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25" r:id="rId40"/>
    <p:sldId id="454" r:id="rId41"/>
    <p:sldId id="455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25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84317" autoAdjust="0"/>
  </p:normalViewPr>
  <p:slideViewPr>
    <p:cSldViewPr>
      <p:cViewPr varScale="1">
        <p:scale>
          <a:sx n="74" d="100"/>
          <a:sy n="74" d="100"/>
        </p:scale>
        <p:origin x="39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0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fragistics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4480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62995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50733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66775"/>
              </p:ext>
            </p:extLst>
          </p:nvPr>
        </p:nvGraphicFramePr>
        <p:xfrm>
          <a:off x="7466011" y="3141440"/>
          <a:ext cx="2974037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84195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67000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6613" y="2177184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18590"/>
              </p:ext>
            </p:extLst>
          </p:nvPr>
        </p:nvGraphicFramePr>
        <p:xfrm>
          <a:off x="7466012" y="2177184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94212" y="4696202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7847028" y="3548784"/>
            <a:ext cx="655686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9624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TableB.CommonColumn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TableA.CommonColumn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596651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1012" y="3282144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98636" y="2209800"/>
            <a:ext cx="102773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Mountains AS 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p.Elevation DESC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Connect to SSMS extend one of the databases in Object Explorer.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on "Database Diagrams" then select "New Database Diagram".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Relations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0222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2549</TotalTime>
  <Words>2346</Words>
  <Application>Microsoft Office PowerPoint</Application>
  <PresentationFormat>Custom</PresentationFormat>
  <Paragraphs>477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SSMS E/R Diagram</vt:lpstr>
      <vt:lpstr>SSMS E/R Diagram</vt:lpstr>
      <vt:lpstr>Summary</vt:lpstr>
      <vt:lpstr>Table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276</cp:revision>
  <dcterms:created xsi:type="dcterms:W3CDTF">2014-01-02T17:00:34Z</dcterms:created>
  <dcterms:modified xsi:type="dcterms:W3CDTF">2017-02-01T11:56:17Z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