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392" y="-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1D8BD707-D9CF-40AE-B4C6-C98DA3205C09}" type="datetimeFigureOut">
              <a:rPr lang="en-US" smtClean="0"/>
              <a:pPr/>
              <a:t>11/8/2016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opengameart.org/content/bevouliin-free-beach-game-background-for-game-developers" TargetMode="External"/><Relationship Id="rId3" Type="http://schemas.openxmlformats.org/officeDocument/2006/relationships/hyperlink" Target="http://kenney.nl/assets/rpg-base" TargetMode="External"/><Relationship Id="rId7" Type="http://schemas.openxmlformats.org/officeDocument/2006/relationships/hyperlink" Target="http://opengameart.org/content/outdatedarchive-fantasy-icon-pack" TargetMode="External"/><Relationship Id="rId2" Type="http://schemas.openxmlformats.org/officeDocument/2006/relationships/hyperlink" Target="http://opengameart.org/content/black-sail-ship-bleeds-game-ar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opengameart.org/content/lpc-hanging-signs" TargetMode="External"/><Relationship Id="rId5" Type="http://schemas.openxmlformats.org/officeDocument/2006/relationships/hyperlink" Target="http://opengameart.org/content/natural-resource-deposits-and-mines-unknown-horizons-2d" TargetMode="External"/><Relationship Id="rId4" Type="http://schemas.openxmlformats.org/officeDocument/2006/relationships/hyperlink" Target="http://spritedatabase.net/file/6987" TargetMode="External"/><Relationship Id="rId9" Type="http://schemas.openxmlformats.org/officeDocument/2006/relationships/hyperlink" Target="http://opengameart.org/content/potion-0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reesound.org/people/isteak/sounds/263786/" TargetMode="External"/><Relationship Id="rId3" Type="http://schemas.openxmlformats.org/officeDocument/2006/relationships/hyperlink" Target="https://www.freesound.org/people/kanalgas/sounds/250317/" TargetMode="External"/><Relationship Id="rId7" Type="http://schemas.openxmlformats.org/officeDocument/2006/relationships/hyperlink" Target="https://www.freesound.org/people/klangfabrik/sounds/210613/" TargetMode="External"/><Relationship Id="rId12" Type="http://schemas.openxmlformats.org/officeDocument/2006/relationships/hyperlink" Target="https://www.freesound.org/people/kevinkace/sounds/66778/" TargetMode="External"/><Relationship Id="rId2" Type="http://schemas.openxmlformats.org/officeDocument/2006/relationships/hyperlink" Target="https://www.freesound.org/people/Northern%20Rebel/sounds/54959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freesound.org/people/Cyberkineticfilms/sounds/127845/" TargetMode="External"/><Relationship Id="rId11" Type="http://schemas.openxmlformats.org/officeDocument/2006/relationships/hyperlink" Target="https://www.freesound.org/people/Bird_man/sounds/316744/" TargetMode="External"/><Relationship Id="rId5" Type="http://schemas.openxmlformats.org/officeDocument/2006/relationships/hyperlink" Target="https://www.freesound.org/people/Kastenfrosch/sounds/162455/" TargetMode="External"/><Relationship Id="rId10" Type="http://schemas.openxmlformats.org/officeDocument/2006/relationships/hyperlink" Target="https://www.freesound.org/people/qubodup/sounds/212143/" TargetMode="External"/><Relationship Id="rId4" Type="http://schemas.openxmlformats.org/officeDocument/2006/relationships/hyperlink" Target="https://www.freesound.org/people/pawsound/sounds/154881/" TargetMode="External"/><Relationship Id="rId9" Type="http://schemas.openxmlformats.org/officeDocument/2006/relationships/hyperlink" Target="https://www.freesound.org/people/Snapper4298/sounds/166703/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://opengameart.org/content/water-splashes" TargetMode="External"/><Relationship Id="rId3" Type="http://schemas.openxmlformats.org/officeDocument/2006/relationships/hyperlink" Target="https://www.freesound.org/people/mickleness/sounds/269190/" TargetMode="External"/><Relationship Id="rId7" Type="http://schemas.openxmlformats.org/officeDocument/2006/relationships/hyperlink" Target="http://opengameart.org/content/beach-ocean-waves" TargetMode="External"/><Relationship Id="rId2" Type="http://schemas.openxmlformats.org/officeDocument/2006/relationships/hyperlink" Target="https://www.freesound.org/people/Kodack/sounds/257752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opengameart.org/content/water-waves" TargetMode="External"/><Relationship Id="rId5" Type="http://schemas.openxmlformats.org/officeDocument/2006/relationships/hyperlink" Target="https://www.freesound.org/people/qubodup/sounds/332056/" TargetMode="External"/><Relationship Id="rId4" Type="http://schemas.openxmlformats.org/officeDocument/2006/relationships/hyperlink" Target="https://www.freesound.org/people/BettinaMasberg/sounds/194193/" TargetMode="External"/><Relationship Id="rId9" Type="http://schemas.openxmlformats.org/officeDocument/2006/relationships/hyperlink" Target="http://www.incompetech.com/music/royalty-free/index.html?isrc=USUAN1100594&amp;Search=Search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Unity teamwork game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8459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game?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 dirty="0"/>
          </a:p>
        </p:txBody>
      </p:sp>
      <p:pic>
        <p:nvPicPr>
          <p:cNvPr id="1026" name="Picture 2" descr="C:\Users\Badbutcherbg\Desktop\Capture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8167" y="2679841"/>
            <a:ext cx="3281363" cy="247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Badbutcherbg\Desktop\Captur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252804"/>
            <a:ext cx="4484838" cy="333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425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500" dirty="0" smtClean="0"/>
              <a:t>Hunt pirates</a:t>
            </a:r>
          </a:p>
          <a:p>
            <a:r>
              <a:rPr lang="en-US" sz="3500" dirty="0" smtClean="0"/>
              <a:t>Level up your ship</a:t>
            </a:r>
          </a:p>
          <a:p>
            <a:r>
              <a:rPr lang="en-US" sz="3500" dirty="0" smtClean="0"/>
              <a:t>Do </a:t>
            </a:r>
            <a:r>
              <a:rPr lang="en-US" sz="3500" dirty="0"/>
              <a:t>various quests</a:t>
            </a:r>
            <a:endParaRPr lang="en-US" sz="3500" dirty="0" smtClean="0"/>
          </a:p>
          <a:p>
            <a:r>
              <a:rPr lang="en-US" sz="3500" dirty="0" smtClean="0"/>
              <a:t>Find the pirate map</a:t>
            </a:r>
          </a:p>
          <a:p>
            <a:r>
              <a:rPr lang="en-US" sz="3500" dirty="0" smtClean="0"/>
              <a:t>Try not to die</a:t>
            </a:r>
            <a:endParaRPr lang="bg-BG" sz="3500" dirty="0"/>
          </a:p>
        </p:txBody>
      </p:sp>
      <p:pic>
        <p:nvPicPr>
          <p:cNvPr id="2050" name="Picture 2" descr="C:\Users\Badbutcherbg\Desktop\Game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81000"/>
            <a:ext cx="70104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4499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Sprites used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u="sng" dirty="0">
                <a:hlinkClick r:id="rId2"/>
              </a:rPr>
              <a:t>http://opengameart.org/content/black-sail-ship-bleeds-game-art</a:t>
            </a:r>
            <a:endParaRPr lang="bg-BG" dirty="0"/>
          </a:p>
          <a:p>
            <a:r>
              <a:rPr lang="en-US" u="sng" dirty="0">
                <a:hlinkClick r:id="rId3"/>
              </a:rPr>
              <a:t>http://kenney.nl/assets/rpg-base</a:t>
            </a:r>
            <a:endParaRPr lang="bg-BG" dirty="0"/>
          </a:p>
          <a:p>
            <a:r>
              <a:rPr lang="en-US" u="sng" dirty="0">
                <a:hlinkClick r:id="rId4"/>
              </a:rPr>
              <a:t>http://spritedatabase.net/file/6987</a:t>
            </a:r>
            <a:endParaRPr lang="bg-BG" dirty="0"/>
          </a:p>
          <a:p>
            <a:r>
              <a:rPr lang="en-US" u="sng" dirty="0">
                <a:hlinkClick r:id="rId5"/>
              </a:rPr>
              <a:t>http://opengameart.org/content/natural-resource-deposits-and-mines-unknown-horizons-2d</a:t>
            </a:r>
            <a:endParaRPr lang="bg-BG" dirty="0"/>
          </a:p>
          <a:p>
            <a:r>
              <a:rPr lang="en-US" u="sng" dirty="0">
                <a:hlinkClick r:id="rId6"/>
              </a:rPr>
              <a:t>http://opengameart.org/content/lpc-hanging-signs</a:t>
            </a:r>
            <a:endParaRPr lang="bg-BG" dirty="0"/>
          </a:p>
          <a:p>
            <a:r>
              <a:rPr lang="en-US" u="sng" dirty="0">
                <a:hlinkClick r:id="rId7"/>
              </a:rPr>
              <a:t>http://opengameart.org/content/outdatedarchive-fantasy-icon-pack</a:t>
            </a:r>
            <a:endParaRPr lang="bg-BG" dirty="0"/>
          </a:p>
          <a:p>
            <a:r>
              <a:rPr lang="en-US" u="sng" dirty="0">
                <a:hlinkClick r:id="rId8"/>
              </a:rPr>
              <a:t>http://opengameart.org/content/bevouliin-free-beach-game-background-for-game-developers</a:t>
            </a:r>
            <a:endParaRPr lang="bg-BG" dirty="0"/>
          </a:p>
          <a:p>
            <a:r>
              <a:rPr lang="en-US" u="sng" dirty="0">
                <a:hlinkClick r:id="rId9"/>
              </a:rPr>
              <a:t>http://opengameart.org/content/potion-0</a:t>
            </a:r>
            <a:endParaRPr lang="bg-BG" dirty="0"/>
          </a:p>
          <a:p>
            <a:r>
              <a:rPr lang="en-US" u="sng" dirty="0"/>
              <a:t>http://opengameart.org/content/burnt-scroll</a:t>
            </a:r>
            <a:endParaRPr lang="bg-BG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567314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Sounds used 1/2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u="sng" dirty="0">
                <a:hlinkClick r:id="rId2"/>
              </a:rPr>
              <a:t>https://www.freesound.org/people/Northern%20Rebel/sounds/54959/</a:t>
            </a:r>
            <a:endParaRPr lang="bg-BG" dirty="0"/>
          </a:p>
          <a:p>
            <a:r>
              <a:rPr lang="en-US" u="sng" dirty="0">
                <a:hlinkClick r:id="rId3"/>
              </a:rPr>
              <a:t>https://www.freesound.org/people/kanalgas/sounds/250317/</a:t>
            </a:r>
            <a:endParaRPr lang="bg-BG" dirty="0"/>
          </a:p>
          <a:p>
            <a:r>
              <a:rPr lang="en-US" u="sng" dirty="0">
                <a:hlinkClick r:id="rId4"/>
              </a:rPr>
              <a:t>https://www.freesound.org/people/pawsound/sounds/154881/</a:t>
            </a:r>
            <a:endParaRPr lang="bg-BG" dirty="0"/>
          </a:p>
          <a:p>
            <a:r>
              <a:rPr lang="en-US" u="sng" dirty="0">
                <a:hlinkClick r:id="rId5"/>
              </a:rPr>
              <a:t>https://www.freesound.org/people/Kastenfrosch/sounds/162455/</a:t>
            </a:r>
            <a:endParaRPr lang="bg-BG" dirty="0"/>
          </a:p>
          <a:p>
            <a:r>
              <a:rPr lang="en-US" u="sng" dirty="0">
                <a:hlinkClick r:id="rId6"/>
              </a:rPr>
              <a:t>https://www.freesound.org/people/Cyberkineticfilms/sounds/127845/</a:t>
            </a:r>
            <a:endParaRPr lang="bg-BG" dirty="0"/>
          </a:p>
          <a:p>
            <a:r>
              <a:rPr lang="en-US" u="sng" dirty="0">
                <a:hlinkClick r:id="rId7"/>
              </a:rPr>
              <a:t>https://www.freesound.org/people/klangfabrik/sounds/210613/</a:t>
            </a:r>
            <a:endParaRPr lang="bg-BG" dirty="0"/>
          </a:p>
          <a:p>
            <a:r>
              <a:rPr lang="en-US" u="sng" dirty="0">
                <a:hlinkClick r:id="rId8"/>
              </a:rPr>
              <a:t>https://www.freesound.org/people/isteak/sounds/263786/</a:t>
            </a:r>
            <a:endParaRPr lang="bg-BG" dirty="0"/>
          </a:p>
          <a:p>
            <a:r>
              <a:rPr lang="en-US" u="sng" dirty="0">
                <a:hlinkClick r:id="rId9"/>
              </a:rPr>
              <a:t>https://www.freesound.org/people/Snapper4298/sounds/166703/</a:t>
            </a:r>
            <a:endParaRPr lang="bg-BG" dirty="0"/>
          </a:p>
          <a:p>
            <a:r>
              <a:rPr lang="en-US" u="sng" dirty="0">
                <a:hlinkClick r:id="rId10"/>
              </a:rPr>
              <a:t>https://www.freesound.org/people/qubodup/sounds/212143/</a:t>
            </a:r>
            <a:endParaRPr lang="bg-BG" dirty="0"/>
          </a:p>
          <a:p>
            <a:r>
              <a:rPr lang="en-US" u="sng" dirty="0">
                <a:hlinkClick r:id="rId11"/>
              </a:rPr>
              <a:t>https://www.freesound.org/people/Bird_man/sounds/316744/</a:t>
            </a:r>
            <a:endParaRPr lang="bg-BG" dirty="0"/>
          </a:p>
          <a:p>
            <a:r>
              <a:rPr lang="en-US" u="sng" dirty="0">
                <a:hlinkClick r:id="rId12"/>
              </a:rPr>
              <a:t>https://www.freesound.org/people/kevinkace/sounds/66778/</a:t>
            </a:r>
            <a:endParaRPr lang="bg-BG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791627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Sounds used 2/2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u="sng" dirty="0">
                <a:hlinkClick r:id="rId2"/>
              </a:rPr>
              <a:t>https://www.freesound.org/people/Kodack/sounds/257752/</a:t>
            </a:r>
            <a:endParaRPr lang="bg-BG" dirty="0"/>
          </a:p>
          <a:p>
            <a:r>
              <a:rPr lang="en-US" u="sng" dirty="0">
                <a:hlinkClick r:id="rId3"/>
              </a:rPr>
              <a:t>https://www.freesound.org/people/mickleness/sounds/269190/</a:t>
            </a:r>
            <a:endParaRPr lang="bg-BG" dirty="0"/>
          </a:p>
          <a:p>
            <a:r>
              <a:rPr lang="en-US" u="sng" dirty="0"/>
              <a:t>https://www.freesound.org/people/mickleness/sounds/269198/</a:t>
            </a:r>
            <a:endParaRPr lang="bg-BG" dirty="0"/>
          </a:p>
          <a:p>
            <a:r>
              <a:rPr lang="en-US" u="sng" dirty="0">
                <a:hlinkClick r:id="rId4"/>
              </a:rPr>
              <a:t>https://www.freesound.org/people/BettinaMasberg/sounds/194193/</a:t>
            </a:r>
            <a:endParaRPr lang="bg-BG" dirty="0"/>
          </a:p>
          <a:p>
            <a:r>
              <a:rPr lang="en-US" u="sng" dirty="0"/>
              <a:t>https://www.freesound.org/people/rockdoctor/sounds/38017/</a:t>
            </a:r>
            <a:endParaRPr lang="bg-BG" dirty="0"/>
          </a:p>
          <a:p>
            <a:r>
              <a:rPr lang="en-US" u="sng" dirty="0">
                <a:hlinkClick r:id="rId5"/>
              </a:rPr>
              <a:t>https://www.freesound.org/people/qubodup/sounds/332056/</a:t>
            </a:r>
            <a:endParaRPr lang="bg-BG" dirty="0"/>
          </a:p>
          <a:p>
            <a:r>
              <a:rPr lang="en-US" u="sng" dirty="0">
                <a:hlinkClick r:id="rId6"/>
              </a:rPr>
              <a:t>http://opengameart.org/content/water-waves</a:t>
            </a:r>
            <a:endParaRPr lang="bg-BG" dirty="0"/>
          </a:p>
          <a:p>
            <a:r>
              <a:rPr lang="en-US" u="sng" dirty="0">
                <a:hlinkClick r:id="rId7"/>
              </a:rPr>
              <a:t>http://opengameart.org/content/beach-ocean-waves</a:t>
            </a:r>
            <a:endParaRPr lang="bg-BG" dirty="0"/>
          </a:p>
          <a:p>
            <a:r>
              <a:rPr lang="en-US" u="sng" dirty="0">
                <a:hlinkClick r:id="rId8"/>
              </a:rPr>
              <a:t>http://opengameart.org/content/water-splashes</a:t>
            </a:r>
            <a:endParaRPr lang="bg-BG" dirty="0"/>
          </a:p>
          <a:p>
            <a:r>
              <a:rPr lang="en-US" u="sng" dirty="0">
                <a:hlinkClick r:id="rId9"/>
              </a:rPr>
              <a:t>http://www.incompetech.com/music/royalty-free/index.html?isrc=USUAN1100594&amp;Search=Search</a:t>
            </a:r>
            <a:endParaRPr lang="bg-BG" dirty="0"/>
          </a:p>
          <a:p>
            <a:r>
              <a:rPr lang="en-US" dirty="0"/>
              <a:t>http://incompetech.com/music/royalty-free/index.html?keywords=medieval&amp;Search=Search</a:t>
            </a:r>
            <a:endParaRPr lang="bg-BG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923499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762000"/>
            <a:ext cx="7024744" cy="3505200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/>
              <a:t>Hope you like the game.</a:t>
            </a:r>
            <a:endParaRPr lang="bg-BG" sz="6000" dirty="0"/>
          </a:p>
        </p:txBody>
      </p:sp>
    </p:spTree>
    <p:extLst>
      <p:ext uri="{BB962C8B-B14F-4D97-AF65-F5344CB8AC3E}">
        <p14:creationId xmlns:p14="http://schemas.microsoft.com/office/powerpoint/2010/main" val="2169069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8</TotalTime>
  <Words>149</Words>
  <Application>Microsoft Office PowerPoint</Application>
  <PresentationFormat>On-screen Show (4:3)</PresentationFormat>
  <Paragraphs>42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Austin</vt:lpstr>
      <vt:lpstr>Unity teamwork game</vt:lpstr>
      <vt:lpstr>What is the game?</vt:lpstr>
      <vt:lpstr>PowerPoint Presentation</vt:lpstr>
      <vt:lpstr>Sprites used</vt:lpstr>
      <vt:lpstr>Sounds used 1/2</vt:lpstr>
      <vt:lpstr>Sounds used 2/2</vt:lpstr>
      <vt:lpstr>Hope you like the game.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Unity teamwork game</dc:title>
  <dc:creator>Pavel Nikolov</dc:creator>
  <cp:lastModifiedBy>Pavel Nikolov</cp:lastModifiedBy>
  <cp:revision>2</cp:revision>
  <dcterms:created xsi:type="dcterms:W3CDTF">2006-08-16T00:00:00Z</dcterms:created>
  <dcterms:modified xsi:type="dcterms:W3CDTF">2016-11-08T08:21:24Z</dcterms:modified>
</cp:coreProperties>
</file>