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16"/>
  </p:notesMasterIdLst>
  <p:handoutMasterIdLst>
    <p:handoutMasterId r:id="rId17"/>
  </p:handoutMasterIdLst>
  <p:sldIdLst>
    <p:sldId id="1381" r:id="rId5"/>
    <p:sldId id="1412" r:id="rId6"/>
    <p:sldId id="1452" r:id="rId7"/>
    <p:sldId id="1453" r:id="rId8"/>
    <p:sldId id="1512" r:id="rId9"/>
    <p:sldId id="1513" r:id="rId10"/>
    <p:sldId id="1474" r:id="rId11"/>
    <p:sldId id="1515" r:id="rId12"/>
    <p:sldId id="1516" r:id="rId13"/>
    <p:sldId id="1514" r:id="rId14"/>
    <p:sldId id="1132" r:id="rId15"/>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iversal Apps" id="{35FF1B32-12B8-492E-B6DA-DE5AF3A7929F}">
          <p14:sldIdLst>
            <p14:sldId id="1381"/>
          </p14:sldIdLst>
        </p14:section>
        <p14:section name="Template Layouts" id="{FF377351-AA58-4A42-A64C-48719B975E8A}">
          <p14:sldIdLst>
            <p14:sldId id="1412"/>
            <p14:sldId id="1452"/>
          </p14:sldIdLst>
        </p14:section>
        <p14:section name="What are Universal Apps" id="{1823336D-5729-4541-9776-D6E9FE90DFE6}">
          <p14:sldIdLst>
            <p14:sldId id="1453"/>
            <p14:sldId id="1512"/>
            <p14:sldId id="1513"/>
            <p14:sldId id="1474"/>
            <p14:sldId id="1515"/>
            <p14:sldId id="1516"/>
            <p14:sldId id="1514"/>
          </p14:sldIdLst>
        </p14:section>
        <p14:section name="Sharing Strategies" id="{C4D1F69D-AABD-4E36-ABD4-8FCAFB381792}">
          <p14:sldIdLst/>
        </p14:section>
        <p14:section name="Sharing XAML" id="{61FADED8-5A5B-4AE6-BD94-8C96E7F8D931}">
          <p14:sldIdLst/>
        </p14:section>
        <p14:section name="Resources" id="{26AC01F7-B32B-44E9-BE5B-D21B17F99D23}">
          <p14:sldIdLst>
            <p14:sldId id="113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Full name" initials="Fn" lastIdx="2" clrIdx="2">
    <p:extLst>
      <p:ext uri="{19B8F6BF-5375-455C-9EA6-DF929625EA0E}">
        <p15:presenceInfo xmlns:p15="http://schemas.microsoft.com/office/powerpoint/2012/main" userId="Full nam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1ABDB"/>
    <a:srgbClr val="38549E"/>
    <a:srgbClr val="0066FF"/>
    <a:srgbClr val="25ABB2"/>
    <a:srgbClr val="FFB211"/>
    <a:srgbClr val="3C853C"/>
    <a:srgbClr val="7719AA"/>
    <a:srgbClr val="1490DF"/>
    <a:srgbClr val="1366BB"/>
    <a:srgbClr val="D247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5730" autoAdjust="0"/>
  </p:normalViewPr>
  <p:slideViewPr>
    <p:cSldViewPr snapToObjects="1">
      <p:cViewPr varScale="1">
        <p:scale>
          <a:sx n="99" d="100"/>
          <a:sy n="99" d="100"/>
        </p:scale>
        <p:origin x="72" y="324"/>
      </p:cViewPr>
      <p:guideLst/>
    </p:cSldViewPr>
  </p:slideViewPr>
  <p:outlineViewPr>
    <p:cViewPr>
      <p:scale>
        <a:sx n="33" d="100"/>
        <a:sy n="33" d="100"/>
      </p:scale>
      <p:origin x="0" y="-2862"/>
    </p:cViewPr>
  </p:outlineViewPr>
  <p:notesTextViewPr>
    <p:cViewPr>
      <p:scale>
        <a:sx n="3" d="2"/>
        <a:sy n="3" d="2"/>
      </p:scale>
      <p:origin x="0" y="0"/>
    </p:cViewPr>
  </p:notesTextViewPr>
  <p:sorterViewPr>
    <p:cViewPr>
      <p:scale>
        <a:sx n="125" d="100"/>
        <a:sy n="125" d="100"/>
      </p:scale>
      <p:origin x="0" y="-1891"/>
    </p:cViewPr>
  </p:sorterViewPr>
  <p:notesViewPr>
    <p:cSldViewPr snapToObjects="1" showGuides="1">
      <p:cViewPr varScale="1">
        <p:scale>
          <a:sx n="81" d="100"/>
          <a:sy n="81" d="100"/>
        </p:scale>
        <p:origin x="2226"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27AAADD-8F94-4863-AB67-1D448E3F1BC3}" type="datetime1">
              <a:rPr lang="en-US" smtClean="0">
                <a:latin typeface="Segoe UI" pitchFamily="34" charset="0"/>
              </a:rPr>
              <a:t>12/21/2020</a:t>
            </a:fld>
            <a:endParaRPr lang="en-US" dirty="0">
              <a:latin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‹Nº›</a:t>
            </a:fld>
            <a:endParaRPr lang="en-US" dirty="0">
              <a:latin typeface="Segoe UI" pitchFamily="34" charset="0"/>
            </a:endParaRPr>
          </a:p>
        </p:txBody>
      </p:sp>
      <p:sp>
        <p:nvSpPr>
          <p:cNvPr id="3" name="Footer Placeholder 2"/>
          <p:cNvSpPr>
            <a:spLocks noGrp="1"/>
          </p:cNvSpPr>
          <p:nvPr>
            <p:ph type="ftr" sz="quarter" idx="2"/>
          </p:nvPr>
        </p:nvSpPr>
        <p:spPr>
          <a:xfrm>
            <a:off x="320074" y="8685213"/>
            <a:ext cx="5463504" cy="458787"/>
          </a:xfrm>
          <a:prstGeom prst="rect">
            <a:avLst/>
          </a:prstGeom>
        </p:spPr>
        <p:txBody>
          <a:bodyPr vert="horz" lIns="91440" tIns="45720" rIns="91440" bIns="45720" rtlCol="0" anchor="b"/>
          <a:lstStyle>
            <a:lvl1pPr algn="l">
              <a:defRPr sz="1200"/>
            </a:lvl1pPr>
          </a:lstStyle>
          <a:p>
            <a:r>
              <a:rPr lang="en-US" sz="500" dirty="0"/>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E74353ED-ACB2-44BF-A903-985B0AF962B7}" type="datetime1">
              <a:rPr lang="en-US" smtClean="0"/>
              <a:t>12/21/2020</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‹Nº›</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hdr="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12/21/2020</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22532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12/21/2020</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9301895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12/21/2020</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3564108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5" name="Date Placeholder 4"/>
          <p:cNvSpPr>
            <a:spLocks noGrp="1"/>
          </p:cNvSpPr>
          <p:nvPr>
            <p:ph type="dt" idx="11"/>
          </p:nvPr>
        </p:nvSpPr>
        <p:spPr/>
        <p:txBody>
          <a:bodyPr/>
          <a:lstStyle/>
          <a:p>
            <a:fld id="{0E82BC82-8750-4FBE-93D3-93C35779230C}" type="datetime1">
              <a:rPr lang="en-US" smtClean="0">
                <a:solidFill>
                  <a:prstClr val="black"/>
                </a:solidFill>
              </a:rPr>
              <a:t>12/21/2020</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11</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8754525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71538" y="483677"/>
            <a:ext cx="1811112" cy="387966"/>
          </a:xfrm>
          <a:prstGeom prst="rect">
            <a:avLst/>
          </a:prstGeom>
        </p:spPr>
      </p:pic>
    </p:spTree>
    <p:extLst>
      <p:ext uri="{BB962C8B-B14F-4D97-AF65-F5344CB8AC3E}">
        <p14:creationId xmlns:p14="http://schemas.microsoft.com/office/powerpoint/2010/main" val="1227595789"/>
      </p:ext>
    </p:extLst>
  </p:cSld>
  <p:clrMapOvr>
    <a:masterClrMapping/>
  </p:clrMapOvr>
  <p:transition>
    <p:fade/>
  </p:transition>
  <p:extLst>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83448">
                      <a:schemeClr val="tx1"/>
                    </a:gs>
                    <a:gs pos="53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47227168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gradFill>
                  <a:gsLst>
                    <a:gs pos="2920">
                      <a:schemeClr val="tx2"/>
                    </a:gs>
                    <a:gs pos="39000">
                      <a:schemeClr val="tx2"/>
                    </a:gs>
                  </a:gsLst>
                  <a:lin ang="5400000" scaled="0"/>
                </a:gradFill>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4264873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1pPr>
              <a:buClr>
                <a:schemeClr val="tx2"/>
              </a:buClr>
              <a:defRPr>
                <a:gradFill>
                  <a:gsLst>
                    <a:gs pos="13869">
                      <a:schemeClr val="tx2"/>
                    </a:gs>
                    <a:gs pos="42000">
                      <a:schemeClr val="tx2"/>
                    </a:gs>
                  </a:gsLst>
                  <a:lin ang="5400000" scaled="0"/>
                </a:gradFill>
              </a:defRPr>
            </a:lvl1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2547077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5109">
                      <a:schemeClr val="tx2"/>
                    </a:gs>
                    <a:gs pos="25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00000">
                      <a:schemeClr val="tx2"/>
                    </a:gs>
                    <a:gs pos="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2251682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603790"/>
          </a:xfrm>
        </p:spPr>
        <p:txBody>
          <a:bodyPr wrap="square">
            <a:spAutoFit/>
          </a:bodyPr>
          <a:lstStyle>
            <a:lvl1pPr marL="287338" indent="-287338">
              <a:spcBef>
                <a:spcPts val="1224"/>
              </a:spcBef>
              <a:buClr>
                <a:schemeClr val="tx1"/>
              </a:buClr>
              <a:buFontTx/>
              <a:buBlip>
                <a:blip r:embed="rId2"/>
              </a:buBlip>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603790"/>
          </a:xfrm>
        </p:spPr>
        <p:txBody>
          <a:bodyPr wrap="square">
            <a:spAutoFit/>
          </a:bodyPr>
          <a:lstStyle>
            <a:lvl1pPr marL="287338" indent="-287338">
              <a:spcBef>
                <a:spcPts val="1224"/>
              </a:spcBef>
              <a:buClr>
                <a:schemeClr val="tx1"/>
              </a:buClr>
              <a:buFontTx/>
              <a:buBlip>
                <a:blip r:embed="rId2"/>
              </a:buBlip>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2-color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603790"/>
          </a:xfrm>
        </p:spPr>
        <p:txBody>
          <a:bodyPr wrap="square">
            <a:spAutoFit/>
          </a:bodyPr>
          <a:lstStyle>
            <a:lvl1pPr marL="287338" indent="-287338">
              <a:spcBef>
                <a:spcPts val="1224"/>
              </a:spcBef>
              <a:buClr>
                <a:schemeClr val="tx2"/>
              </a:buClr>
              <a:buFontTx/>
              <a:buBlip>
                <a:blip r:embed="rId2"/>
              </a:buBlip>
              <a:defRPr sz="3600">
                <a:gradFill>
                  <a:gsLst>
                    <a:gs pos="5109">
                      <a:schemeClr val="tx2"/>
                    </a:gs>
                    <a:gs pos="100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603790"/>
          </a:xfrm>
        </p:spPr>
        <p:txBody>
          <a:bodyPr wrap="square">
            <a:spAutoFit/>
          </a:bodyPr>
          <a:lstStyle>
            <a:lvl1pPr marL="287338" indent="-287338">
              <a:spcBef>
                <a:spcPts val="1224"/>
              </a:spcBef>
              <a:buClr>
                <a:schemeClr val="tx2"/>
              </a:buClr>
              <a:buFontTx/>
              <a:buBlip>
                <a:blip r:embed="rId2"/>
              </a:buBlip>
              <a:defRPr sz="3600">
                <a:gradFill>
                  <a:gsLst>
                    <a:gs pos="5109">
                      <a:schemeClr val="tx2"/>
                    </a:gs>
                    <a:gs pos="100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65292402"/>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hoto Layout">
    <p:bg bwMode="gray">
      <p:bgPr>
        <a:solidFill>
          <a:srgbClr val="002050"/>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1028"/>
            <a:ext cx="12436474" cy="6992469"/>
          </a:xfrm>
          <a:prstGeom prst="rect">
            <a:avLst/>
          </a:prstGeom>
        </p:spPr>
      </p:pic>
      <p:sp>
        <p:nvSpPr>
          <p:cNvPr id="14" name="Dark gradation bottom"/>
          <p:cNvSpPr/>
          <p:nvPr userDrawn="1"/>
        </p:nvSpPr>
        <p:spPr bwMode="gray">
          <a:xfrm flipV="1">
            <a:off x="0" y="-4"/>
            <a:ext cx="12446758" cy="6994525"/>
          </a:xfrm>
          <a:prstGeom prst="rect">
            <a:avLst/>
          </a:prstGeom>
          <a:gradFill flip="none" rotWithShape="1">
            <a:gsLst>
              <a:gs pos="0">
                <a:srgbClr val="000000">
                  <a:alpha val="73000"/>
                </a:srgbClr>
              </a:gs>
              <a:gs pos="40000">
                <a:srgbClr val="000000">
                  <a:alpha val="0"/>
                </a:srgbClr>
              </a:gs>
            </a:gsLst>
            <a:lin ang="27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Dark gradation top"/>
          <p:cNvSpPr/>
          <p:nvPr userDrawn="1"/>
        </p:nvSpPr>
        <p:spPr bwMode="gray">
          <a:xfrm>
            <a:off x="0" y="-1028"/>
            <a:ext cx="12446757" cy="6994525"/>
          </a:xfrm>
          <a:prstGeom prst="rect">
            <a:avLst/>
          </a:prstGeom>
          <a:gradFill flip="none" rotWithShape="1">
            <a:gsLst>
              <a:gs pos="0">
                <a:srgbClr val="000000">
                  <a:alpha val="50000"/>
                </a:srgbClr>
              </a:gs>
              <a:gs pos="40000">
                <a:srgbClr val="000000">
                  <a:alpha val="0"/>
                </a:srgbClr>
              </a:gs>
            </a:gsLst>
            <a:lin ang="27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p:cNvSpPr/>
          <p:nvPr userDrawn="1"/>
        </p:nvSpPr>
        <p:spPr bwMode="gray">
          <a:xfrm>
            <a:off x="274638" y="2125663"/>
            <a:ext cx="6400800" cy="3657600"/>
          </a:xfrm>
          <a:prstGeom prst="rect">
            <a:avLst/>
          </a:prstGeom>
          <a:solidFill>
            <a:schemeClr val="bg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2125661"/>
            <a:ext cx="6402388" cy="2103119"/>
          </a:xfrm>
          <a:noFill/>
        </p:spPr>
        <p:txBody>
          <a:bodyPr vert="horz" wrap="square" lIns="146304" tIns="91440" rIns="146304" bIns="91440" rtlCol="0" anchor="t" anchorCtr="0">
            <a:noAutofit/>
          </a:bodyPr>
          <a:lstStyle>
            <a:lvl1pPr>
              <a:defRPr lang="en-US" sz="6000" spc="-100" baseline="0" dirty="0">
                <a:gradFill>
                  <a:gsLst>
                    <a:gs pos="5833">
                      <a:srgbClr val="FFFFFF"/>
                    </a:gs>
                    <a:gs pos="18000">
                      <a:srgbClr val="FFFFFF"/>
                    </a:gs>
                  </a:gsLst>
                  <a:lin ang="5400000" scaled="0"/>
                </a:gradFill>
              </a:defRPr>
            </a:lvl1pPr>
          </a:lstStyle>
          <a:p>
            <a:pPr lvl="0"/>
            <a:r>
              <a:rPr lang="en-US" dirty="0"/>
              <a:t>Presentation title</a:t>
            </a:r>
          </a:p>
        </p:txBody>
      </p:sp>
      <p:sp>
        <p:nvSpPr>
          <p:cNvPr id="3" name="Text Placeholder 2"/>
          <p:cNvSpPr>
            <a:spLocks noGrp="1"/>
          </p:cNvSpPr>
          <p:nvPr>
            <p:ph type="body" sz="quarter" idx="14" hasCustomPrompt="1"/>
          </p:nvPr>
        </p:nvSpPr>
        <p:spPr bwMode="ltGray">
          <a:xfrm>
            <a:off x="274638" y="4228783"/>
            <a:ext cx="6400800" cy="1554478"/>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a:t>Speaker Name</a:t>
            </a:r>
          </a:p>
        </p:txBody>
      </p:sp>
      <p:pic>
        <p:nvPicPr>
          <p:cNvPr id="11"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58332" y="6182440"/>
            <a:ext cx="1552931" cy="332660"/>
          </a:xfrm>
          <a:prstGeom prst="rect">
            <a:avLst/>
          </a:prstGeom>
        </p:spPr>
      </p:pic>
    </p:spTree>
    <p:extLst>
      <p:ext uri="{BB962C8B-B14F-4D97-AF65-F5344CB8AC3E}">
        <p14:creationId xmlns:p14="http://schemas.microsoft.com/office/powerpoint/2010/main" val="14650036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82576" y="1211263"/>
            <a:ext cx="11889564" cy="917575"/>
          </a:xfrm>
        </p:spPr>
        <p:txBody>
          <a:bodyPr/>
          <a:lstStyle>
            <a:lvl1pPr>
              <a:defRPr sz="7200" baseline="0"/>
            </a:lvl1pPr>
          </a:lstStyle>
          <a:p>
            <a:r>
              <a:rPr lang="en-US"/>
              <a:t>Click to edit Master title style</a:t>
            </a:r>
            <a:endParaRPr lang="en-US" dirty="0"/>
          </a:p>
        </p:txBody>
      </p:sp>
    </p:spTree>
    <p:extLst>
      <p:ext uri="{BB962C8B-B14F-4D97-AF65-F5344CB8AC3E}">
        <p14:creationId xmlns:p14="http://schemas.microsoft.com/office/powerpoint/2010/main" val="2915293295"/>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a:t>Click to edit Master title style</a:t>
            </a:r>
            <a:endParaRPr lang="en-US" dirty="0"/>
          </a:p>
        </p:txBody>
      </p:sp>
    </p:spTree>
    <p:extLst>
      <p:ext uri="{BB962C8B-B14F-4D97-AF65-F5344CB8AC3E}">
        <p14:creationId xmlns:p14="http://schemas.microsoft.com/office/powerpoint/2010/main" val="239016138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act Layout_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a:t>Click to edit Master title style</a:t>
            </a:r>
            <a:endParaRPr lang="en-US" dirty="0"/>
          </a:p>
        </p:txBody>
      </p:sp>
    </p:spTree>
    <p:extLst>
      <p:ext uri="{BB962C8B-B14F-4D97-AF65-F5344CB8AC3E}">
        <p14:creationId xmlns:p14="http://schemas.microsoft.com/office/powerpoint/2010/main" val="2538603404"/>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1201806"/>
            <a:ext cx="10058399" cy="917575"/>
          </a:xfrm>
        </p:spPr>
        <p:txBody>
          <a:bodyPr/>
          <a:lstStyle>
            <a:lvl1pPr marL="233363" indent="-233363">
              <a:defRPr sz="6000" baseline="0"/>
            </a:lvl1pPr>
          </a:lstStyle>
          <a:p>
            <a:r>
              <a:rPr lang="en-US" dirty="0"/>
              <a:t>“Sample quote goes here. Design is easier than it looks, and more important than it seems.”</a:t>
            </a:r>
          </a:p>
        </p:txBody>
      </p:sp>
      <p:sp>
        <p:nvSpPr>
          <p:cNvPr id="4" name="Text Placeholder 3"/>
          <p:cNvSpPr>
            <a:spLocks noGrp="1"/>
          </p:cNvSpPr>
          <p:nvPr>
            <p:ph type="body" sz="quarter" idx="10" hasCustomPrompt="1"/>
          </p:nvPr>
        </p:nvSpPr>
        <p:spPr>
          <a:xfrm>
            <a:off x="5761038" y="5126038"/>
            <a:ext cx="5486400" cy="1071062"/>
          </a:xfrm>
        </p:spPr>
        <p:txBody>
          <a:bodyPr/>
          <a:lstStyle>
            <a:lvl1pPr marL="0" indent="0">
              <a:spcBef>
                <a:spcPts val="0"/>
              </a:spcBef>
              <a:buNone/>
              <a:defRPr sz="3200" baseline="0">
                <a:latin typeface="+mj-lt"/>
              </a:defRPr>
            </a:lvl1pPr>
          </a:lstStyle>
          <a:p>
            <a:pPr lvl="0"/>
            <a:r>
              <a:rPr lang="en-US" dirty="0"/>
              <a:t>Author Name</a:t>
            </a:r>
          </a:p>
          <a:p>
            <a:pPr lvl="0"/>
            <a:r>
              <a:rPr lang="en-US" dirty="0"/>
              <a:t>Title</a:t>
            </a:r>
          </a:p>
        </p:txBody>
      </p:sp>
    </p:spTree>
    <p:extLst>
      <p:ext uri="{BB962C8B-B14F-4D97-AF65-F5344CB8AC3E}">
        <p14:creationId xmlns:p14="http://schemas.microsoft.com/office/powerpoint/2010/main" val="3183363366"/>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Pr>
        <a:solidFill>
          <a:schemeClr val="accent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2125663"/>
            <a:ext cx="10058399" cy="917575"/>
          </a:xfrm>
        </p:spPr>
        <p:txBody>
          <a:bodyPr/>
          <a:lstStyle>
            <a:lvl1pPr marL="282575" indent="-282575">
              <a:tabLst>
                <a:tab pos="282575" algn="l"/>
              </a:tabLst>
              <a:defRPr sz="6000" baseline="0"/>
            </a:lvl1pPr>
          </a:lstStyle>
          <a:p>
            <a:r>
              <a:rPr lang="en-US" dirty="0"/>
              <a:t>“	Add a quote here. Design is easier than it looks, and more important than it seems.”</a:t>
            </a:r>
          </a:p>
        </p:txBody>
      </p:sp>
      <p:sp>
        <p:nvSpPr>
          <p:cNvPr id="4" name="Text Placeholder 3"/>
          <p:cNvSpPr>
            <a:spLocks noGrp="1"/>
          </p:cNvSpPr>
          <p:nvPr>
            <p:ph type="body" sz="quarter" idx="10" hasCustomPrompt="1"/>
          </p:nvPr>
        </p:nvSpPr>
        <p:spPr>
          <a:xfrm>
            <a:off x="5761038" y="4868847"/>
            <a:ext cx="5486400" cy="1071062"/>
          </a:xfrm>
        </p:spPr>
        <p:txBody>
          <a:bodyPr/>
          <a:lstStyle>
            <a:lvl1pPr marL="0" indent="0">
              <a:spcBef>
                <a:spcPts val="0"/>
              </a:spcBef>
              <a:buNone/>
              <a:defRPr sz="3200" baseline="0">
                <a:latin typeface="+mj-lt"/>
              </a:defRPr>
            </a:lvl1pPr>
          </a:lstStyle>
          <a:p>
            <a:pPr lvl="0"/>
            <a:r>
              <a:rPr lang="en-US" dirty="0"/>
              <a:t>Author’s Name</a:t>
            </a:r>
          </a:p>
          <a:p>
            <a:pPr lvl="0"/>
            <a:r>
              <a:rPr lang="en-US" dirty="0"/>
              <a:t>Title</a:t>
            </a:r>
          </a:p>
        </p:txBody>
      </p:sp>
    </p:spTree>
    <p:extLst>
      <p:ext uri="{BB962C8B-B14F-4D97-AF65-F5344CB8AC3E}">
        <p14:creationId xmlns:p14="http://schemas.microsoft.com/office/powerpoint/2010/main" val="124333386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82576" y="2430462"/>
            <a:ext cx="11887200" cy="932563"/>
          </a:xfrm>
        </p:spPr>
        <p:txBody>
          <a:bodyPr/>
          <a:lstStyle>
            <a:lvl1pPr marL="0" indent="0">
              <a:buNone/>
              <a:defRPr sz="5400">
                <a:gradFill>
                  <a:gsLst>
                    <a:gs pos="3333">
                      <a:schemeClr val="tx1"/>
                    </a:gs>
                    <a:gs pos="3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p:txBody>
      </p:sp>
      <p:sp>
        <p:nvSpPr>
          <p:cNvPr id="4" name="Title 1"/>
          <p:cNvSpPr>
            <a:spLocks noGrp="1"/>
          </p:cNvSpPr>
          <p:nvPr>
            <p:ph type="title"/>
          </p:nvPr>
        </p:nvSpPr>
        <p:spPr>
          <a:xfrm>
            <a:off x="282576" y="1211263"/>
            <a:ext cx="11889564" cy="917575"/>
          </a:xfrm>
        </p:spPr>
        <p:txBody>
          <a:bodyPr/>
          <a:lstStyle>
            <a:lvl1pPr>
              <a:defRPr sz="7200" baseline="0">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480330917"/>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bg>
      <p:bgPr>
        <a:solidFill>
          <a:srgbClr val="002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1">
    <p:bg bwMode="auto">
      <p:bgPr>
        <a:solidFill>
          <a:srgbClr val="002050"/>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2117165"/>
            <a:ext cx="8229535"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pic>
        <p:nvPicPr>
          <p:cNvPr id="8" name="MS logo white"/>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gray">
          <a:xfrm>
            <a:off x="458332" y="6182440"/>
            <a:ext cx="1552931" cy="332660"/>
          </a:xfrm>
          <a:prstGeom prst="rect">
            <a:avLst/>
          </a:prstGeom>
        </p:spPr>
      </p:pic>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4" orient="horz" pos="4406" userDrawn="1">
          <p15:clr>
            <a:srgbClr val="C35EA4"/>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7896568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ck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93523202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2" name="Date Placeholder 1"/>
          <p:cNvSpPr>
            <a:spLocks noGrp="1"/>
          </p:cNvSpPr>
          <p:nvPr>
            <p:ph type="dt" sz="half" idx="11"/>
          </p:nvPr>
        </p:nvSpPr>
        <p:spPr>
          <a:xfrm>
            <a:off x="7079832" y="6483349"/>
            <a:ext cx="2797175" cy="371475"/>
          </a:xfrm>
          <a:prstGeom prst="rect">
            <a:avLst/>
          </a:prstGeom>
        </p:spPr>
        <p:txBody>
          <a:bodyPr/>
          <a:lstStyle/>
          <a:p>
            <a:fld id="{43C0CA2A-A3B8-470C-B399-BD7C3BF658A5}" type="datetime1">
              <a:rPr lang="en-US" smtClean="0"/>
              <a:t>12/21/2020</a:t>
            </a:fld>
            <a:endParaRPr lang="en-US"/>
          </a:p>
        </p:txBody>
      </p:sp>
      <p:sp>
        <p:nvSpPr>
          <p:cNvPr id="3" name="Footer Placeholder 2"/>
          <p:cNvSpPr>
            <a:spLocks noGrp="1"/>
          </p:cNvSpPr>
          <p:nvPr>
            <p:ph type="ftr" sz="quarter" idx="12"/>
          </p:nvPr>
        </p:nvSpPr>
        <p:spPr>
          <a:xfrm>
            <a:off x="9877007" y="6483350"/>
            <a:ext cx="1804987" cy="371475"/>
          </a:xfrm>
          <a:prstGeom prst="rect">
            <a:avLst/>
          </a:prstGeom>
        </p:spPr>
        <p:txBody>
          <a:bodyPr/>
          <a:lstStyle/>
          <a:p>
            <a:r>
              <a:rPr lang="en-US"/>
              <a:t>Microsoft Confidential</a:t>
            </a:r>
            <a:endParaRPr lang="en-US" dirty="0"/>
          </a:p>
        </p:txBody>
      </p:sp>
      <p:sp>
        <p:nvSpPr>
          <p:cNvPr id="7" name="Slide Number Placeholder 6"/>
          <p:cNvSpPr>
            <a:spLocks noGrp="1"/>
          </p:cNvSpPr>
          <p:nvPr>
            <p:ph type="sldNum" sz="quarter" idx="13"/>
          </p:nvPr>
        </p:nvSpPr>
        <p:spPr>
          <a:xfrm>
            <a:off x="11676062" y="6483350"/>
            <a:ext cx="485776" cy="371475"/>
          </a:xfrm>
          <a:prstGeom prst="rect">
            <a:avLst/>
          </a:prstGeom>
        </p:spPr>
        <p:txBody>
          <a:bodyPr/>
          <a:lstStyle/>
          <a:p>
            <a:fld id="{2775DF8E-1151-4C45-8C93-3AB060627CA9}" type="slidenum">
              <a:rPr lang="en-US" smtClean="0"/>
              <a:pPr/>
              <a:t>‹Nº›</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4424" y="6372724"/>
            <a:ext cx="1387410" cy="469658"/>
          </a:xfrm>
          <a:prstGeom prst="rect">
            <a:avLst/>
          </a:prstGeom>
        </p:spPr>
      </p:pic>
    </p:spTree>
    <p:extLst>
      <p:ext uri="{BB962C8B-B14F-4D97-AF65-F5344CB8AC3E}">
        <p14:creationId xmlns:p14="http://schemas.microsoft.com/office/powerpoint/2010/main" val="1369656670"/>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Date Placeholder 2"/>
          <p:cNvSpPr>
            <a:spLocks noGrp="1"/>
          </p:cNvSpPr>
          <p:nvPr>
            <p:ph type="dt" sz="half" idx="10"/>
          </p:nvPr>
        </p:nvSpPr>
        <p:spPr>
          <a:xfrm>
            <a:off x="2621578" y="6474105"/>
            <a:ext cx="1494383" cy="188346"/>
          </a:xfrm>
          <a:prstGeom prst="rect">
            <a:avLst/>
          </a:prstGeom>
        </p:spPr>
        <p:txBody>
          <a:bodyPr/>
          <a:lstStyle/>
          <a:p>
            <a:fld id="{DD6BA945-7159-4B59-BBE9-794DFD3401F2}" type="datetime1">
              <a:rPr lang="en-US" smtClean="0">
                <a:solidFill>
                  <a:srgbClr val="979796">
                    <a:lumMod val="40000"/>
                    <a:lumOff val="60000"/>
                  </a:srgbClr>
                </a:solidFill>
              </a:rPr>
              <a:pPr/>
              <a:t>12/21/2020</a:t>
            </a:fld>
            <a:endParaRPr lang="en-US" dirty="0">
              <a:solidFill>
                <a:srgbClr val="979796">
                  <a:lumMod val="40000"/>
                  <a:lumOff val="60000"/>
                </a:srgbClr>
              </a:solidFill>
            </a:endParaRPr>
          </a:p>
        </p:txBody>
      </p:sp>
      <p:sp>
        <p:nvSpPr>
          <p:cNvPr id="4" name="Footer Placeholder 3"/>
          <p:cNvSpPr>
            <a:spLocks noGrp="1"/>
          </p:cNvSpPr>
          <p:nvPr>
            <p:ph type="ftr" sz="quarter" idx="11"/>
          </p:nvPr>
        </p:nvSpPr>
        <p:spPr>
          <a:xfrm>
            <a:off x="950565" y="6474106"/>
            <a:ext cx="1671013" cy="188347"/>
          </a:xfrm>
          <a:prstGeom prst="rect">
            <a:avLst/>
          </a:prstGeom>
        </p:spPr>
        <p:txBody>
          <a:bodyPr/>
          <a:lstStyle/>
          <a:p>
            <a:endParaRPr lang="en-US" dirty="0">
              <a:solidFill>
                <a:srgbClr val="979796">
                  <a:lumMod val="40000"/>
                  <a:lumOff val="60000"/>
                </a:srgbClr>
              </a:solidFill>
            </a:endParaRPr>
          </a:p>
        </p:txBody>
      </p:sp>
      <p:sp>
        <p:nvSpPr>
          <p:cNvPr id="5" name="Slide Number Placeholder 4"/>
          <p:cNvSpPr>
            <a:spLocks noGrp="1"/>
          </p:cNvSpPr>
          <p:nvPr>
            <p:ph type="sldNum" sz="quarter" idx="12"/>
          </p:nvPr>
        </p:nvSpPr>
        <p:spPr>
          <a:xfrm>
            <a:off x="621824" y="6474106"/>
            <a:ext cx="311355" cy="188348"/>
          </a:xfrm>
          <a:prstGeom prst="rect">
            <a:avLst/>
          </a:prstGeom>
        </p:spPr>
        <p:txBody>
          <a:bodyPr/>
          <a:lstStyle/>
          <a:p>
            <a:fld id="{B6F15528-21DE-4FAA-801E-634DDDAF4B2B}" type="slidenum">
              <a:rPr lang="en-US" smtClean="0">
                <a:solidFill>
                  <a:srgbClr val="979796">
                    <a:lumMod val="40000"/>
                    <a:lumOff val="60000"/>
                  </a:srgbClr>
                </a:solidFill>
              </a:rPr>
              <a:pPr/>
              <a:t>‹Nº›</a:t>
            </a:fld>
            <a:endParaRPr lang="en-US" dirty="0">
              <a:solidFill>
                <a:srgbClr val="979796">
                  <a:lumMod val="40000"/>
                  <a:lumOff val="60000"/>
                </a:srgbClr>
              </a:solidFill>
            </a:endParaRPr>
          </a:p>
        </p:txBody>
      </p:sp>
    </p:spTree>
    <p:extLst>
      <p:ext uri="{BB962C8B-B14F-4D97-AF65-F5344CB8AC3E}">
        <p14:creationId xmlns:p14="http://schemas.microsoft.com/office/powerpoint/2010/main" val="2725516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auto">
          <a:xfrm>
            <a:off x="274638" y="2125663"/>
            <a:ext cx="8229600" cy="3657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74702" y="2125678"/>
            <a:ext cx="8229536" cy="1828786"/>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8229537" cy="1828007"/>
          </a:xfrm>
          <a:noFill/>
        </p:spPr>
        <p:txBody>
          <a:bodyPr lIns="146304" tIns="109728" rIns="146304" bIns="109728">
            <a:noAutofit/>
          </a:bodyPr>
          <a:lstStyle>
            <a:lvl1pPr marL="0" indent="0">
              <a:spcBef>
                <a:spcPts val="0"/>
              </a:spcBef>
              <a:buNone/>
              <a:defRPr sz="3600" spc="0" baseline="0">
                <a:gradFill>
                  <a:gsLst>
                    <a:gs pos="2917">
                      <a:srgbClr val="FFFFFF"/>
                    </a:gs>
                    <a:gs pos="30000">
                      <a:srgbClr val="FFFFFF"/>
                    </a:gs>
                  </a:gsLst>
                  <a:lin ang="5400000" scaled="0"/>
                </a:gradFill>
                <a:latin typeface="+mj-lt"/>
              </a:defRPr>
            </a:lvl1pPr>
          </a:lstStyle>
          <a:p>
            <a:pPr lvl="0"/>
            <a:r>
              <a:rPr lang="en-US" dirty="0"/>
              <a:t>Speaker Name</a:t>
            </a:r>
          </a:p>
        </p:txBody>
      </p:sp>
      <p:pic>
        <p:nvPicPr>
          <p:cNvPr id="7" name="Picture 6"/>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bwMode="invGray">
          <a:xfrm>
            <a:off x="458332" y="6182440"/>
            <a:ext cx="1552931" cy="332660"/>
          </a:xfrm>
          <a:prstGeom prst="rect">
            <a:avLst/>
          </a:prstGeom>
        </p:spPr>
      </p:pic>
    </p:spTree>
    <p:extLst>
      <p:ext uri="{BB962C8B-B14F-4D97-AF65-F5344CB8AC3E}">
        <p14:creationId xmlns:p14="http://schemas.microsoft.com/office/powerpoint/2010/main" val="13412447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8229599"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8229589" cy="1829593"/>
          </a:xfrm>
          <a:noFill/>
        </p:spPr>
        <p:txBody>
          <a:bodyPr lIns="182880" tIns="146304" rIns="182880" bIns="146304">
            <a:noAutofit/>
          </a:bodyPr>
          <a:lstStyle>
            <a:lvl1pPr marL="0" indent="0">
              <a:spcBef>
                <a:spcPts val="0"/>
              </a:spcBef>
              <a:buNone/>
              <a:defRPr sz="3600" spc="0" baseline="0">
                <a:gradFill>
                  <a:gsLst>
                    <a:gs pos="0">
                      <a:srgbClr val="FFFFFF"/>
                    </a:gs>
                    <a:gs pos="100000">
                      <a:srgbClr val="FFFFFF"/>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9238619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3"/>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8229599"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a:t>Video title</a:t>
            </a:r>
          </a:p>
        </p:txBody>
      </p:sp>
    </p:spTree>
    <p:extLst>
      <p:ext uri="{BB962C8B-B14F-4D97-AF65-F5344CB8AC3E}">
        <p14:creationId xmlns:p14="http://schemas.microsoft.com/office/powerpoint/2010/main" val="21594122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87586">
                      <a:srgbClr val="FFFFFF"/>
                    </a:gs>
                    <a:gs pos="52000">
                      <a:srgbClr val="FFFFFF"/>
                    </a:gs>
                  </a:gsLst>
                  <a:lin ang="5400000" scaled="0"/>
                </a:gradFill>
              </a:defRPr>
            </a:lvl1pPr>
          </a:lstStyle>
          <a:p>
            <a:r>
              <a:rPr lang="en-US" dirty="0"/>
              <a:t>Section title</a:t>
            </a:r>
          </a:p>
        </p:txBody>
      </p:sp>
    </p:spTree>
    <p:extLst>
      <p:ext uri="{BB962C8B-B14F-4D97-AF65-F5344CB8AC3E}">
        <p14:creationId xmlns:p14="http://schemas.microsoft.com/office/powerpoint/2010/main" val="271539937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87586">
                      <a:srgbClr val="FFFFFF"/>
                    </a:gs>
                    <a:gs pos="52000">
                      <a:srgbClr val="FFFFFF"/>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84828">
                      <a:srgbClr val="FFFFFF"/>
                    </a:gs>
                    <a:gs pos="59000">
                      <a:srgbClr val="FFFFFF"/>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76253691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1.png"/><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205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5" cstate="email">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val="1790270825"/>
      </p:ext>
    </p:extLst>
  </p:cSld>
  <p:clrMap bg1="dk1" tx1="lt1" bg2="dk2" tx2="lt2" accent1="accent1" accent2="accent2" accent3="accent3" accent4="accent4" accent5="accent5" accent6="accent6" hlink="hlink" folHlink="folHlink"/>
  <p:sldLayoutIdLst>
    <p:sldLayoutId id="2147484205" r:id="rId1"/>
    <p:sldLayoutId id="2147484276" r:id="rId2"/>
    <p:sldLayoutId id="2147484167" r:id="rId3"/>
    <p:sldLayoutId id="2147484166" r:id="rId4"/>
    <p:sldLayoutId id="2147484105" r:id="rId5"/>
    <p:sldLayoutId id="2147484182" r:id="rId6"/>
    <p:sldLayoutId id="2147484277" r:id="rId7"/>
    <p:sldLayoutId id="2147484130" r:id="rId8"/>
    <p:sldLayoutId id="2147484101" r:id="rId9"/>
    <p:sldLayoutId id="2147484102" r:id="rId10"/>
    <p:sldLayoutId id="2147484098" r:id="rId11"/>
    <p:sldLayoutId id="2147484212" r:id="rId12"/>
    <p:sldLayoutId id="2147484086" r:id="rId13"/>
    <p:sldLayoutId id="2147484211" r:id="rId14"/>
    <p:sldLayoutId id="2147484100" r:id="rId15"/>
    <p:sldLayoutId id="2147484213" r:id="rId16"/>
    <p:sldLayoutId id="2147484089" r:id="rId17"/>
    <p:sldLayoutId id="2147484214" r:id="rId18"/>
    <p:sldLayoutId id="2147484092" r:id="rId19"/>
    <p:sldLayoutId id="2147484190" r:id="rId20"/>
    <p:sldLayoutId id="2147484195" r:id="rId21"/>
    <p:sldLayoutId id="2147484209" r:id="rId22"/>
    <p:sldLayoutId id="2147484196" r:id="rId23"/>
    <p:sldLayoutId id="2147484208" r:id="rId24"/>
    <p:sldLayoutId id="2147484192" r:id="rId25"/>
    <p:sldLayoutId id="2147484093" r:id="rId26"/>
    <p:sldLayoutId id="2147484127" r:id="rId27"/>
    <p:sldLayoutId id="2147484128" r:id="rId28"/>
    <p:sldLayoutId id="2147484129" r:id="rId29"/>
    <p:sldLayoutId id="2147484203" r:id="rId30"/>
    <p:sldLayoutId id="2147484272" r:id="rId31"/>
    <p:sldLayoutId id="2147484280" r:id="rId32"/>
    <p:sldLayoutId id="2147484281" r:id="rId33"/>
  </p:sldLayoutIdLst>
  <p:transition>
    <p:fade/>
  </p:transition>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36"/>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36"/>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36"/>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36"/>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36"/>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661" userDrawn="1">
          <p15:clr>
            <a:srgbClr val="5ACBF0"/>
          </p15:clr>
        </p15:guide>
        <p15:guide id="4" orient="horz" pos="4219" userDrawn="1">
          <p15:clr>
            <a:srgbClr val="5ACBF0"/>
          </p15:clr>
        </p15:guide>
        <p15:guide id="5" pos="749" userDrawn="1">
          <p15:clr>
            <a:srgbClr val="5ACBF0"/>
          </p15:clr>
        </p15:guide>
        <p15:guide id="6" pos="1325" userDrawn="1">
          <p15:clr>
            <a:srgbClr val="5ACBF0"/>
          </p15:clr>
        </p15:guide>
        <p15:guide id="7" pos="1901" userDrawn="1">
          <p15:clr>
            <a:srgbClr val="5ACBF0"/>
          </p15:clr>
        </p15:guide>
        <p15:guide id="8" pos="2477" userDrawn="1">
          <p15:clr>
            <a:srgbClr val="5ACBF0"/>
          </p15:clr>
        </p15:guide>
        <p15:guide id="9" pos="3053" userDrawn="1">
          <p15:clr>
            <a:srgbClr val="5ACBF0"/>
          </p15:clr>
        </p15:guide>
        <p15:guide id="10" pos="3629" userDrawn="1">
          <p15:clr>
            <a:srgbClr val="5ACBF0"/>
          </p15:clr>
        </p15:guide>
        <p15:guide id="11" pos="4205" userDrawn="1">
          <p15:clr>
            <a:srgbClr val="5ACBF0"/>
          </p15:clr>
        </p15:guide>
        <p15:guide id="12" pos="4781" userDrawn="1">
          <p15:clr>
            <a:srgbClr val="5ACBF0"/>
          </p15:clr>
        </p15:guide>
        <p15:guide id="13" pos="5357" userDrawn="1">
          <p15:clr>
            <a:srgbClr val="5ACBF0"/>
          </p15:clr>
        </p15:guide>
        <p15:guide id="14" pos="5933" userDrawn="1">
          <p15:clr>
            <a:srgbClr val="5ACBF0"/>
          </p15:clr>
        </p15:guide>
        <p15:guide id="15" pos="6509" userDrawn="1">
          <p15:clr>
            <a:srgbClr val="5ACBF0"/>
          </p15:clr>
        </p15:guide>
        <p15:guide id="16" pos="7085" userDrawn="1">
          <p15:clr>
            <a:srgbClr val="5ACBF0"/>
          </p15:clr>
        </p15:guide>
        <p15:guide id="17" orient="horz" pos="763" userDrawn="1">
          <p15:clr>
            <a:srgbClr val="5ACBF0"/>
          </p15:clr>
        </p15:guide>
        <p15:guide id="18" orient="horz" pos="1339" userDrawn="1">
          <p15:clr>
            <a:srgbClr val="5ACBF0"/>
          </p15:clr>
        </p15:guide>
        <p15:guide id="19" orient="horz" pos="1915" userDrawn="1">
          <p15:clr>
            <a:srgbClr val="5ACBF0"/>
          </p15:clr>
        </p15:guide>
        <p15:guide id="20" orient="horz" pos="2491" userDrawn="1">
          <p15:clr>
            <a:srgbClr val="5ACBF0"/>
          </p15:clr>
        </p15:guide>
        <p15:guide id="21" orient="horz" pos="3067" userDrawn="1">
          <p15:clr>
            <a:srgbClr val="5ACBF0"/>
          </p15:clr>
        </p15:guide>
        <p15:guide id="22" orient="horz" pos="3643" userDrawn="1">
          <p15:clr>
            <a:srgbClr val="5ACBF0"/>
          </p15:clr>
        </p15:guide>
        <p15:guide id="23" pos="288" userDrawn="1">
          <p15:clr>
            <a:srgbClr val="C35EA4"/>
          </p15:clr>
        </p15:guide>
        <p15:guide id="24" pos="7546" userDrawn="1">
          <p15:clr>
            <a:srgbClr val="C35EA4"/>
          </p15:clr>
        </p15:guide>
        <p15:guide id="25" orient="horz" pos="302" userDrawn="1">
          <p15:clr>
            <a:srgbClr val="C35EA4"/>
          </p15:clr>
        </p15:guide>
        <p15:guide id="26" orient="horz" pos="4104" userDrawn="1">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6.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9.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bwMode="gray">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3" name="Imagen 2" descr="Logotipo&#10;&#10;Descripción generada automáticamente">
            <a:extLst>
              <a:ext uri="{FF2B5EF4-FFF2-40B4-BE49-F238E27FC236}">
                <a16:creationId xmlns:a16="http://schemas.microsoft.com/office/drawing/2014/main" id="{76345723-280E-454F-B017-7150506C0EEC}"/>
              </a:ext>
            </a:extLst>
          </p:cNvPr>
          <p:cNvPicPr>
            <a:picLocks noChangeAspect="1"/>
          </p:cNvPicPr>
          <p:nvPr/>
        </p:nvPicPr>
        <p:blipFill>
          <a:blip r:embed="rId4"/>
          <a:stretch>
            <a:fillRect/>
          </a:stretch>
        </p:blipFill>
        <p:spPr>
          <a:xfrm>
            <a:off x="10898757" y="184894"/>
            <a:ext cx="1205412" cy="1584176"/>
          </a:xfrm>
          <a:prstGeom prst="rect">
            <a:avLst/>
          </a:prstGeom>
        </p:spPr>
      </p:pic>
    </p:spTree>
    <p:extLst>
      <p:ext uri="{BB962C8B-B14F-4D97-AF65-F5344CB8AC3E}">
        <p14:creationId xmlns:p14="http://schemas.microsoft.com/office/powerpoint/2010/main" val="3274441572"/>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8" y="2140473"/>
            <a:ext cx="11776247" cy="1860845"/>
          </a:xfrm>
        </p:spPr>
        <p:txBody>
          <a:bodyPr/>
          <a:lstStyle/>
          <a:p>
            <a:r>
              <a:rPr lang="es-MX" sz="8000" dirty="0"/>
              <a:t>Demo y consultas</a:t>
            </a:r>
            <a:endParaRPr lang="en-US" sz="8000" dirty="0"/>
          </a:p>
        </p:txBody>
      </p:sp>
      <p:pic>
        <p:nvPicPr>
          <p:cNvPr id="4" name="Imagen 3" descr="Logotipo&#10;&#10;Descripción generada automáticamente">
            <a:extLst>
              <a:ext uri="{FF2B5EF4-FFF2-40B4-BE49-F238E27FC236}">
                <a16:creationId xmlns:a16="http://schemas.microsoft.com/office/drawing/2014/main" id="{87E2DD78-4A13-4838-B862-1A5F15791820}"/>
              </a:ext>
            </a:extLst>
          </p:cNvPr>
          <p:cNvPicPr>
            <a:picLocks noChangeAspect="1"/>
          </p:cNvPicPr>
          <p:nvPr/>
        </p:nvPicPr>
        <p:blipFill>
          <a:blip r:embed="rId2"/>
          <a:stretch>
            <a:fillRect/>
          </a:stretch>
        </p:blipFill>
        <p:spPr>
          <a:xfrm>
            <a:off x="10898757" y="184894"/>
            <a:ext cx="1205412" cy="1584176"/>
          </a:xfrm>
          <a:prstGeom prst="rect">
            <a:avLst/>
          </a:prstGeom>
        </p:spPr>
      </p:pic>
    </p:spTree>
    <p:extLst>
      <p:ext uri="{BB962C8B-B14F-4D97-AF65-F5344CB8AC3E}">
        <p14:creationId xmlns:p14="http://schemas.microsoft.com/office/powerpoint/2010/main" val="535135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invGray">
          <a:xfrm>
            <a:off x="459230" y="3145040"/>
            <a:ext cx="3288506" cy="704445"/>
          </a:xfrm>
          <a:prstGeom prst="rect">
            <a:avLst/>
          </a:prstGeom>
        </p:spPr>
      </p:pic>
      <p:sp>
        <p:nvSpPr>
          <p:cNvPr id="5" name="Text Box 3"/>
          <p:cNvSpPr txBox="1">
            <a:spLocks noChangeArrowheads="1"/>
          </p:cNvSpPr>
          <p:nvPr/>
        </p:nvSpPr>
        <p:spPr bwMode="blackWhite">
          <a:xfrm>
            <a:off x="273051" y="6079032"/>
            <a:ext cx="10974388" cy="618631"/>
          </a:xfrm>
          <a:prstGeom prst="rect">
            <a:avLst/>
          </a:prstGeom>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2014 Microsoft Corporation. All rights reserved. Microsoft, Windows, and other product names are or may be registered trademarks and/or trademarks in the U.S. and/or other countries.</a:t>
            </a:r>
          </a:p>
          <a:p>
            <a:pPr defTabSz="932290" eaLnBrk="0" hangingPunct="0"/>
            <a:r>
              <a:rPr lang="en-US" sz="700" dirty="0">
                <a:gradFill>
                  <a:gsLst>
                    <a:gs pos="0">
                      <a:schemeClr val="tx1"/>
                    </a:gs>
                    <a:gs pos="100000">
                      <a:schemeClr val="tx1"/>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6" name="Imagen 5" descr="Logotipo&#10;&#10;Descripción generada automáticamente">
            <a:extLst>
              <a:ext uri="{FF2B5EF4-FFF2-40B4-BE49-F238E27FC236}">
                <a16:creationId xmlns:a16="http://schemas.microsoft.com/office/drawing/2014/main" id="{29D37642-8A95-4BC2-B8CF-6FAA7AA4BCC7}"/>
              </a:ext>
            </a:extLst>
          </p:cNvPr>
          <p:cNvPicPr>
            <a:picLocks noChangeAspect="1"/>
          </p:cNvPicPr>
          <p:nvPr/>
        </p:nvPicPr>
        <p:blipFill>
          <a:blip r:embed="rId4"/>
          <a:stretch>
            <a:fillRect/>
          </a:stretch>
        </p:blipFill>
        <p:spPr>
          <a:xfrm>
            <a:off x="10898757" y="184894"/>
            <a:ext cx="1205412" cy="1584176"/>
          </a:xfrm>
          <a:prstGeom prst="rect">
            <a:avLst/>
          </a:prstGeom>
        </p:spPr>
      </p:pic>
    </p:spTree>
    <p:extLst>
      <p:ext uri="{BB962C8B-B14F-4D97-AF65-F5344CB8AC3E}">
        <p14:creationId xmlns:p14="http://schemas.microsoft.com/office/powerpoint/2010/main" val="1257316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012" y="3209230"/>
            <a:ext cx="6402388" cy="2103119"/>
          </a:xfrm>
        </p:spPr>
        <p:txBody>
          <a:bodyPr/>
          <a:lstStyle/>
          <a:p>
            <a:pPr algn="ctr"/>
            <a:r>
              <a:rPr lang="es-PE" sz="4800" dirty="0"/>
              <a:t>Presentación Arquitectura</a:t>
            </a:r>
          </a:p>
        </p:txBody>
      </p:sp>
      <p:pic>
        <p:nvPicPr>
          <p:cNvPr id="6" name="Imagen 5" descr="Logotipo&#10;&#10;Descripción generada automáticamente">
            <a:extLst>
              <a:ext uri="{FF2B5EF4-FFF2-40B4-BE49-F238E27FC236}">
                <a16:creationId xmlns:a16="http://schemas.microsoft.com/office/drawing/2014/main" id="{AEB35B7D-B13B-4BDF-9B4B-E644370B93A5}"/>
              </a:ext>
            </a:extLst>
          </p:cNvPr>
          <p:cNvPicPr>
            <a:picLocks noChangeAspect="1"/>
          </p:cNvPicPr>
          <p:nvPr/>
        </p:nvPicPr>
        <p:blipFill>
          <a:blip r:embed="rId3"/>
          <a:stretch>
            <a:fillRect/>
          </a:stretch>
        </p:blipFill>
        <p:spPr>
          <a:xfrm>
            <a:off x="10898757" y="184894"/>
            <a:ext cx="1205412" cy="1584176"/>
          </a:xfrm>
          <a:prstGeom prst="rect">
            <a:avLst/>
          </a:prstGeom>
        </p:spPr>
      </p:pic>
    </p:spTree>
    <p:extLst>
      <p:ext uri="{BB962C8B-B14F-4D97-AF65-F5344CB8AC3E}">
        <p14:creationId xmlns:p14="http://schemas.microsoft.com/office/powerpoint/2010/main" val="3146889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s-PE" dirty="0"/>
              <a:t>Lo vamos ver hoy…</a:t>
            </a:r>
          </a:p>
        </p:txBody>
      </p:sp>
      <p:sp>
        <p:nvSpPr>
          <p:cNvPr id="6" name="Text Placeholder 5"/>
          <p:cNvSpPr>
            <a:spLocks noGrp="1"/>
          </p:cNvSpPr>
          <p:nvPr>
            <p:ph type="body" sz="quarter" idx="11"/>
          </p:nvPr>
        </p:nvSpPr>
        <p:spPr>
          <a:xfrm>
            <a:off x="273455" y="1395237"/>
            <a:ext cx="11889564" cy="2092881"/>
          </a:xfrm>
          <a:prstGeom prst="rect">
            <a:avLst/>
          </a:prstGeom>
        </p:spPr>
        <p:txBody>
          <a:bodyPr/>
          <a:lstStyle/>
          <a:p>
            <a:pPr marL="571500" indent="-571500">
              <a:buFont typeface="Wingdings" panose="05000000000000000000" pitchFamily="2" charset="2"/>
              <a:buChar char="ü"/>
            </a:pPr>
            <a:r>
              <a:rPr lang="es-ES" sz="4000" dirty="0">
                <a:gradFill>
                  <a:gsLst>
                    <a:gs pos="2920">
                      <a:schemeClr val="tx2"/>
                    </a:gs>
                    <a:gs pos="39000">
                      <a:schemeClr val="tx2"/>
                    </a:gs>
                  </a:gsLst>
                  <a:lin ang="5400000" scaled="0"/>
                </a:gradFill>
                <a:latin typeface="+mj-lt"/>
              </a:rPr>
              <a:t>Diseño Arquitectura</a:t>
            </a:r>
          </a:p>
          <a:p>
            <a:pPr marL="571500" indent="-571500">
              <a:buFont typeface="Wingdings" panose="05000000000000000000" pitchFamily="2" charset="2"/>
              <a:buChar char="ü"/>
            </a:pPr>
            <a:r>
              <a:rPr lang="es-ES" dirty="0"/>
              <a:t>Implementación de Arquitectura</a:t>
            </a:r>
            <a:endParaRPr lang="es-PE" sz="4000" dirty="0">
              <a:gradFill>
                <a:gsLst>
                  <a:gs pos="2920">
                    <a:schemeClr val="tx2"/>
                  </a:gs>
                  <a:gs pos="39000">
                    <a:schemeClr val="tx2"/>
                  </a:gs>
                </a:gsLst>
                <a:lin ang="5400000" scaled="0"/>
              </a:gradFill>
              <a:latin typeface="+mj-lt"/>
            </a:endParaRPr>
          </a:p>
          <a:p>
            <a:pPr marL="0" lvl="1"/>
            <a:endParaRPr lang="es-PE" dirty="0"/>
          </a:p>
          <a:p>
            <a:pPr marL="0" lvl="1"/>
            <a:endParaRPr lang="es-PE" dirty="0"/>
          </a:p>
        </p:txBody>
      </p:sp>
      <p:pic>
        <p:nvPicPr>
          <p:cNvPr id="5" name="Imagen 4" descr="Logotipo&#10;&#10;Descripción generada automáticamente">
            <a:extLst>
              <a:ext uri="{FF2B5EF4-FFF2-40B4-BE49-F238E27FC236}">
                <a16:creationId xmlns:a16="http://schemas.microsoft.com/office/drawing/2014/main" id="{023E8A27-6C44-417A-A858-63F5D1651F40}"/>
              </a:ext>
            </a:extLst>
          </p:cNvPr>
          <p:cNvPicPr>
            <a:picLocks noChangeAspect="1"/>
          </p:cNvPicPr>
          <p:nvPr/>
        </p:nvPicPr>
        <p:blipFill>
          <a:blip r:embed="rId2"/>
          <a:stretch>
            <a:fillRect/>
          </a:stretch>
        </p:blipFill>
        <p:spPr>
          <a:xfrm>
            <a:off x="10898757" y="184894"/>
            <a:ext cx="1205412" cy="1584176"/>
          </a:xfrm>
          <a:prstGeom prst="rect">
            <a:avLst/>
          </a:prstGeom>
        </p:spPr>
      </p:pic>
    </p:spTree>
    <p:extLst>
      <p:ext uri="{BB962C8B-B14F-4D97-AF65-F5344CB8AC3E}">
        <p14:creationId xmlns:p14="http://schemas.microsoft.com/office/powerpoint/2010/main" val="1076546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8" y="2125662"/>
            <a:ext cx="11887200" cy="2667744"/>
          </a:xfrm>
        </p:spPr>
        <p:txBody>
          <a:bodyPr/>
          <a:lstStyle/>
          <a:p>
            <a:r>
              <a:rPr lang="es-ES" sz="8000" dirty="0"/>
              <a:t>Arquitectura a nivel de componentes</a:t>
            </a:r>
            <a:endParaRPr lang="en-US" sz="8000" dirty="0"/>
          </a:p>
        </p:txBody>
      </p:sp>
      <p:pic>
        <p:nvPicPr>
          <p:cNvPr id="5" name="Imagen 4" descr="Logotipo&#10;&#10;Descripción generada automáticamente">
            <a:extLst>
              <a:ext uri="{FF2B5EF4-FFF2-40B4-BE49-F238E27FC236}">
                <a16:creationId xmlns:a16="http://schemas.microsoft.com/office/drawing/2014/main" id="{C850CED6-8B2D-4060-AF7C-9EE3AD6A7630}"/>
              </a:ext>
            </a:extLst>
          </p:cNvPr>
          <p:cNvPicPr>
            <a:picLocks noChangeAspect="1"/>
          </p:cNvPicPr>
          <p:nvPr/>
        </p:nvPicPr>
        <p:blipFill>
          <a:blip r:embed="rId2"/>
          <a:stretch>
            <a:fillRect/>
          </a:stretch>
        </p:blipFill>
        <p:spPr>
          <a:xfrm>
            <a:off x="10898757" y="184894"/>
            <a:ext cx="1205412" cy="1584176"/>
          </a:xfrm>
          <a:prstGeom prst="rect">
            <a:avLst/>
          </a:prstGeom>
        </p:spPr>
      </p:pic>
    </p:spTree>
    <p:extLst>
      <p:ext uri="{BB962C8B-B14F-4D97-AF65-F5344CB8AC3E}">
        <p14:creationId xmlns:p14="http://schemas.microsoft.com/office/powerpoint/2010/main" val="1908734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71ABDB"/>
        </a:solidFill>
        <a:effectLst/>
      </p:bgPr>
    </p:bg>
    <p:spTree>
      <p:nvGrpSpPr>
        <p:cNvPr id="1" name=""/>
        <p:cNvGrpSpPr/>
        <p:nvPr/>
      </p:nvGrpSpPr>
      <p:grpSpPr>
        <a:xfrm>
          <a:off x="0" y="0"/>
          <a:ext cx="0" cy="0"/>
          <a:chOff x="0" y="0"/>
          <a:chExt cx="0" cy="0"/>
        </a:xfrm>
      </p:grpSpPr>
      <p:sp>
        <p:nvSpPr>
          <p:cNvPr id="7" name="Slide Number Placeholder 6"/>
          <p:cNvSpPr>
            <a:spLocks noGrp="1"/>
          </p:cNvSpPr>
          <p:nvPr>
            <p:ph type="sldNum" sz="quarter" idx="4294967295"/>
          </p:nvPr>
        </p:nvSpPr>
        <p:spPr>
          <a:xfrm>
            <a:off x="11950700" y="6483350"/>
            <a:ext cx="485775" cy="371475"/>
          </a:xfrm>
          <a:prstGeom prst="rect">
            <a:avLst/>
          </a:prstGeom>
        </p:spPr>
        <p:txBody>
          <a:bodyPr/>
          <a:lstStyle/>
          <a:p>
            <a:fld id="{B6F15528-21DE-4FAA-801E-634DDDAF4B2B}" type="slidenum">
              <a:rPr lang="en-US" smtClean="0">
                <a:solidFill>
                  <a:srgbClr val="000000">
                    <a:lumMod val="40000"/>
                    <a:lumOff val="60000"/>
                  </a:srgbClr>
                </a:solidFill>
              </a:rPr>
              <a:pPr/>
              <a:t>5</a:t>
            </a:fld>
            <a:endParaRPr lang="en-US" dirty="0">
              <a:solidFill>
                <a:srgbClr val="000000">
                  <a:lumMod val="40000"/>
                  <a:lumOff val="60000"/>
                </a:srgbClr>
              </a:solidFill>
            </a:endParaRPr>
          </a:p>
        </p:txBody>
      </p:sp>
      <p:sp>
        <p:nvSpPr>
          <p:cNvPr id="8" name="Text Placeholder 15"/>
          <p:cNvSpPr txBox="1">
            <a:spLocks/>
          </p:cNvSpPr>
          <p:nvPr/>
        </p:nvSpPr>
        <p:spPr>
          <a:xfrm>
            <a:off x="7730405" y="1553046"/>
            <a:ext cx="5579187" cy="2382512"/>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
                <a:schemeClr val="tx1"/>
              </a:buClr>
              <a:buSzPct val="100000"/>
              <a:buFontTx/>
              <a:buNone/>
              <a:tabLst/>
              <a:defRPr sz="4000" kern="1200" spc="0" baseline="0">
                <a:gradFill>
                  <a:gsLst>
                    <a:gs pos="2920">
                      <a:schemeClr val="tx2"/>
                    </a:gs>
                    <a:gs pos="39000">
                      <a:schemeClr val="tx2"/>
                    </a:gs>
                  </a:gsLst>
                  <a:lin ang="5400000" scaled="0"/>
                </a:gradFill>
                <a:latin typeface="+mj-lt"/>
                <a:ea typeface="+mn-ea"/>
                <a:cs typeface="+mn-cs"/>
              </a:defRPr>
            </a:lvl1pPr>
            <a:lvl2pPr marL="28575" marR="0" indent="0" algn="l" defTabSz="932742" rtl="0" eaLnBrk="1" fontAlgn="auto" latinLnBrk="0" hangingPunct="1">
              <a:lnSpc>
                <a:spcPct val="90000"/>
              </a:lnSpc>
              <a:spcBef>
                <a:spcPct val="20000"/>
              </a:spcBef>
              <a:spcAft>
                <a:spcPts val="0"/>
              </a:spcAft>
              <a:buClr>
                <a:schemeClr val="tx1"/>
              </a:buClr>
              <a:buSzPct val="10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3838" marR="0" indent="0" algn="l" defTabSz="932742" rtl="0" eaLnBrk="1" fontAlgn="auto" latinLnBrk="0" hangingPunct="1">
              <a:lnSpc>
                <a:spcPct val="90000"/>
              </a:lnSpc>
              <a:spcBef>
                <a:spcPct val="20000"/>
              </a:spcBef>
              <a:spcAft>
                <a:spcPts val="0"/>
              </a:spcAft>
              <a:buClr>
                <a:schemeClr val="tx1"/>
              </a:buClr>
              <a:buSzPct val="100000"/>
              <a:buFontTx/>
              <a:buNone/>
              <a:tabLst/>
              <a:defRPr sz="2000" kern="1200" spc="0" baseline="0">
                <a:gradFill>
                  <a:gsLst>
                    <a:gs pos="1250">
                      <a:schemeClr val="tx1"/>
                    </a:gs>
                    <a:gs pos="100000">
                      <a:schemeClr val="tx1"/>
                    </a:gs>
                  </a:gsLst>
                  <a:lin ang="5400000" scaled="0"/>
                </a:gradFill>
                <a:latin typeface="+mn-lt"/>
                <a:ea typeface="+mn-ea"/>
                <a:cs typeface="+mn-cs"/>
              </a:defRPr>
            </a:lvl3pPr>
            <a:lvl4pPr marL="476250" marR="0" indent="0" algn="l" defTabSz="932742" rtl="0" eaLnBrk="1" fontAlgn="auto" latinLnBrk="0" hangingPunct="1">
              <a:lnSpc>
                <a:spcPct val="90000"/>
              </a:lnSpc>
              <a:spcBef>
                <a:spcPct val="20000"/>
              </a:spcBef>
              <a:spcAft>
                <a:spcPts val="0"/>
              </a:spcAft>
              <a:buClr>
                <a:schemeClr val="tx1"/>
              </a:buClr>
              <a:buSzPct val="100000"/>
              <a:buFontTx/>
              <a:buNone/>
              <a:tabLst/>
              <a:defRPr sz="1800" kern="1200" spc="0" baseline="0">
                <a:gradFill>
                  <a:gsLst>
                    <a:gs pos="1250">
                      <a:schemeClr val="tx1"/>
                    </a:gs>
                    <a:gs pos="100000">
                      <a:schemeClr val="tx1"/>
                    </a:gs>
                  </a:gsLst>
                  <a:lin ang="5400000" scaled="0"/>
                </a:gradFill>
                <a:latin typeface="+mn-lt"/>
                <a:ea typeface="+mn-ea"/>
                <a:cs typeface="+mn-cs"/>
              </a:defRPr>
            </a:lvl4pPr>
            <a:lvl5pPr marL="739775" marR="0" indent="0" algn="l" defTabSz="932742" rtl="0" eaLnBrk="1" fontAlgn="auto" latinLnBrk="0" hangingPunct="1">
              <a:lnSpc>
                <a:spcPct val="90000"/>
              </a:lnSpc>
              <a:spcBef>
                <a:spcPct val="20000"/>
              </a:spcBef>
              <a:spcAft>
                <a:spcPts val="0"/>
              </a:spcAft>
              <a:buClr>
                <a:schemeClr val="tx1"/>
              </a:buClr>
              <a:buSzPct val="100000"/>
              <a:buFontTx/>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1631"/>
              </a:spcAft>
            </a:pPr>
            <a:r>
              <a:rPr lang="en-US" sz="2448" dirty="0">
                <a:solidFill>
                  <a:schemeClr val="bg2"/>
                </a:solidFill>
              </a:rPr>
              <a:t>General pricing</a:t>
            </a:r>
          </a:p>
          <a:p>
            <a:pPr>
              <a:spcAft>
                <a:spcPts val="1631"/>
              </a:spcAft>
            </a:pPr>
            <a:r>
              <a:rPr lang="en-US" sz="2448" dirty="0">
                <a:solidFill>
                  <a:schemeClr val="bg2"/>
                </a:solidFill>
              </a:rPr>
              <a:t>Free tier</a:t>
            </a:r>
          </a:p>
          <a:p>
            <a:pPr>
              <a:spcAft>
                <a:spcPts val="1631"/>
              </a:spcAft>
            </a:pPr>
            <a:r>
              <a:rPr lang="en-US" sz="2448" dirty="0">
                <a:solidFill>
                  <a:schemeClr val="bg2"/>
                </a:solidFill>
              </a:rPr>
              <a:t>Pricing calculator</a:t>
            </a:r>
          </a:p>
          <a:p>
            <a:pPr>
              <a:spcAft>
                <a:spcPts val="1631"/>
              </a:spcAft>
            </a:pPr>
            <a:r>
              <a:rPr lang="en-US" sz="2448" dirty="0">
                <a:solidFill>
                  <a:schemeClr val="bg2"/>
                </a:solidFill>
              </a:rPr>
              <a:t>Total Cost of Ownership</a:t>
            </a:r>
            <a:endParaRPr lang="es-PE" sz="2448" dirty="0">
              <a:solidFill>
                <a:schemeClr val="bg2"/>
              </a:solidFill>
            </a:endParaRPr>
          </a:p>
        </p:txBody>
      </p:sp>
      <p:pic>
        <p:nvPicPr>
          <p:cNvPr id="3" name="Imagen 2" descr="Imagen que contiene Forma&#10;&#10;Descripción generada automáticamente">
            <a:extLst>
              <a:ext uri="{FF2B5EF4-FFF2-40B4-BE49-F238E27FC236}">
                <a16:creationId xmlns:a16="http://schemas.microsoft.com/office/drawing/2014/main" id="{5655B368-5AC6-4603-A41E-D3C3CC9C181B}"/>
              </a:ext>
            </a:extLst>
          </p:cNvPr>
          <p:cNvPicPr>
            <a:picLocks noChangeAspect="1"/>
          </p:cNvPicPr>
          <p:nvPr/>
        </p:nvPicPr>
        <p:blipFill>
          <a:blip r:embed="rId3"/>
          <a:stretch>
            <a:fillRect/>
          </a:stretch>
        </p:blipFill>
        <p:spPr>
          <a:xfrm>
            <a:off x="1537717" y="976982"/>
            <a:ext cx="7560840" cy="4820971"/>
          </a:xfrm>
          <a:prstGeom prst="rect">
            <a:avLst/>
          </a:prstGeom>
        </p:spPr>
      </p:pic>
      <p:pic>
        <p:nvPicPr>
          <p:cNvPr id="10" name="Imagen 9" descr="Logotipo&#10;&#10;Descripción generada automáticamente">
            <a:extLst>
              <a:ext uri="{FF2B5EF4-FFF2-40B4-BE49-F238E27FC236}">
                <a16:creationId xmlns:a16="http://schemas.microsoft.com/office/drawing/2014/main" id="{745C95EE-9B7F-453B-933E-385F5F5A6A73}"/>
              </a:ext>
            </a:extLst>
          </p:cNvPr>
          <p:cNvPicPr>
            <a:picLocks noChangeAspect="1"/>
          </p:cNvPicPr>
          <p:nvPr/>
        </p:nvPicPr>
        <p:blipFill>
          <a:blip r:embed="rId4"/>
          <a:stretch>
            <a:fillRect/>
          </a:stretch>
        </p:blipFill>
        <p:spPr>
          <a:xfrm>
            <a:off x="10898757" y="184894"/>
            <a:ext cx="1205412" cy="1584176"/>
          </a:xfrm>
          <a:prstGeom prst="rect">
            <a:avLst/>
          </a:prstGeom>
        </p:spPr>
      </p:pic>
    </p:spTree>
    <p:extLst>
      <p:ext uri="{BB962C8B-B14F-4D97-AF65-F5344CB8AC3E}">
        <p14:creationId xmlns:p14="http://schemas.microsoft.com/office/powerpoint/2010/main" val="251829185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8" y="2140473"/>
            <a:ext cx="11776247" cy="1860845"/>
          </a:xfrm>
        </p:spPr>
        <p:txBody>
          <a:bodyPr/>
          <a:lstStyle/>
          <a:p>
            <a:r>
              <a:rPr lang="es-MX" sz="8000" dirty="0"/>
              <a:t>Arquitectura de aplicación</a:t>
            </a:r>
            <a:endParaRPr lang="en-US" sz="8000" dirty="0"/>
          </a:p>
        </p:txBody>
      </p:sp>
      <p:pic>
        <p:nvPicPr>
          <p:cNvPr id="5" name="Imagen 4" descr="Logotipo&#10;&#10;Descripción generada automáticamente">
            <a:extLst>
              <a:ext uri="{FF2B5EF4-FFF2-40B4-BE49-F238E27FC236}">
                <a16:creationId xmlns:a16="http://schemas.microsoft.com/office/drawing/2014/main" id="{B25F839D-1A3E-4FD9-9483-0BA69EBFE50B}"/>
              </a:ext>
            </a:extLst>
          </p:cNvPr>
          <p:cNvPicPr>
            <a:picLocks noChangeAspect="1"/>
          </p:cNvPicPr>
          <p:nvPr/>
        </p:nvPicPr>
        <p:blipFill>
          <a:blip r:embed="rId2"/>
          <a:stretch>
            <a:fillRect/>
          </a:stretch>
        </p:blipFill>
        <p:spPr>
          <a:xfrm>
            <a:off x="10898757" y="184894"/>
            <a:ext cx="1205412" cy="1584176"/>
          </a:xfrm>
          <a:prstGeom prst="rect">
            <a:avLst/>
          </a:prstGeom>
        </p:spPr>
      </p:pic>
    </p:spTree>
    <p:extLst>
      <p:ext uri="{BB962C8B-B14F-4D97-AF65-F5344CB8AC3E}">
        <p14:creationId xmlns:p14="http://schemas.microsoft.com/office/powerpoint/2010/main" val="3963191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rgbClr val="71ABDB"/>
        </a:solidFill>
        <a:effectLst/>
      </p:bgPr>
    </p:bg>
    <p:spTree>
      <p:nvGrpSpPr>
        <p:cNvPr id="1" name=""/>
        <p:cNvGrpSpPr/>
        <p:nvPr/>
      </p:nvGrpSpPr>
      <p:grpSpPr>
        <a:xfrm>
          <a:off x="0" y="0"/>
          <a:ext cx="0" cy="0"/>
          <a:chOff x="0" y="0"/>
          <a:chExt cx="0" cy="0"/>
        </a:xfrm>
      </p:grpSpPr>
      <p:pic>
        <p:nvPicPr>
          <p:cNvPr id="16" name="Imagen 15" descr="Imagen de la pantalla de un celular&#10;&#10;Descripción generada automáticamente con confianza media">
            <a:extLst>
              <a:ext uri="{FF2B5EF4-FFF2-40B4-BE49-F238E27FC236}">
                <a16:creationId xmlns:a16="http://schemas.microsoft.com/office/drawing/2014/main" id="{51058A7C-011F-4694-8A3D-622AF1EB9099}"/>
              </a:ext>
            </a:extLst>
          </p:cNvPr>
          <p:cNvPicPr>
            <a:picLocks noChangeAspect="1"/>
          </p:cNvPicPr>
          <p:nvPr/>
        </p:nvPicPr>
        <p:blipFill>
          <a:blip r:embed="rId2"/>
          <a:stretch>
            <a:fillRect/>
          </a:stretch>
        </p:blipFill>
        <p:spPr>
          <a:xfrm>
            <a:off x="169565" y="1409030"/>
            <a:ext cx="11674071" cy="4824536"/>
          </a:xfrm>
          <a:prstGeom prst="rect">
            <a:avLst/>
          </a:prstGeom>
        </p:spPr>
      </p:pic>
      <p:pic>
        <p:nvPicPr>
          <p:cNvPr id="18" name="Imagen 17" descr="Logotipo&#10;&#10;Descripción generada automáticamente">
            <a:extLst>
              <a:ext uri="{FF2B5EF4-FFF2-40B4-BE49-F238E27FC236}">
                <a16:creationId xmlns:a16="http://schemas.microsoft.com/office/drawing/2014/main" id="{9DE4309E-2784-474D-A08D-FB62ACF3578C}"/>
              </a:ext>
            </a:extLst>
          </p:cNvPr>
          <p:cNvPicPr>
            <a:picLocks noChangeAspect="1"/>
          </p:cNvPicPr>
          <p:nvPr/>
        </p:nvPicPr>
        <p:blipFill>
          <a:blip r:embed="rId3"/>
          <a:stretch>
            <a:fillRect/>
          </a:stretch>
        </p:blipFill>
        <p:spPr>
          <a:xfrm>
            <a:off x="10898757" y="184894"/>
            <a:ext cx="1205412" cy="1584176"/>
          </a:xfrm>
          <a:prstGeom prst="rect">
            <a:avLst/>
          </a:prstGeom>
        </p:spPr>
      </p:pic>
    </p:spTree>
    <p:extLst>
      <p:ext uri="{BB962C8B-B14F-4D97-AF65-F5344CB8AC3E}">
        <p14:creationId xmlns:p14="http://schemas.microsoft.com/office/powerpoint/2010/main" val="240425573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8" y="2140473"/>
            <a:ext cx="11776247" cy="1860845"/>
          </a:xfrm>
        </p:spPr>
        <p:txBody>
          <a:bodyPr/>
          <a:lstStyle/>
          <a:p>
            <a:r>
              <a:rPr lang="es-MX" sz="8000" dirty="0"/>
              <a:t>Diseño de base de datos</a:t>
            </a:r>
            <a:endParaRPr lang="en-US" sz="8000" dirty="0"/>
          </a:p>
        </p:txBody>
      </p:sp>
    </p:spTree>
    <p:extLst>
      <p:ext uri="{BB962C8B-B14F-4D97-AF65-F5344CB8AC3E}">
        <p14:creationId xmlns:p14="http://schemas.microsoft.com/office/powerpoint/2010/main" val="33313027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rgbClr val="71ABDB"/>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B2B7E16B-6AA8-456F-A1CF-CB0C3C7C04DC}"/>
              </a:ext>
            </a:extLst>
          </p:cNvPr>
          <p:cNvPicPr>
            <a:picLocks noChangeAspect="1"/>
          </p:cNvPicPr>
          <p:nvPr/>
        </p:nvPicPr>
        <p:blipFill>
          <a:blip r:embed="rId2"/>
          <a:stretch>
            <a:fillRect/>
          </a:stretch>
        </p:blipFill>
        <p:spPr>
          <a:xfrm>
            <a:off x="1177677" y="606559"/>
            <a:ext cx="10248453" cy="5781406"/>
          </a:xfrm>
          <a:prstGeom prst="rect">
            <a:avLst/>
          </a:prstGeom>
        </p:spPr>
      </p:pic>
    </p:spTree>
    <p:extLst>
      <p:ext uri="{BB962C8B-B14F-4D97-AF65-F5344CB8AC3E}">
        <p14:creationId xmlns:p14="http://schemas.microsoft.com/office/powerpoint/2010/main" val="3338394532"/>
      </p:ext>
    </p:extLst>
  </p:cSld>
  <p:clrMapOvr>
    <a:masterClrMapping/>
  </p:clrMapOvr>
  <p:transition>
    <p:fade/>
  </p:transition>
</p:sld>
</file>

<file path=ppt/theme/theme1.xml><?xml version="1.0" encoding="utf-8"?>
<a:theme xmlns:a="http://schemas.openxmlformats.org/drawingml/2006/main" name="TechEd 2014 Dk Blue">
  <a:themeElements>
    <a:clrScheme name="TechEd 2014 Dark template">
      <a:dk1>
        <a:srgbClr val="000000"/>
      </a:dk1>
      <a:lt1>
        <a:srgbClr val="FFFFFF"/>
      </a:lt1>
      <a:dk2>
        <a:srgbClr val="002050"/>
      </a:dk2>
      <a:lt2>
        <a:srgbClr val="00BCF2"/>
      </a:lt2>
      <a:accent1>
        <a:srgbClr val="0072C6"/>
      </a:accent1>
      <a:accent2>
        <a:srgbClr val="7FBA00"/>
      </a:accent2>
      <a:accent3>
        <a:srgbClr val="DC3C00"/>
      </a:accent3>
      <a:accent4>
        <a:srgbClr val="68217A"/>
      </a:accent4>
      <a:accent5>
        <a:srgbClr val="009E49"/>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2014_Template.potx" id="{95E3EB79-C98D-48EC-837A-72F77512253C}" vid="{482A9A90-448C-4DC9-8D68-B61A5FDF0B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CBE8A0D253ED1A4AAAE93FF9B973EB7E0027C1F5D9CEFE6046B3BCA4D310D11AA7" ma:contentTypeVersion="24" ma:contentTypeDescription="" ma:contentTypeScope="" ma:versionID="efeefb7694abe0c79a474bd3a2625cb2">
  <xsd:schema xmlns:xsd="http://www.w3.org/2001/XMLSchema" xmlns:xs="http://www.w3.org/2001/XMLSchema" xmlns:p="http://schemas.microsoft.com/office/2006/metadata/properties" xmlns:ns1="http://schemas.microsoft.com/sharepoint/v3" xmlns:ns2="e36bfbf9-5e42-489c-a259-4c54eb22cb57" xmlns:ns3="230e9df3-be65-4c73-a93b-d1236ebd677e" targetNamespace="http://schemas.microsoft.com/office/2006/metadata/properties" ma:root="true" ma:fieldsID="fd7b0a58d9cd620cb6d262cd5cbd3c93" ns1:_="" ns2:_="" ns3:_="">
    <xsd:import namespace="http://schemas.microsoft.com/sharepoint/v3"/>
    <xsd:import namespace="e36bfbf9-5e42-489c-a259-4c54eb22cb57"/>
    <xsd:import namespace="230e9df3-be65-4c73-a93b-d1236ebd677e"/>
    <xsd:element name="properties">
      <xsd:complexType>
        <xsd:sequence>
          <xsd:element name="documentManagement">
            <xsd:complexType>
              <xsd:all>
                <xsd:element ref="ns2:i23d7ba649194ae1bace8707520bbe5b" minOccurs="0"/>
                <xsd:element ref="ns3:TaxCatchAll" minOccurs="0"/>
                <xsd:element ref="ns3:TaxCatchAllLabel" minOccurs="0"/>
                <xsd:element ref="ns2:l3c4e8b902d24cac82560b32d42c7cb4" minOccurs="0"/>
                <xsd:element ref="ns2:o359a72c0e394a2bbc3ef6c803acc180"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o915802bd8fb417bbe5f6f423fd076a0" minOccurs="0"/>
                <xsd:element ref="ns2:g9dd8d57dc62470db6c80d9bb76f6f98" minOccurs="0"/>
                <xsd:element ref="ns2:ha6fe286c6b34f98b7bef39f1ccb86a0" minOccurs="0"/>
                <xsd:element ref="ns2:Session_x0020_Code" minOccurs="0"/>
                <xsd:element ref="ns2:MS_x0020_Content_x0020_Owner" minOccurs="0"/>
                <xsd:element ref="ns2:o05f84fa51b8493184c53e88c1048d4a" minOccurs="0"/>
                <xsd:element ref="ns2:SharedWithUsers" minOccurs="0"/>
                <xsd:element ref="ns3:TaxKeywordTaxHTField" minOccurs="0"/>
                <xsd:element ref="ns1:AverageRating" minOccurs="0"/>
                <xsd:element ref="ns1:RatingCount" minOccurs="0"/>
                <xsd:element ref="ns1:RatedBy" minOccurs="0"/>
                <xsd:element ref="ns1:Ratings" minOccurs="0"/>
                <xsd:element ref="ns1:LikesCount" minOccurs="0"/>
                <xsd:element ref="ns1:LikedB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4" nillable="true" ma:displayName="Rating (0-5)" ma:decimals="2" ma:description="Average value of all the ratings that have been submitted" ma:internalName="AverageRating" ma:readOnly="true">
      <xsd:simpleType>
        <xsd:restriction base="dms:Number"/>
      </xsd:simpleType>
    </xsd:element>
    <xsd:element name="RatingCount" ma:index="35" nillable="true" ma:displayName="Number of Ratings" ma:decimals="0" ma:description="Number of ratings submitted" ma:internalName="RatingCount" ma:readOnly="true">
      <xsd:simpleType>
        <xsd:restriction base="dms:Number"/>
      </xsd:simpleType>
    </xsd:element>
    <xsd:element name="RatedBy" ma:index="36" nillable="true" ma:displayName="Rated By" ma:description="Users rated the item." ma:hidden="true" ma:list="UserInfo" ma:internalName="Rat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atings" ma:index="37" nillable="true" ma:displayName="User ratings" ma:description="User ratings for the item" ma:hidden="true" ma:internalName="Ratings">
      <xsd:simpleType>
        <xsd:restriction base="dms:Note"/>
      </xsd:simpleType>
    </xsd:element>
    <xsd:element name="LikesCount" ma:index="38" nillable="true" ma:displayName="Number of Likes" ma:internalName="LikesCount">
      <xsd:simpleType>
        <xsd:restriction base="dms:Unknown"/>
      </xsd:simpleType>
    </xsd:element>
    <xsd:element name="LikedBy" ma:index="39" nillable="true" ma:displayName="Liked By" ma:hidden="true" ma:list="UserInfo" ma:internalName="Lik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e36bfbf9-5e42-489c-a259-4c54eb22cb57" elementFormDefault="qualified">
    <xsd:import namespace="http://schemas.microsoft.com/office/2006/documentManagement/types"/>
    <xsd:import namespace="http://schemas.microsoft.com/office/infopath/2007/PartnerControls"/>
    <xsd:element name="i23d7ba649194ae1bace8707520bbe5b" ma:index="8" nillable="true" ma:taxonomy="true" ma:internalName="i23d7ba649194ae1bace8707520bbe5b" ma:taxonomyFieldName="Event_x0020_Name" ma:displayName="Event Name" ma:default="" ma:fieldId="{223d7ba6-4919-4ae1-bace-8707520bbe5b}"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l3c4e8b902d24cac82560b32d42c7cb4" ma:index="12" nillable="true" ma:taxonomy="true" ma:internalName="l3c4e8b902d24cac82560b32d42c7cb4" ma:taxonomyFieldName="Event_x0020_Location" ma:displayName="Event Location" ma:default="" ma:fieldId="{53c4e8b9-02d2-4cac-8256-0b32d42c7cb4}"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o359a72c0e394a2bbc3ef6c803acc180" ma:index="14" nillable="true" ma:taxonomy="true" ma:internalName="o359a72c0e394a2bbc3ef6c803acc180" ma:taxonomyFieldName="Event_x0020_Venue" ma:displayName="Event Venue" ma:default="" ma:fieldId="{8359a72c-0e39-4a2b-bc3e-f6c803acc180}"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o915802bd8fb417bbe5f6f423fd076a0" ma:index="21" nillable="true" ma:taxonomy="true" ma:internalName="o915802bd8fb417bbe5f6f423fd076a0" ma:taxonomyFieldName="Audience1" ma:displayName="Audience" ma:default="" ma:fieldId="{8915802b-d8fb-417b-be5f-6f423fd076a0}"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g9dd8d57dc62470db6c80d9bb76f6f98" ma:index="23" nillable="true" ma:taxonomy="true" ma:internalName="g9dd8d57dc62470db6c80d9bb76f6f98" ma:taxonomyFieldName="Product" ma:displayName="Product" ma:default="" ma:fieldId="{09dd8d57-dc62-470d-b6c8-0d9bb76f6f98}" ma:sspId="e385fb40-52d4-4fae-9c5b-3e8ff8a5878e" ma:termSetId="9bb0a48c-16c3-4e7a-9e9e-0bc708463e1a" ma:anchorId="00000000-0000-0000-0000-000000000000" ma:open="false" ma:isKeyword="false">
      <xsd:complexType>
        <xsd:sequence>
          <xsd:element ref="pc:Terms" minOccurs="0" maxOccurs="1"/>
        </xsd:sequence>
      </xsd:complexType>
    </xsd:element>
    <xsd:element name="ha6fe286c6b34f98b7bef39f1ccb86a0" ma:index="25" nillable="true" ma:taxonomy="true" ma:internalName="ha6fe286c6b34f98b7bef39f1ccb86a0" ma:taxonomyFieldName="Campaign" ma:displayName="Campaign" ma:default="" ma:fieldId="{1a6fe286-c6b3-4f98-b7be-f39f1ccb86a0}" ma:sspId="e385fb40-52d4-4fae-9c5b-3e8ff8a5878e" ma:termSetId="eb6054b1-3a98-4c79-97b4-d20150dd266e" ma:anchorId="00000000-0000-0000-0000-000000000000" ma:open="false" ma:isKeyword="false">
      <xsd:complexType>
        <xsd:sequence>
          <xsd:element ref="pc:Terms" minOccurs="0" maxOccurs="1"/>
        </xsd:sequence>
      </xsd:complexType>
    </xsd:element>
    <xsd:element name="Session_x0020_Code" ma:index="27" nillable="true" ma:displayName="Session Code" ma:internalName="Session_x0020_Code">
      <xsd:simpleType>
        <xsd:restriction base="dms:Text">
          <xsd:maxLength value="255"/>
        </xsd:restriction>
      </xsd:simpleType>
    </xsd:element>
    <xsd:element name="MS_x0020_Content_x0020_Owner" ma:index="28"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o05f84fa51b8493184c53e88c1048d4a" ma:index="29" nillable="true" ma:taxonomy="true" ma:internalName="o05f84fa51b8493184c53e88c1048d4a" ma:taxonomyFieldName="Track" ma:displayName="Track" ma:default="" ma:fieldId="{805f84fa-51b8-4931-84c5-3e88c1048d4a}" ma:sspId="e385fb40-52d4-4fae-9c5b-3e8ff8a5878e" ma:termSetId="da6d8183-76e5-42e9-8164-851f077ee475" ma:anchorId="00000000-0000-0000-0000-000000000000" ma:open="true" ma:isKeyword="false">
      <xsd:complexType>
        <xsd:sequence>
          <xsd:element ref="pc:Terms" minOccurs="0" maxOccurs="1"/>
        </xsd:sequence>
      </xsd:complexType>
    </xsd:element>
    <xsd:element name="SharedWithUsers" ma:index="3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hidden="true" ma:list="{7c5dec5b-b2d6-455d-9cd7-2e081f89458c}" ma:internalName="TaxCatchAll" ma:showField="CatchAllData" ma:web="e36bfbf9-5e42-489c-a259-4c54eb22cb57">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7c5dec5b-b2d6-455d-9cd7-2e081f89458c}" ma:internalName="TaxCatchAllLabel" ma:readOnly="true" ma:showField="CatchAllDataLabel" ma:web="e36bfbf9-5e42-489c-a259-4c54eb22cb57">
      <xsd:complexType>
        <xsd:complexContent>
          <xsd:extension base="dms:MultiChoiceLookup">
            <xsd:sequence>
              <xsd:element name="Value" type="dms:Lookup" maxOccurs="unbounded" minOccurs="0" nillable="true"/>
            </xsd:sequence>
          </xsd:extension>
        </xsd:complexContent>
      </xsd:complexType>
    </xsd:element>
    <xsd:element name="TaxKeywordTaxHTField" ma:index="33"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230e9df3-be65-4c73-a93b-d1236ebd677e">
      <Value>9</Value>
      <Value>18</Value>
      <Value>17</Value>
      <Value>16</Value>
    </TaxCatchAll>
    <Event_x0020_End_x0020_Date xmlns="e36bfbf9-5e42-489c-a259-4c54eb22cb57">2014-05-15T07:00:00+00:00</Event_x0020_End_x0020_Date>
    <Event_x0020_Start_x0020_Date xmlns="e36bfbf9-5e42-489c-a259-4c54eb22cb57">2014-05-12T07:00:00+00:00</Event_x0020_Start_x0020_Date>
    <MS_x0020_Speaker xmlns="e36bfbf9-5e42-489c-a259-4c54eb22cb57">
      <UserInfo>
        <DisplayName/>
        <AccountId xsi:nil="true"/>
        <AccountType/>
      </UserInfo>
    </MS_x0020_Speaker>
    <External_x0020_Speaker xmlns="e36bfbf9-5e42-489c-a259-4c54eb22cb57"> Andy Wigley</External_x0020_Speaker>
    <Session_x0020_Code xmlns="e36bfbf9-5e42-489c-a259-4c54eb22cb57">WIN-B363</Session_x0020_Code>
    <Presentation_x0020_Date xmlns="e36bfbf9-5e42-489c-a259-4c54eb22cb57">2014-05-13T18:00:00-05:00</Presentation_x0020_Date>
    <MS_x0020_Content_x0020_Owner xmlns="e36bfbf9-5e42-489c-a259-4c54eb22cb57">
      <UserInfo>
        <DisplayName/>
        <AccountId xsi:nil="true"/>
        <AccountType/>
      </UserInfo>
    </MS_x0020_Content_x0020_Owner>
    <o359a72c0e394a2bbc3ef6c803acc180 xmlns="e36bfbf9-5e42-489c-a259-4c54eb22cb57">
      <Terms xmlns="http://schemas.microsoft.com/office/infopath/2007/PartnerControls">
        <TermInfo xmlns="http://schemas.microsoft.com/office/infopath/2007/PartnerControls">
          <TermName xmlns="http://schemas.microsoft.com/office/infopath/2007/PartnerControls">George R. Brown Convention Center</TermName>
          <TermId xmlns="http://schemas.microsoft.com/office/infopath/2007/PartnerControls">6c33c07d-d6c4-4c5e-b5d0-7afd8a7a4e7d</TermId>
        </TermInfo>
      </Terms>
    </o359a72c0e394a2bbc3ef6c803acc180>
    <o05f84fa51b8493184c53e88c1048d4a xmlns="e36bfbf9-5e42-489c-a259-4c54eb22cb57">
      <Terms xmlns="http://schemas.microsoft.com/office/infopath/2007/PartnerControls"/>
    </o05f84fa51b8493184c53e88c1048d4a>
    <g9dd8d57dc62470db6c80d9bb76f6f98 xmlns="e36bfbf9-5e42-489c-a259-4c54eb22cb57">
      <Terms xmlns="http://schemas.microsoft.com/office/infopath/2007/PartnerControls"/>
    </g9dd8d57dc62470db6c80d9bb76f6f98>
    <ha6fe286c6b34f98b7bef39f1ccb86a0 xmlns="e36bfbf9-5e42-489c-a259-4c54eb22cb57">
      <Terms xmlns="http://schemas.microsoft.com/office/infopath/2007/PartnerControls"/>
    </ha6fe286c6b34f98b7bef39f1ccb86a0>
    <o915802bd8fb417bbe5f6f423fd076a0 xmlns="e36bfbf9-5e42-489c-a259-4c54eb22cb57">
      <Terms xmlns="http://schemas.microsoft.com/office/infopath/2007/PartnerControls">
        <TermInfo xmlns="http://schemas.microsoft.com/office/infopath/2007/PartnerControls">
          <TermName xmlns="http://schemas.microsoft.com/office/infopath/2007/PartnerControls">developers</TermName>
          <TermId xmlns="http://schemas.microsoft.com/office/infopath/2007/PartnerControls">8e4a08dc-5d95-4156-ab65-f22579a1592a</TermId>
        </TermInfo>
      </Terms>
    </o915802bd8fb417bbe5f6f423fd076a0>
    <i23d7ba649194ae1bace8707520bbe5b xmlns="e36bfbf9-5e42-489c-a259-4c54eb22cb57">
      <Terms xmlns="http://schemas.microsoft.com/office/infopath/2007/PartnerControls">
        <TermInfo xmlns="http://schemas.microsoft.com/office/infopath/2007/PartnerControls">
          <TermName xmlns="http://schemas.microsoft.com/office/infopath/2007/PartnerControls">Microsoft Tech Ed</TermName>
          <TermId xmlns="http://schemas.microsoft.com/office/infopath/2007/PartnerControls">30c8c6b6-2916-412b-8e18-b132d138380c</TermId>
        </TermInfo>
      </Terms>
    </i23d7ba649194ae1bace8707520bbe5b>
    <l3c4e8b902d24cac82560b32d42c7cb4 xmlns="e36bfbf9-5e42-489c-a259-4c54eb22cb57">
      <Terms xmlns="http://schemas.microsoft.com/office/infopath/2007/PartnerControls">
        <TermInfo xmlns="http://schemas.microsoft.com/office/infopath/2007/PartnerControls">
          <TermName xmlns="http://schemas.microsoft.com/office/infopath/2007/PartnerControls">Houston</TermName>
          <TermId xmlns="http://schemas.microsoft.com/office/infopath/2007/PartnerControls">b97448fd-4b6d-4055-9328-60bf1c4ceb26</TermId>
        </TermInfo>
      </Terms>
    </l3c4e8b902d24cac82560b32d42c7cb4>
    <LikesCount xmlns="http://schemas.microsoft.com/sharepoint/v3" xsi:nil="true"/>
    <Ratings xmlns="http://schemas.microsoft.com/sharepoint/v3" xsi:nil="true"/>
    <LikedBy xmlns="http://schemas.microsoft.com/sharepoint/v3">
      <UserInfo>
        <DisplayName/>
        <AccountId xsi:nil="true"/>
        <AccountType/>
      </UserInfo>
    </LikedBy>
    <TaxKeywordTaxHTField xmlns="230e9df3-be65-4c73-a93b-d1236ebd677e">
      <Terms xmlns="http://schemas.microsoft.com/office/infopath/2007/PartnerControls"/>
    </TaxKeywordTaxHTField>
    <RatedBy xmlns="http://schemas.microsoft.com/sharepoint/v3">
      <UserInfo>
        <DisplayName/>
        <AccountId xsi:nil="true"/>
        <AccountType/>
      </UserInfo>
    </RatedBy>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D89E042-4A0F-4D22-AC9C-BB5B833EE55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36bfbf9-5e42-489c-a259-4c54eb22cb57"/>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schemas.microsoft.com/sharepoint/v3"/>
    <ds:schemaRef ds:uri="http://purl.org/dc/terms/"/>
    <ds:schemaRef ds:uri="http://purl.org/dc/elements/1.1/"/>
    <ds:schemaRef ds:uri="http://schemas.openxmlformats.org/package/2006/metadata/core-properties"/>
    <ds:schemaRef ds:uri="http://schemas.microsoft.com/office/2006/documentManagement/types"/>
    <ds:schemaRef ds:uri="http://schemas.microsoft.com/office/infopath/2007/PartnerControls"/>
    <ds:schemaRef ds:uri="http://purl.org/dc/dcmitype/"/>
    <ds:schemaRef ds:uri="230e9df3-be65-4c73-a93b-d1236ebd677e"/>
    <ds:schemaRef ds:uri="e36bfbf9-5e42-489c-a259-4c54eb22cb57"/>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TENA14Speaker_PPT_Template</Template>
  <TotalTime>4041</TotalTime>
  <Words>662</Words>
  <Application>Microsoft Office PowerPoint</Application>
  <PresentationFormat>Personalizado</PresentationFormat>
  <Paragraphs>28</Paragraphs>
  <Slides>11</Slides>
  <Notes>4</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11</vt:i4>
      </vt:variant>
    </vt:vector>
  </HeadingPairs>
  <TitlesOfParts>
    <vt:vector size="17" baseType="lpstr">
      <vt:lpstr>Arial</vt:lpstr>
      <vt:lpstr>Calibri</vt:lpstr>
      <vt:lpstr>Segoe UI</vt:lpstr>
      <vt:lpstr>Segoe UI Light</vt:lpstr>
      <vt:lpstr>Wingdings</vt:lpstr>
      <vt:lpstr>TechEd 2014 Dk Blue</vt:lpstr>
      <vt:lpstr>Presentación de PowerPoint</vt:lpstr>
      <vt:lpstr>Presentación Arquitectura</vt:lpstr>
      <vt:lpstr>Lo vamos ver hoy…</vt:lpstr>
      <vt:lpstr>Arquitectura a nivel de componentes</vt:lpstr>
      <vt:lpstr>Presentación de PowerPoint</vt:lpstr>
      <vt:lpstr>Arquitectura de aplicación</vt:lpstr>
      <vt:lpstr>Presentación de PowerPoint</vt:lpstr>
      <vt:lpstr>Diseño de base de datos</vt:lpstr>
      <vt:lpstr>Presentación de PowerPoint</vt:lpstr>
      <vt:lpstr>Demo y consultas</vt:lpstr>
      <vt:lpstr>Presentación de PowerPoint</vt:lpstr>
    </vt:vector>
  </TitlesOfParts>
  <Manager>&lt;Speech writer name goes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 for Both: Building Shared Apps for Windows Phone and Windows 8.1</dc:title>
  <dc:subject>TechEd 2014</dc:subject>
  <dc:creator>Andy Wigley</dc:creator>
  <cp:keywords/>
  <dc:description>Template: Jordan Cayabyab, Artitudes Design
Formatting: 
Audience Type:</dc:description>
  <cp:lastModifiedBy>Reibin</cp:lastModifiedBy>
  <cp:revision>120</cp:revision>
  <dcterms:created xsi:type="dcterms:W3CDTF">2014-05-06T07:54:01Z</dcterms:created>
  <dcterms:modified xsi:type="dcterms:W3CDTF">2020-12-22T01:58:28Z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0x010100CBE8A0D253ED1A4AAAE93FF9B973EB7E0027C1F5D9CEFE6046B3BCA4D310D11AA7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18;#George R. Brown Convention Center|6c33c07d-d6c4-4c5e-b5d0-7afd8a7a4e7d</vt:lpwstr>
  </property>
  <property fmtid="{D5CDD505-2E9C-101B-9397-08002B2CF9AE}" pid="7" name="Track">
    <vt:lpwstr/>
  </property>
  <property fmtid="{D5CDD505-2E9C-101B-9397-08002B2CF9AE}" pid="8" name="Event Location">
    <vt:lpwstr>17;#Houston|b97448fd-4b6d-4055-9328-60bf1c4ceb26</vt:lpwstr>
  </property>
  <property fmtid="{D5CDD505-2E9C-101B-9397-08002B2CF9AE}" pid="9" name="Campaign">
    <vt:lpwstr/>
  </property>
  <property fmtid="{D5CDD505-2E9C-101B-9397-08002B2CF9AE}" pid="10" name="Audience1">
    <vt:lpwstr>9;#developers|8e4a08dc-5d95-4156-ab65-f22579a1592a</vt:lpwstr>
  </property>
  <property fmtid="{D5CDD505-2E9C-101B-9397-08002B2CF9AE}" pid="11" name="Event Name">
    <vt:lpwstr>16;#Microsoft Tech Ed|30c8c6b6-2916-412b-8e18-b132d138380c</vt:lpwstr>
  </property>
  <property fmtid="{D5CDD505-2E9C-101B-9397-08002B2CF9AE}" pid="12" name="TaxKeyword">
    <vt:lpwstr/>
  </property>
</Properties>
</file>