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D04F6-F9A4-FF5B-007F-401CCA03A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360DDB-C9D4-7076-1A3F-334078E6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13A526-9CC3-714B-169A-6FE56B3F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F35B0-E93B-290A-7B7F-1181CFD9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98381-FA8F-6399-CDEF-7BBD43A4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10AAB-3090-124D-1BC7-AF19DB12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AADFB-7599-D16C-F761-6FE8F11E9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E4895-D669-A64E-D342-EF5B7569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DC685-6B59-0D5F-717C-A9187FBC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154FA5-A784-F945-6849-DB0C0145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04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5AB700-124E-D96D-2BA3-5C7D22115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F65D1-9803-A2AC-CF02-C0890A518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50318-32D4-645A-81FB-2CCFD883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81D358-A4BF-E1B7-D46B-8CAF8B2E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6E3AF-411E-4C39-122D-A1BE0610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0869E-88C4-55CB-8E98-F509541B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E83FD-CC78-D4EA-BD59-3EF6E1D9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4DA73-9DED-034F-FFA0-5119696E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ED452-8157-922E-35DF-D5E3F016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ED118-FAFA-4731-CD50-3910D9EE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0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89244-FC48-AA2D-586A-929B2A4E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AFE00-4D90-DAF8-0384-EEC608F6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95462-4986-15BA-72A7-47F821B6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E8AA1-3ED8-436F-3CDD-07ADA170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0F8B51-DEEF-0AB8-3E6F-5E149C14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44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845C0-D1FF-EFC6-CF8A-5CEC028D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80CFB-CDF0-FEFA-1A74-0EAD88279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185ABD-93BA-C235-CF1E-4B4D1FBF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155867-B4D2-0089-DBCA-7CD4F108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C16F70-47C2-2712-9350-05DBC258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843A7-11C8-DDF7-8E14-C70BA330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C4BBD-AFF3-EB7F-8363-BBDD2C85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323FF4-2445-F72B-604F-538DABC9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4B6C22-A4D3-B65E-EB42-303702F1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BBBC48-6061-B6D2-E7E3-073497A46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BCC0FE-31FC-4D2D-FCAA-E36F898D2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8D1C4B-7F8A-AFFC-660D-6098264E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70B057-2870-8601-CAD8-DA556F06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D4A414-FAD9-47C0-0B31-5D982DA7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20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E45F2-BACF-7093-6DEF-A1177E7B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15CDE8-3E2B-6838-2C03-821EAD25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F67FD5-D1B0-028E-70A8-5516A28C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06A163-C1D6-7488-0781-23A27730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1A2FD1-F138-C0B0-D257-0E866668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4D00A2-670F-0AF1-94D8-6015A1E8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50498C-592A-1C93-2A3F-1EACB22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21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F5187-43C5-8809-77A8-E8FF8C0F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2ECC3-A30D-AF99-40A9-4D929E78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45E6DA-1A90-63BD-8F37-A9C85C6F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F71AC1-41A6-2233-0BCE-3350AF45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04BA33-85B4-7C0F-8DDF-A303338A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2718D9-F170-EAEA-51CB-7263C4C9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3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B5602-2448-F511-2D78-7C3AA515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68D56F-2284-4A89-4E9F-1D24CF61E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CD4688-1D8F-C419-4316-EE5E7A29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61689B-73D2-9FD9-D37E-ECE14D99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B6483E-A3CB-894E-483F-B405F6C6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D5F2D9-0739-3E69-F3B5-3AF6C227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12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6A2C2-A50E-61BC-6257-BFE316A9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4512C-174E-732C-FB06-E6699AF59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407FEA-29C6-7A38-C465-E2B1946A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B723-7984-443F-97ED-A35A8EFCFB93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97B393-EFA7-E180-8C73-63AC29115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ACDF67-6B98-DEC0-F6AB-01C09CDD3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5B49-813E-40B4-B770-AEB4F08B0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CEE6A-CCF7-457E-CD01-01E70EED6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0"/>
            <a:ext cx="12192000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1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23459D-D801-2834-2C54-393B9216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25"/>
            <a:ext cx="12192000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3BAB3E-C4D7-7B7E-4656-62D2A8501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537"/>
            <a:ext cx="12192000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5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E7151F-73B8-DBA9-64A6-1AFB252CC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25"/>
            <a:ext cx="12192000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A47C72-0DF8-4664-DE02-47B2467C2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56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</dc:creator>
  <cp:lastModifiedBy>IR</cp:lastModifiedBy>
  <cp:revision>1</cp:revision>
  <dcterms:created xsi:type="dcterms:W3CDTF">2022-05-31T12:44:59Z</dcterms:created>
  <dcterms:modified xsi:type="dcterms:W3CDTF">2022-05-31T12:45:16Z</dcterms:modified>
</cp:coreProperties>
</file>