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UwAki43+8iYreWOggx2Js5ZcX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6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1132" y="1596980"/>
            <a:ext cx="11746200" cy="4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Hierarchic</a:t>
            </a:r>
            <a:r>
              <a:rPr lang="en-IN" sz="33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3300" b="0" i="0" u="none" strike="noStrike" cap="none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 Clustering Integrated with Transformer model for XMC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Bachelor Thesis Project - 2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3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Bade Naga Manikanta </a:t>
            </a:r>
            <a:r>
              <a:rPr lang="en-I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Praveen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 </a:t>
            </a:r>
            <a:r>
              <a:rPr lang="en-IN" sz="3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supervision of </a:t>
            </a:r>
            <a:r>
              <a:rPr lang="en-IN" sz="33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Prof.Mahesh</a:t>
            </a:r>
            <a:r>
              <a:rPr lang="en-IN" sz="3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Mohan M R</a:t>
            </a:r>
            <a:endParaRPr sz="3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131" y="199956"/>
            <a:ext cx="6803414" cy="130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20" y="1158216"/>
            <a:ext cx="5611008" cy="4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1888" y="1378039"/>
            <a:ext cx="5857392" cy="328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/>
        </p:nvSpPr>
        <p:spPr>
          <a:xfrm>
            <a:off x="321971" y="484483"/>
            <a:ext cx="4893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Visualisation of label encoding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6739946" y="484483"/>
            <a:ext cx="3357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Clustered Output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49905" y="143744"/>
            <a:ext cx="12092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XMC with Hierarchical K means clustering + T5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49905" y="2377274"/>
            <a:ext cx="11816366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arenR"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three fields are combined into single input string</a:t>
            </a:r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arenR"/>
            </a:pPr>
            <a:endParaRPr lang="en-IN"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Clr>
                <a:schemeClr val="lt1"/>
              </a:buClr>
              <a:buSzPts val="2800"/>
              <a:buFont typeface="Calibri"/>
              <a:buAutoNum type="arabicParenR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output is the label encoding generated through hierarchical clustering.</a:t>
            </a:r>
            <a:endParaRPr lang="en-US" sz="2800" dirty="0"/>
          </a:p>
          <a:p>
            <a:pPr lvl="0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Specifically, instead of outputting the raw module name, the model is  trained</a:t>
            </a:r>
            <a:r>
              <a:rPr lang="en-US" sz="2800" dirty="0">
                <a:ea typeface="Calibri"/>
              </a:rPr>
              <a:t> 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predict the corresponding sequence of integers (prefix code) that</a:t>
            </a:r>
            <a:endParaRPr lang="en-US" sz="2800" dirty="0"/>
          </a:p>
          <a:p>
            <a:pPr lvl="0"/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represents the module’s position in the cluster hierarchy   </a:t>
            </a:r>
            <a:endParaRPr lang="en-US" sz="2800"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arenR"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/>
        </p:nvSpPr>
        <p:spPr>
          <a:xfrm>
            <a:off x="357388" y="151020"/>
            <a:ext cx="609814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64" name="Google Shape;164;p12"/>
          <p:cNvSpPr txBox="1"/>
          <p:nvPr/>
        </p:nvSpPr>
        <p:spPr>
          <a:xfrm>
            <a:off x="283333" y="1012754"/>
            <a:ext cx="11410684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arenR"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accuracy has increased from 79.18% (Plain T5) to 83.8% (Hierarchical Clustering + T5) because of mechanism setup to enforce classification of Tail labels</a:t>
            </a:r>
          </a:p>
          <a:p>
            <a:pPr marL="514350" lvl="0" indent="-514350">
              <a:buClr>
                <a:schemeClr val="lt1"/>
              </a:buClr>
              <a:buSzPts val="2800"/>
              <a:buAutoNum type="arabicParenR"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conclude that Integrating hierarchical clustering with the T5 model proves to be reliable strategy for addressing the tail label Challenge in XMC</a:t>
            </a:r>
          </a:p>
          <a:p>
            <a:pPr marL="514350" lvl="0" indent="-514350">
              <a:buClr>
                <a:schemeClr val="lt1"/>
              </a:buClr>
              <a:buSzPts val="2800"/>
              <a:buAutoNum type="arabicParenR"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discussed theoretically </a:t>
            </a: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( because clustering helps the transformer to distinguish between head and tail labels due to prefix </a:t>
            </a:r>
            <a:r>
              <a:rPr lang="en-IN" sz="280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encoding,and</a:t>
            </a: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transformer can focus on outputting tail labels when their turn comes as they are better represented in their cluster and differentiated from head labels) 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this trend is also observed experimentally in results section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/>
        </p:nvSpPr>
        <p:spPr>
          <a:xfrm>
            <a:off x="4131972" y="2724817"/>
            <a:ext cx="39280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383152" y="366750"/>
            <a:ext cx="91428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Contents: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1)What is XMC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2)Challenges involved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3)Problem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4)XMC with only T5 Transformer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5)Techniques to partition data in trees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6)Hierarchical K means clustering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7)XMC with Hierarchical K means  clustering + T5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8)Results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9)Discussion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140057" y="169503"/>
            <a:ext cx="12051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What is XMC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Aim of Extreme Multilabel Classification(XMC) is to assign most relevant subset of Labels to the datapoint from extremely large label set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140057" y="1895985"/>
            <a:ext cx="5955943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several real world applications to this problem that includes: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a)Amazon :</a:t>
            </a: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Tag product with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relevant labels.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IN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Product =&gt; Wireless Earbuds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labels in Amazon website can be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Electronics &gt;Headphones 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Bluetooth Earphones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 are working on a problem which is very close to above problem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7127" y="2176530"/>
            <a:ext cx="6005453" cy="433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8067907" y="6488700"/>
            <a:ext cx="360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Indoml</a:t>
            </a:r>
            <a:r>
              <a:rPr lang="en-IN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poster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180305" y="197346"/>
            <a:ext cx="7933386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Challenges Involved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have millions of labels its really hard to train model efficiently ,too many labels make it very difficult train and train the model.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Ex: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let us say we are trying to solve the problem by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vanilla neural network , Now assume Output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having million nodes from which need 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choose subset of labels by training deep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vanilla neural network is hard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Another Challenge is to retrieve Tail products (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Baby Helmet in Amazon) which are very rare , The scarcity of data makes it difficult for models to learn and accurately classify rare items.</a:t>
            </a:r>
            <a:endParaRPr sz="28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7218" y="522126"/>
            <a:ext cx="3101280" cy="275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8693075" y="6100175"/>
            <a:ext cx="30000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</a:rPr>
              <a:t>(Dasgupta et al. 2023)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8408500" y="32726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</a:rPr>
              <a:t>https://medium.com/data-science/coding-up-a-neural-network-classifier-from-scratch-977d235d8a24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E4A52-8EBD-A886-A502-630EF88B0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213" y="4284861"/>
            <a:ext cx="3666866" cy="1788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177085" y="141668"/>
            <a:ext cx="12014915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a) Description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Detailed item description:</a:t>
            </a:r>
            <a:b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Wireless Earphones Bluetooth 5.0 Headphones, 40H Playtime w/Wireless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Charging Case, IP6 Waterproof/Button Control/TWS Stereo Bluetooth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Earphones in-Ear w/Mic Headset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b)Retailor :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Retailor source of item : Shenzhen </a:t>
            </a:r>
            <a:r>
              <a:rPr lang="en-I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Shouhui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Chaopai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Technology Co.,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c)Price: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Price value associated with product : 20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IN" sz="2800" dirty="0" err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SuperGroup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Electronics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Group: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Headphones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module: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Bluetooth Earphones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270456" y="334851"/>
            <a:ext cx="11694000" cy="6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Some observations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1) The last most category (module) is most specific category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2) Each label in specific category has one to one correspondence to </a:t>
            </a:r>
            <a:r>
              <a:rPr lang="en-I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SuperGroup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Group categories eliminating the need to predict the </a:t>
            </a:r>
            <a:r>
              <a:rPr lang="en-I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SuperGroup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Group categories separately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3)So from training data, we will store maps with respect to most specific category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Bluetooth Earphones  =&gt; {Group: </a:t>
            </a:r>
            <a:r>
              <a:rPr lang="en-I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Headphones,SuperGroup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2800" b="0" i="0" u="none" strike="no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Electronics}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4) So whenever our test point outputs Bluetooth Earphones(we will make our model to output module),from map we can get Group and Super Group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5) So now our potential space of labels are only most specific labels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6) So from now label are module are interchangeably used from now </a:t>
            </a:r>
            <a:r>
              <a:rPr lang="en-I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on,both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meaning module</a:t>
            </a:r>
            <a:endParaRPr sz="2800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-1" y="0"/>
            <a:ext cx="1228644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     XMC with only T5 Transformer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5035" y="890943"/>
            <a:ext cx="6190445" cy="2536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57955" y="703322"/>
            <a:ext cx="5409125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Developed by Google AI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T5 reimagines NLP as simple text to text problem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it allows T5 to handle so many NLP tasks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three fields are combined into single input string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115911" y="4125973"/>
            <a:ext cx="1181851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model is asked to output the module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Above is the supervised Fine tuning task we are performing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drawback of this model is that it is not solving Tail label Challenge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6175350" y="3457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(Raffel et al. 2020)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834497" y="117988"/>
            <a:ext cx="1113968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Techniques to partition data in trees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4311" y="3810157"/>
            <a:ext cx="3953815" cy="217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4749" y="979761"/>
            <a:ext cx="3953814" cy="261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491814" y="876731"/>
            <a:ext cx="76110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arenR"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Sample Based Partitioning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groups together the train samples and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cluster them into branches at each level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2) Label based partitioning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relies on dividing the labels into clusters at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each level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     we have </a:t>
            </a:r>
            <a:r>
              <a:rPr lang="en-IN" sz="280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choosen</a:t>
            </a: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Label based partitioning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     because it is scalable and it </a:t>
            </a:r>
            <a:r>
              <a:rPr lang="en-IN" sz="2800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seperates</a:t>
            </a: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tail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     labels from head labels and helps in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     Transformer distinguish between them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       (Why =&gt; we will see in next slide)</a:t>
            </a:r>
            <a:endParaRPr sz="28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8404975" y="6100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</a:rPr>
              <a:t>(Dasgupta et al. 2023)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112690" y="0"/>
            <a:ext cx="12079200" cy="6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Hierarchical K means clustering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arenR"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Bert based extraction for each module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arenR"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Consider all modules in the root node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arenR"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Step 3:  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Traditional Tree based clustering algorithms generally have only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2 children and are  balanced , but we believe this will force tail labels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to group with head labels and reduce their representation by allowing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more children (</a:t>
            </a:r>
            <a:r>
              <a:rPr lang="en-IN" sz="2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6) we provide greater flexibility to tail labels to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clusters of their own and ensure they are fairly represented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arenR" startAt="4"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Recursive K means clustering (base case: leaf node &lt;6 labels)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alibri"/>
              <a:buAutoNum type="arabicParenR" startAt="4"/>
            </a:pPr>
            <a:r>
              <a:rPr lang="en-IN" sz="2800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Step 5:</a:t>
            </a: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Label encoding through prefix codes which enhances Transformer 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distinguish between head and tail labels and focus on outputting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tail labels when their turn comes as they are better represented in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their cluster and differentiated from head labels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each module is encoded with unique array of numbers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1045</Words>
  <Application>Microsoft Office PowerPoint</Application>
  <PresentationFormat>Widescreen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BADE NAGA MANIKANTA PRAVEEN PRAVEEN</dc:creator>
  <cp:lastModifiedBy>BADE NAGA MANIKANTA PRAVEEN PRAVEEN</cp:lastModifiedBy>
  <cp:revision>7</cp:revision>
  <dcterms:created xsi:type="dcterms:W3CDTF">2025-04-26T15:34:27Z</dcterms:created>
  <dcterms:modified xsi:type="dcterms:W3CDTF">2025-08-10T20:16:27Z</dcterms:modified>
</cp:coreProperties>
</file>