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B65-33B5-4D82-836F-50BF7BD6F9B5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CF05B65-33B5-4D82-836F-50BF7BD6F9B5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6EEC987-2B71-4FF4-BC11-8A1412398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739279"/>
          </a:xfrm>
        </p:spPr>
        <p:txBody>
          <a:bodyPr/>
          <a:lstStyle/>
          <a:p>
            <a:r>
              <a:rPr lang="zh-CN" altLang="en-US" sz="5400" dirty="0" smtClean="0"/>
              <a:t>基于</a:t>
            </a:r>
            <a:r>
              <a:rPr lang="en-US" altLang="zh-CN" sz="5400" dirty="0" smtClean="0"/>
              <a:t>HTML5</a:t>
            </a:r>
            <a:r>
              <a:rPr lang="zh-CN" altLang="en-US" sz="5400" dirty="0" smtClean="0"/>
              <a:t>的教学课件设计与开发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4797152"/>
            <a:ext cx="6400800" cy="1219200"/>
          </a:xfrm>
        </p:spPr>
        <p:txBody>
          <a:bodyPr>
            <a:normAutofit/>
          </a:bodyPr>
          <a:lstStyle/>
          <a:p>
            <a:pPr algn="r"/>
            <a:r>
              <a:rPr lang="zh-CN" altLang="en-US" sz="3000" dirty="0" smtClean="0">
                <a:solidFill>
                  <a:schemeClr val="bg2">
                    <a:lumMod val="1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教育</a:t>
            </a:r>
            <a:r>
              <a:rPr lang="en-US" altLang="zh-CN" sz="3000" dirty="0" smtClean="0">
                <a:solidFill>
                  <a:schemeClr val="bg2">
                    <a:lumMod val="1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121   </a:t>
            </a:r>
            <a:r>
              <a:rPr lang="zh-CN" altLang="en-US" sz="3000" dirty="0" smtClean="0">
                <a:solidFill>
                  <a:schemeClr val="bg2">
                    <a:lumMod val="1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赵旭旭</a:t>
            </a:r>
            <a:endParaRPr lang="zh-CN" altLang="en-US" sz="3000" dirty="0">
              <a:solidFill>
                <a:schemeClr val="bg2">
                  <a:lumMod val="1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95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pPr algn="l"/>
            <a:r>
              <a:rPr lang="en-US" altLang="zh-CN" sz="3600" dirty="0" smtClean="0"/>
              <a:t>·</a:t>
            </a:r>
            <a:r>
              <a:rPr lang="zh-CN" altLang="en-US" sz="3600" dirty="0" smtClean="0"/>
              <a:t>选题依据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HTML5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的飞速发展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HTML5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功能强大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当下教学课件的缺点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/>
              <a:t>·</a:t>
            </a:r>
            <a:r>
              <a:rPr lang="zh-CN" altLang="en-US" sz="3600" dirty="0" smtClean="0"/>
              <a:t>一款基于</a:t>
            </a:r>
            <a:r>
              <a:rPr lang="en-US" altLang="zh-CN" sz="3600" dirty="0" smtClean="0"/>
              <a:t>HTML5</a:t>
            </a:r>
            <a:r>
              <a:rPr lang="zh-CN" altLang="en-US" sz="3600" dirty="0" smtClean="0"/>
              <a:t>的教学课件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整体效果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https://badeggg.github.io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2454346"/>
            <a:ext cx="9036495" cy="425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3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教学对象：高中生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教学知识点：游标卡尺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使用场景：学习者课下使用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主要功能：讲授知识点、模拟零件测量、练习读数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/>
              <a:t>·</a:t>
            </a:r>
            <a:r>
              <a:rPr lang="zh-CN" altLang="en-US" sz="3600" dirty="0" smtClean="0"/>
              <a:t>一款基于</a:t>
            </a:r>
            <a:r>
              <a:rPr lang="en-US" altLang="zh-CN" sz="3600" dirty="0" smtClean="0"/>
              <a:t>HTML5</a:t>
            </a:r>
            <a:r>
              <a:rPr lang="zh-CN" altLang="en-US" sz="3600" dirty="0" smtClean="0"/>
              <a:t>的教学课件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3265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·</a:t>
            </a:r>
            <a:r>
              <a:rPr lang="zh-CN" altLang="en-US" sz="3600" dirty="0"/>
              <a:t>取得成果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课件提升了高中生对游标卡尺的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学习效果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验证了“将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技术应用在教学上可以帮助提升教学效果”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01008"/>
            <a:ext cx="6923112" cy="262515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CN" altLang="en-US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谢谢</a:t>
            </a:r>
            <a:endParaRPr lang="zh-CN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74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</TotalTime>
  <Words>109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主管人员</vt:lpstr>
      <vt:lpstr>基于HTML5的教学课件设计与开发</vt:lpstr>
      <vt:lpstr>·选题依据</vt:lpstr>
      <vt:lpstr>·一款基于HTML5的教学课件</vt:lpstr>
      <vt:lpstr>·一款基于HTML5的教学课件</vt:lpstr>
      <vt:lpstr>·取得成果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7</cp:revision>
  <dcterms:created xsi:type="dcterms:W3CDTF">2016-05-31T07:22:24Z</dcterms:created>
  <dcterms:modified xsi:type="dcterms:W3CDTF">2016-05-31T08:07:53Z</dcterms:modified>
</cp:coreProperties>
</file>