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2"/>
  </p:notesMasterIdLst>
  <p:sldIdLst>
    <p:sldId id="256" r:id="rId2"/>
    <p:sldId id="295" r:id="rId3"/>
    <p:sldId id="258" r:id="rId4"/>
    <p:sldId id="339" r:id="rId5"/>
    <p:sldId id="260" r:id="rId6"/>
    <p:sldId id="259" r:id="rId7"/>
    <p:sldId id="337" r:id="rId8"/>
    <p:sldId id="299" r:id="rId9"/>
    <p:sldId id="268" r:id="rId10"/>
    <p:sldId id="300" r:id="rId11"/>
    <p:sldId id="327" r:id="rId12"/>
    <p:sldId id="355" r:id="rId13"/>
    <p:sldId id="336" r:id="rId14"/>
    <p:sldId id="305" r:id="rId15"/>
    <p:sldId id="343" r:id="rId16"/>
    <p:sldId id="340" r:id="rId17"/>
    <p:sldId id="344" r:id="rId18"/>
    <p:sldId id="341" r:id="rId19"/>
    <p:sldId id="345" r:id="rId20"/>
    <p:sldId id="342" r:id="rId21"/>
    <p:sldId id="349" r:id="rId22"/>
    <p:sldId id="347" r:id="rId23"/>
    <p:sldId id="348" r:id="rId24"/>
    <p:sldId id="346" r:id="rId25"/>
    <p:sldId id="352" r:id="rId26"/>
    <p:sldId id="350" r:id="rId27"/>
    <p:sldId id="353" r:id="rId28"/>
    <p:sldId id="351" r:id="rId29"/>
    <p:sldId id="354" r:id="rId30"/>
    <p:sldId id="356" r:id="rId31"/>
  </p:sldIdLst>
  <p:sldSz cx="9144000" cy="5143500" type="screen16x9"/>
  <p:notesSz cx="6858000" cy="9144000"/>
  <p:embeddedFontLst>
    <p:embeddedFont>
      <p:font typeface="AcmeFont" pitchFamily="2" charset="0"/>
      <p:regular r:id="rId33"/>
    </p:embeddedFont>
    <p:embeddedFont>
      <p:font typeface="Bebas Neue" panose="020B0606020202050201" pitchFamily="34" charset="0"/>
      <p:regular r:id="rId34"/>
    </p:embeddedFont>
    <p:embeddedFont>
      <p:font typeface="Cascadia Mono" panose="020B0609020000020004" pitchFamily="49" charset="0"/>
      <p:regular r:id="rId35"/>
      <p:bold r:id="rId36"/>
      <p:italic r:id="rId37"/>
      <p:boldItalic r:id="rId38"/>
    </p:embeddedFont>
    <p:embeddedFont>
      <p:font typeface="Fira Sans" panose="020B0503050000020004" pitchFamily="34" charset="0"/>
      <p:regular r:id="rId39"/>
      <p:bold r:id="rId40"/>
      <p:italic r:id="rId41"/>
      <p:boldItalic r:id="rId42"/>
    </p:embeddedFont>
    <p:embeddedFont>
      <p:font typeface="Karla" pitchFamily="2" charset="0"/>
      <p:regular r:id="rId43"/>
      <p:bold r:id="rId44"/>
      <p:italic r:id="rId45"/>
      <p:boldItalic r:id="rId46"/>
    </p:embeddedFont>
    <p:embeddedFont>
      <p:font typeface="Nunito" pitchFamily="2" charset="0"/>
      <p:regular r:id="rId47"/>
      <p:bold r:id="rId48"/>
      <p:italic r:id="rId49"/>
      <p:boldItalic r:id="rId50"/>
    </p:embeddedFont>
    <p:embeddedFont>
      <p:font typeface="Nunito Light" pitchFamily="2" charset="0"/>
      <p:regular r:id="rId51"/>
      <p:italic r:id="rId52"/>
    </p:embeddedFont>
    <p:embeddedFont>
      <p:font typeface="Poppins" panose="00000500000000000000" pitchFamily="2" charset="0"/>
      <p:regular r:id="rId53"/>
      <p:bold r:id="rId54"/>
      <p:italic r:id="rId55"/>
      <p:boldItalic r:id="rId56"/>
    </p:embeddedFont>
    <p:embeddedFont>
      <p:font typeface="Rajdhani" panose="020B0604020202020204" charset="0"/>
      <p:regular r:id="rId57"/>
      <p:bold r:id="rId58"/>
    </p:embeddedFont>
    <p:embeddedFont>
      <p:font typeface="Raleway Medium" pitchFamily="2" charset="0"/>
      <p:regular r:id="rId59"/>
      <p: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30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AC5E5D-2C48-4B30-8434-51DA563FF388}">
  <a:tblStyle styleId="{BDAC5E5D-2C48-4B30-8434-51DA563FF3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4C7BBA-91E7-43E5-AD0D-D27391A18DF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6357" autoAdjust="0"/>
  </p:normalViewPr>
  <p:slideViewPr>
    <p:cSldViewPr snapToGrid="0">
      <p:cViewPr varScale="1">
        <p:scale>
          <a:sx n="150" d="100"/>
          <a:sy n="150" d="100"/>
        </p:scale>
        <p:origin x="78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929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0173fbd90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0173fbd90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2564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c6b7313e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c6b7313e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066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c6b7313e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c6b7313e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26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133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976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886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052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713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27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07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333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094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755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540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626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110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785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778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41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39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27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50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2"/>
        <p:cNvGrpSpPr/>
        <p:nvPr/>
      </p:nvGrpSpPr>
      <p:grpSpPr>
        <a:xfrm>
          <a:off x="0" y="0"/>
          <a:ext cx="0" cy="0"/>
          <a:chOff x="0" y="0"/>
          <a:chExt cx="0" cy="0"/>
        </a:xfrm>
      </p:grpSpPr>
      <p:sp>
        <p:nvSpPr>
          <p:cNvPr id="1993" name="Google Shape;1993;g20173fbd90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4" name="Google Shape;1994;g20173fbd90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4067" y="1276788"/>
            <a:ext cx="4350000" cy="189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latin typeface="Rajdhani"/>
                <a:ea typeface="Rajdhani"/>
                <a:cs typeface="Rajdhani"/>
                <a:sym typeface="Rajdhani"/>
              </a:defRPr>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79625" y="3348926"/>
            <a:ext cx="4350000" cy="450000"/>
          </a:xfrm>
          <a:prstGeom prst="rect">
            <a:avLst/>
          </a:prstGeom>
          <a:solidFill>
            <a:schemeClr val="accent5"/>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atin typeface="Fira Sans"/>
                <a:ea typeface="Fira Sans"/>
                <a:cs typeface="Fira Sans"/>
                <a:sym typeface="Fira Sans"/>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
        <p:nvSpPr>
          <p:cNvPr id="11" name="Google Shape;11;p2"/>
          <p:cNvSpPr/>
          <p:nvPr/>
        </p:nvSpPr>
        <p:spPr>
          <a:xfrm>
            <a:off x="102928" y="3347336"/>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19729" y="46613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391622">
            <a:off x="5525527" y="3372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644555">
            <a:off x="7092631" y="4388929"/>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7413790">
            <a:off x="8640067" y="1355868"/>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_2">
    <p:bg>
      <p:bgPr>
        <a:solidFill>
          <a:schemeClr val="dk2"/>
        </a:solidFill>
        <a:effectLst/>
      </p:bgPr>
    </p:bg>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180" name="Google Shape;180;p18"/>
          <p:cNvSpPr txBox="1">
            <a:spLocks noGrp="1"/>
          </p:cNvSpPr>
          <p:nvPr>
            <p:ph type="subTitle" idx="1"/>
          </p:nvPr>
        </p:nvSpPr>
        <p:spPr>
          <a:xfrm>
            <a:off x="5440525" y="186022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1" name="Google Shape;181;p18"/>
          <p:cNvSpPr txBox="1">
            <a:spLocks noGrp="1"/>
          </p:cNvSpPr>
          <p:nvPr>
            <p:ph type="subTitle" idx="2"/>
          </p:nvPr>
        </p:nvSpPr>
        <p:spPr>
          <a:xfrm>
            <a:off x="5440547" y="1438800"/>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2" name="Google Shape;182;p18"/>
          <p:cNvSpPr txBox="1">
            <a:spLocks noGrp="1"/>
          </p:cNvSpPr>
          <p:nvPr>
            <p:ph type="subTitle" idx="3"/>
          </p:nvPr>
        </p:nvSpPr>
        <p:spPr>
          <a:xfrm>
            <a:off x="2152450" y="186022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3" name="Google Shape;183;p18"/>
          <p:cNvSpPr txBox="1">
            <a:spLocks noGrp="1"/>
          </p:cNvSpPr>
          <p:nvPr>
            <p:ph type="subTitle" idx="4"/>
          </p:nvPr>
        </p:nvSpPr>
        <p:spPr>
          <a:xfrm>
            <a:off x="2152451" y="1438800"/>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4" name="Google Shape;184;p18"/>
          <p:cNvSpPr txBox="1">
            <a:spLocks noGrp="1"/>
          </p:cNvSpPr>
          <p:nvPr>
            <p:ph type="subTitle" idx="5"/>
          </p:nvPr>
        </p:nvSpPr>
        <p:spPr>
          <a:xfrm>
            <a:off x="2152450" y="363337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5" name="Google Shape;185;p18"/>
          <p:cNvSpPr txBox="1">
            <a:spLocks noGrp="1"/>
          </p:cNvSpPr>
          <p:nvPr>
            <p:ph type="subTitle" idx="6"/>
          </p:nvPr>
        </p:nvSpPr>
        <p:spPr>
          <a:xfrm>
            <a:off x="2152451" y="3207225"/>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6" name="Google Shape;186;p18"/>
          <p:cNvSpPr txBox="1">
            <a:spLocks noGrp="1"/>
          </p:cNvSpPr>
          <p:nvPr>
            <p:ph type="subTitle" idx="7"/>
          </p:nvPr>
        </p:nvSpPr>
        <p:spPr>
          <a:xfrm>
            <a:off x="5440525" y="363337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7" name="Google Shape;187;p18"/>
          <p:cNvSpPr txBox="1">
            <a:spLocks noGrp="1"/>
          </p:cNvSpPr>
          <p:nvPr>
            <p:ph type="subTitle" idx="8"/>
          </p:nvPr>
        </p:nvSpPr>
        <p:spPr>
          <a:xfrm>
            <a:off x="5440526" y="3187847"/>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8" name="Google Shape;188;p18"/>
          <p:cNvSpPr/>
          <p:nvPr/>
        </p:nvSpPr>
        <p:spPr>
          <a:xfrm rot="3200375">
            <a:off x="257056" y="443836"/>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582251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5657454" y="2561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rot="3391622">
            <a:off x="8438402" y="34555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4176861">
            <a:off x="2167680" y="4582003"/>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rot="3391622">
            <a:off x="309764" y="26630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rot="2700000">
            <a:off x="8650597" y="2073025"/>
            <a:ext cx="352092" cy="29148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249"/>
        <p:cNvGrpSpPr/>
        <p:nvPr/>
      </p:nvGrpSpPr>
      <p:grpSpPr>
        <a:xfrm>
          <a:off x="0" y="0"/>
          <a:ext cx="0" cy="0"/>
          <a:chOff x="0" y="0"/>
          <a:chExt cx="0" cy="0"/>
        </a:xfrm>
      </p:grpSpPr>
      <p:sp>
        <p:nvSpPr>
          <p:cNvPr id="250" name="Google Shape;250;p22"/>
          <p:cNvSpPr/>
          <p:nvPr/>
        </p:nvSpPr>
        <p:spPr>
          <a:xfrm rot="3200375">
            <a:off x="157631" y="21685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657454" y="3654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rot="3391622">
            <a:off x="8663152" y="15470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644555">
            <a:off x="6109206" y="4573604"/>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rot="3391622">
            <a:off x="210327" y="3996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8719475" y="3259377"/>
            <a:ext cx="352095" cy="2914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2"/>
          <p:cNvGrpSpPr/>
          <p:nvPr/>
        </p:nvGrpSpPr>
        <p:grpSpPr>
          <a:xfrm flipH="1">
            <a:off x="180000" y="3672195"/>
            <a:ext cx="1400298" cy="1319728"/>
            <a:chOff x="5547025" y="1155975"/>
            <a:chExt cx="2881864" cy="2716048"/>
          </a:xfrm>
        </p:grpSpPr>
        <p:sp>
          <p:nvSpPr>
            <p:cNvPr id="259" name="Google Shape;259;p22"/>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2"/>
          <p:cNvGrpSpPr/>
          <p:nvPr/>
        </p:nvGrpSpPr>
        <p:grpSpPr>
          <a:xfrm>
            <a:off x="766835" y="287350"/>
            <a:ext cx="959783" cy="901561"/>
            <a:chOff x="220838" y="-10150"/>
            <a:chExt cx="1417700" cy="1331700"/>
          </a:xfrm>
        </p:grpSpPr>
        <p:sp>
          <p:nvSpPr>
            <p:cNvPr id="304" name="Google Shape;304;p22"/>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2"/>
          <p:cNvGrpSpPr/>
          <p:nvPr/>
        </p:nvGrpSpPr>
        <p:grpSpPr>
          <a:xfrm rot="1249007">
            <a:off x="7541814" y="292166"/>
            <a:ext cx="1312682" cy="771100"/>
            <a:chOff x="3285175" y="1554625"/>
            <a:chExt cx="1458275" cy="856625"/>
          </a:xfrm>
        </p:grpSpPr>
        <p:sp>
          <p:nvSpPr>
            <p:cNvPr id="351" name="Google Shape;351;p22"/>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2"/>
          <p:cNvGrpSpPr/>
          <p:nvPr/>
        </p:nvGrpSpPr>
        <p:grpSpPr>
          <a:xfrm>
            <a:off x="7753800" y="3907776"/>
            <a:ext cx="1111320" cy="943527"/>
            <a:chOff x="8039217" y="153473"/>
            <a:chExt cx="898762" cy="763062"/>
          </a:xfrm>
        </p:grpSpPr>
        <p:sp>
          <p:nvSpPr>
            <p:cNvPr id="367" name="Google Shape;367;p2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380"/>
        <p:cNvGrpSpPr/>
        <p:nvPr/>
      </p:nvGrpSpPr>
      <p:grpSpPr>
        <a:xfrm>
          <a:off x="0" y="0"/>
          <a:ext cx="0" cy="0"/>
          <a:chOff x="0" y="0"/>
          <a:chExt cx="0" cy="0"/>
        </a:xfrm>
      </p:grpSpPr>
      <p:sp>
        <p:nvSpPr>
          <p:cNvPr id="381" name="Google Shape;381;p2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3"/>
          <p:cNvGrpSpPr/>
          <p:nvPr/>
        </p:nvGrpSpPr>
        <p:grpSpPr>
          <a:xfrm rot="-271076">
            <a:off x="7085188" y="188411"/>
            <a:ext cx="1578524" cy="1846898"/>
            <a:chOff x="1216125" y="955275"/>
            <a:chExt cx="2763158" cy="3232940"/>
          </a:xfrm>
        </p:grpSpPr>
        <p:sp>
          <p:nvSpPr>
            <p:cNvPr id="390" name="Google Shape;390;p23"/>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3"/>
          <p:cNvGrpSpPr/>
          <p:nvPr/>
        </p:nvGrpSpPr>
        <p:grpSpPr>
          <a:xfrm>
            <a:off x="283424" y="3959014"/>
            <a:ext cx="1578583" cy="927297"/>
            <a:chOff x="3285175" y="1554625"/>
            <a:chExt cx="1458275" cy="856625"/>
          </a:xfrm>
        </p:grpSpPr>
        <p:sp>
          <p:nvSpPr>
            <p:cNvPr id="454" name="Google Shape;454;p23"/>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3"/>
          <p:cNvGrpSpPr/>
          <p:nvPr/>
        </p:nvGrpSpPr>
        <p:grpSpPr>
          <a:xfrm rot="-610932">
            <a:off x="690439" y="333461"/>
            <a:ext cx="1029443" cy="816844"/>
            <a:chOff x="1291550" y="1421925"/>
            <a:chExt cx="1399875" cy="1110775"/>
          </a:xfrm>
        </p:grpSpPr>
        <p:sp>
          <p:nvSpPr>
            <p:cNvPr id="470" name="Google Shape;470;p23"/>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23"/>
          <p:cNvGrpSpPr/>
          <p:nvPr/>
        </p:nvGrpSpPr>
        <p:grpSpPr>
          <a:xfrm rot="213527">
            <a:off x="7856348" y="4065234"/>
            <a:ext cx="933838" cy="792842"/>
            <a:chOff x="3502275" y="3218775"/>
            <a:chExt cx="1175775" cy="998250"/>
          </a:xfrm>
        </p:grpSpPr>
        <p:sp>
          <p:nvSpPr>
            <p:cNvPr id="489" name="Google Shape;489;p23"/>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1_Title and 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869448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26278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246757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891063" y="2567988"/>
            <a:ext cx="2796900" cy="9225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3600"/>
              <a:buNone/>
              <a:defRPr/>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4891063" y="1333488"/>
            <a:ext cx="2796900" cy="1234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6000"/>
              <a:buNone/>
              <a:defRPr sz="8500">
                <a:solidFill>
                  <a:schemeClr val="lt1"/>
                </a:solidFill>
              </a:defRPr>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20" name="Google Shape;20;p3"/>
          <p:cNvSpPr/>
          <p:nvPr/>
        </p:nvSpPr>
        <p:spPr>
          <a:xfrm rot="7845159">
            <a:off x="6315187" y="4701552"/>
            <a:ext cx="352089" cy="453190"/>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828498">
            <a:off x="2396778" y="4772538"/>
            <a:ext cx="246677" cy="155423"/>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4430405">
            <a:off x="281489" y="44270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542404">
            <a:off x="4336213" y="47097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subTitle" idx="1"/>
          </p:nvPr>
        </p:nvSpPr>
        <p:spPr>
          <a:xfrm>
            <a:off x="5032681" y="2962100"/>
            <a:ext cx="19611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44" name="Google Shape;44;p5"/>
          <p:cNvSpPr txBox="1">
            <a:spLocks noGrp="1"/>
          </p:cNvSpPr>
          <p:nvPr>
            <p:ph type="subTitle" idx="2"/>
          </p:nvPr>
        </p:nvSpPr>
        <p:spPr>
          <a:xfrm>
            <a:off x="5032681" y="2575625"/>
            <a:ext cx="19611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5" name="Google Shape;45;p5"/>
          <p:cNvSpPr txBox="1">
            <a:spLocks noGrp="1"/>
          </p:cNvSpPr>
          <p:nvPr>
            <p:ph type="subTitle" idx="3"/>
          </p:nvPr>
        </p:nvSpPr>
        <p:spPr>
          <a:xfrm>
            <a:off x="1921306" y="2962100"/>
            <a:ext cx="21900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46" name="Google Shape;46;p5"/>
          <p:cNvSpPr txBox="1">
            <a:spLocks noGrp="1"/>
          </p:cNvSpPr>
          <p:nvPr>
            <p:ph type="subTitle" idx="4"/>
          </p:nvPr>
        </p:nvSpPr>
        <p:spPr>
          <a:xfrm>
            <a:off x="1921306" y="2575625"/>
            <a:ext cx="21900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8" name="Google Shape;48;p5"/>
          <p:cNvSpPr/>
          <p:nvPr/>
        </p:nvSpPr>
        <p:spPr>
          <a:xfrm rot="-7022417" flipH="1">
            <a:off x="3057592" y="43230"/>
            <a:ext cx="352077" cy="4531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6430498" y="45307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6645472" flipH="1">
            <a:off x="6170406" y="200959"/>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3391622" flipH="1">
            <a:off x="8774003" y="1921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4430405" flipH="1">
            <a:off x="8519492" y="2651080"/>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7413790" flipH="1">
            <a:off x="153421" y="34382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3391622" flipH="1">
            <a:off x="346615" y="329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2542404" flipH="1">
            <a:off x="1557976" y="485117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6724432" flipH="1">
            <a:off x="3953540" y="4594536"/>
            <a:ext cx="352086" cy="45318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830623" flipH="1">
            <a:off x="380398" y="1877591"/>
            <a:ext cx="352080" cy="453178"/>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0" name="Google Shape;60;p6"/>
          <p:cNvSpPr/>
          <p:nvPr/>
        </p:nvSpPr>
        <p:spPr>
          <a:xfrm flipH="1">
            <a:off x="8520856" y="443311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flipH="1">
            <a:off x="4748660" y="47759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flipH="1">
            <a:off x="6911417" y="3072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3391622" flipH="1">
            <a:off x="1502177" y="1889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2576285" flipH="1">
            <a:off x="1944590" y="4565303"/>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7413790" flipH="1">
            <a:off x="116621" y="79428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3147102" flipH="1">
            <a:off x="258538" y="3027362"/>
            <a:ext cx="352091" cy="45319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94391" flipH="1">
            <a:off x="8680994" y="1933384"/>
            <a:ext cx="246683" cy="155427"/>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8223715">
            <a:off x="4244140" y="14978"/>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1388100" y="1098900"/>
            <a:ext cx="6367800" cy="294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82"/>
        <p:cNvGrpSpPr/>
        <p:nvPr/>
      </p:nvGrpSpPr>
      <p:grpSpPr>
        <a:xfrm>
          <a:off x="0" y="0"/>
          <a:ext cx="0" cy="0"/>
          <a:chOff x="0" y="0"/>
          <a:chExt cx="0" cy="0"/>
        </a:xfrm>
      </p:grpSpPr>
      <p:sp>
        <p:nvSpPr>
          <p:cNvPr id="83" name="Google Shape;83;p9"/>
          <p:cNvSpPr txBox="1">
            <a:spLocks noGrp="1"/>
          </p:cNvSpPr>
          <p:nvPr>
            <p:ph type="body" idx="1"/>
          </p:nvPr>
        </p:nvSpPr>
        <p:spPr>
          <a:xfrm>
            <a:off x="1116650" y="1785925"/>
            <a:ext cx="3512400" cy="207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Nunito Light"/>
              <a:buChar char="●"/>
              <a:defRPr sz="1200">
                <a:latin typeface="Fira Sans"/>
                <a:ea typeface="Fira Sans"/>
                <a:cs typeface="Fira Sans"/>
                <a:sym typeface="Fira Sans"/>
              </a:defRPr>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0"/>
              </a:spcBef>
              <a:spcAft>
                <a:spcPts val="0"/>
              </a:spcAft>
              <a:buSzPts val="1200"/>
              <a:buFont typeface="Nunito Light"/>
              <a:buChar char="●"/>
              <a:defRPr/>
            </a:lvl4pPr>
            <a:lvl5pPr marL="2286000" lvl="4" indent="-304800" rtl="0">
              <a:lnSpc>
                <a:spcPct val="115000"/>
              </a:lnSpc>
              <a:spcBef>
                <a:spcPts val="0"/>
              </a:spcBef>
              <a:spcAft>
                <a:spcPts val="0"/>
              </a:spcAft>
              <a:buSzPts val="1200"/>
              <a:buFont typeface="Nunito Light"/>
              <a:buChar char="○"/>
              <a:defRPr/>
            </a:lvl5pPr>
            <a:lvl6pPr marL="2743200" lvl="5" indent="-304800" rtl="0">
              <a:lnSpc>
                <a:spcPct val="115000"/>
              </a:lnSpc>
              <a:spcBef>
                <a:spcPts val="0"/>
              </a:spcBef>
              <a:spcAft>
                <a:spcPts val="0"/>
              </a:spcAft>
              <a:buSzPts val="1200"/>
              <a:buFont typeface="Nunito Light"/>
              <a:buChar char="■"/>
              <a:defRPr/>
            </a:lvl6pPr>
            <a:lvl7pPr marL="3200400" lvl="6" indent="-304800" rtl="0">
              <a:lnSpc>
                <a:spcPct val="115000"/>
              </a:lnSpc>
              <a:spcBef>
                <a:spcPts val="0"/>
              </a:spcBef>
              <a:spcAft>
                <a:spcPts val="0"/>
              </a:spcAft>
              <a:buSzPts val="1200"/>
              <a:buFont typeface="Nunito Light"/>
              <a:buChar char="●"/>
              <a:defRPr/>
            </a:lvl7pPr>
            <a:lvl8pPr marL="3657600" lvl="7" indent="-304800" rtl="0">
              <a:lnSpc>
                <a:spcPct val="115000"/>
              </a:lnSpc>
              <a:spcBef>
                <a:spcPts val="0"/>
              </a:spcBef>
              <a:spcAft>
                <a:spcPts val="0"/>
              </a:spcAft>
              <a:buSzPts val="12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a:endParaRPr/>
          </a:p>
        </p:txBody>
      </p:sp>
      <p:sp>
        <p:nvSpPr>
          <p:cNvPr id="84" name="Google Shape;84;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5" name="Google Shape;85;p9"/>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2555057" y="46865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4430405">
            <a:off x="6561876" y="43819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2542404">
            <a:off x="4412213" y="44683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rot="3391622">
            <a:off x="8514852" y="44894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759000" y="449150"/>
            <a:ext cx="3885000" cy="12744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2_1">
    <p:bg>
      <p:bgPr>
        <a:solidFill>
          <a:schemeClr val="dk2"/>
        </a:solidFill>
        <a:effectLst/>
      </p:bgPr>
    </p:bg>
    <p:spTree>
      <p:nvGrpSpPr>
        <p:cNvPr id="1" name="Shape 106"/>
        <p:cNvGrpSpPr/>
        <p:nvPr/>
      </p:nvGrpSpPr>
      <p:grpSpPr>
        <a:xfrm>
          <a:off x="0" y="0"/>
          <a:ext cx="0" cy="0"/>
          <a:chOff x="0" y="0"/>
          <a:chExt cx="0" cy="0"/>
        </a:xfrm>
      </p:grpSpPr>
      <p:sp>
        <p:nvSpPr>
          <p:cNvPr id="107" name="Google Shape;107;p13"/>
          <p:cNvSpPr txBox="1">
            <a:spLocks noGrp="1"/>
          </p:cNvSpPr>
          <p:nvPr>
            <p:ph type="title" hasCustomPrompt="1"/>
          </p:nvPr>
        </p:nvSpPr>
        <p:spPr>
          <a:xfrm>
            <a:off x="1713225"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8" name="Google Shape;108;p13"/>
          <p:cNvSpPr txBox="1">
            <a:spLocks noGrp="1"/>
          </p:cNvSpPr>
          <p:nvPr>
            <p:ph type="title" idx="2" hasCustomPrompt="1"/>
          </p:nvPr>
        </p:nvSpPr>
        <p:spPr>
          <a:xfrm>
            <a:off x="3934350"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9" name="Google Shape;109;p13"/>
          <p:cNvSpPr txBox="1">
            <a:spLocks noGrp="1"/>
          </p:cNvSpPr>
          <p:nvPr>
            <p:ph type="title" idx="3" hasCustomPrompt="1"/>
          </p:nvPr>
        </p:nvSpPr>
        <p:spPr>
          <a:xfrm>
            <a:off x="6155475"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381125"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1" name="Google Shape;111;p13"/>
          <p:cNvSpPr txBox="1">
            <a:spLocks noGrp="1"/>
          </p:cNvSpPr>
          <p:nvPr>
            <p:ph type="subTitle" idx="4"/>
          </p:nvPr>
        </p:nvSpPr>
        <p:spPr>
          <a:xfrm>
            <a:off x="3602250"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2" name="Google Shape;112;p13"/>
          <p:cNvSpPr txBox="1">
            <a:spLocks noGrp="1"/>
          </p:cNvSpPr>
          <p:nvPr>
            <p:ph type="subTitle" idx="5"/>
          </p:nvPr>
        </p:nvSpPr>
        <p:spPr>
          <a:xfrm>
            <a:off x="5823375"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3" name="Google Shape;113;p1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114" name="Google Shape;114;p1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txBox="1">
            <a:spLocks noGrp="1"/>
          </p:cNvSpPr>
          <p:nvPr>
            <p:ph type="title" idx="7" hasCustomPrompt="1"/>
          </p:nvPr>
        </p:nvSpPr>
        <p:spPr>
          <a:xfrm>
            <a:off x="1713225"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3" name="Google Shape;123;p13"/>
          <p:cNvSpPr txBox="1">
            <a:spLocks noGrp="1"/>
          </p:cNvSpPr>
          <p:nvPr>
            <p:ph type="title" idx="8" hasCustomPrompt="1"/>
          </p:nvPr>
        </p:nvSpPr>
        <p:spPr>
          <a:xfrm>
            <a:off x="3934350"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4" name="Google Shape;124;p13"/>
          <p:cNvSpPr txBox="1">
            <a:spLocks noGrp="1"/>
          </p:cNvSpPr>
          <p:nvPr>
            <p:ph type="title" idx="9" hasCustomPrompt="1"/>
          </p:nvPr>
        </p:nvSpPr>
        <p:spPr>
          <a:xfrm>
            <a:off x="6155475"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5" name="Google Shape;125;p13"/>
          <p:cNvSpPr txBox="1">
            <a:spLocks noGrp="1"/>
          </p:cNvSpPr>
          <p:nvPr>
            <p:ph type="subTitle" idx="13"/>
          </p:nvPr>
        </p:nvSpPr>
        <p:spPr>
          <a:xfrm>
            <a:off x="1381125"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26" name="Google Shape;126;p13"/>
          <p:cNvSpPr txBox="1">
            <a:spLocks noGrp="1"/>
          </p:cNvSpPr>
          <p:nvPr>
            <p:ph type="subTitle" idx="14"/>
          </p:nvPr>
        </p:nvSpPr>
        <p:spPr>
          <a:xfrm>
            <a:off x="3602250"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27" name="Google Shape;127;p13"/>
          <p:cNvSpPr txBox="1">
            <a:spLocks noGrp="1"/>
          </p:cNvSpPr>
          <p:nvPr>
            <p:ph type="subTitle" idx="15"/>
          </p:nvPr>
        </p:nvSpPr>
        <p:spPr>
          <a:xfrm>
            <a:off x="5823375"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2pPr>
            <a:lvl3pPr lvl="2"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3pPr>
            <a:lvl4pPr lvl="3"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4pPr>
            <a:lvl5pPr lvl="4"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5pPr>
            <a:lvl6pPr lvl="5"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6pPr>
            <a:lvl7pPr lvl="6"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7pPr>
            <a:lvl8pPr lvl="7"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8pPr>
            <a:lvl9pPr lvl="8"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Char char="●"/>
              <a:defRPr sz="1200">
                <a:solidFill>
                  <a:schemeClr val="lt2"/>
                </a:solidFill>
              </a:defRPr>
            </a:lvl1pPr>
            <a:lvl2pPr marL="914400" lvl="1" indent="-304800">
              <a:lnSpc>
                <a:spcPct val="100000"/>
              </a:lnSpc>
              <a:spcBef>
                <a:spcPts val="1600"/>
              </a:spcBef>
              <a:spcAft>
                <a:spcPts val="0"/>
              </a:spcAft>
              <a:buClr>
                <a:schemeClr val="lt2"/>
              </a:buClr>
              <a:buSzPts val="1200"/>
              <a:buFont typeface="Fira Sans"/>
              <a:buChar char="○"/>
              <a:defRPr sz="1200">
                <a:solidFill>
                  <a:schemeClr val="lt2"/>
                </a:solidFill>
                <a:latin typeface="Fira Sans"/>
                <a:ea typeface="Fira Sans"/>
                <a:cs typeface="Fira Sans"/>
                <a:sym typeface="Fira Sans"/>
              </a:defRPr>
            </a:lvl2pPr>
            <a:lvl3pPr marL="1371600" lvl="2" indent="-304800">
              <a:lnSpc>
                <a:spcPct val="100000"/>
              </a:lnSpc>
              <a:spcBef>
                <a:spcPts val="1600"/>
              </a:spcBef>
              <a:spcAft>
                <a:spcPts val="0"/>
              </a:spcAft>
              <a:buClr>
                <a:schemeClr val="lt2"/>
              </a:buClr>
              <a:buSzPts val="1200"/>
              <a:buChar char="■"/>
              <a:defRPr sz="1200">
                <a:solidFill>
                  <a:schemeClr val="lt2"/>
                </a:solidFill>
              </a:defRPr>
            </a:lvl3pPr>
            <a:lvl4pPr marL="1828800" lvl="3" indent="-304800">
              <a:lnSpc>
                <a:spcPct val="100000"/>
              </a:lnSpc>
              <a:spcBef>
                <a:spcPts val="1600"/>
              </a:spcBef>
              <a:spcAft>
                <a:spcPts val="0"/>
              </a:spcAft>
              <a:buClr>
                <a:schemeClr val="lt2"/>
              </a:buClr>
              <a:buSzPts val="1200"/>
              <a:buChar char="●"/>
              <a:defRPr sz="1200">
                <a:solidFill>
                  <a:schemeClr val="lt2"/>
                </a:solidFill>
              </a:defRPr>
            </a:lvl4pPr>
            <a:lvl5pPr marL="2286000" lvl="4" indent="-304800">
              <a:lnSpc>
                <a:spcPct val="100000"/>
              </a:lnSpc>
              <a:spcBef>
                <a:spcPts val="1600"/>
              </a:spcBef>
              <a:spcAft>
                <a:spcPts val="0"/>
              </a:spcAft>
              <a:buClr>
                <a:schemeClr val="lt2"/>
              </a:buClr>
              <a:buSzPts val="1200"/>
              <a:buChar char="○"/>
              <a:defRPr sz="1200">
                <a:solidFill>
                  <a:schemeClr val="lt2"/>
                </a:solidFill>
              </a:defRPr>
            </a:lvl5pPr>
            <a:lvl6pPr marL="2743200" lvl="5" indent="-304800">
              <a:lnSpc>
                <a:spcPct val="100000"/>
              </a:lnSpc>
              <a:spcBef>
                <a:spcPts val="1600"/>
              </a:spcBef>
              <a:spcAft>
                <a:spcPts val="0"/>
              </a:spcAft>
              <a:buClr>
                <a:schemeClr val="lt2"/>
              </a:buClr>
              <a:buSzPts val="1200"/>
              <a:buChar char="■"/>
              <a:defRPr sz="1200">
                <a:solidFill>
                  <a:schemeClr val="lt2"/>
                </a:solidFill>
              </a:defRPr>
            </a:lvl6pPr>
            <a:lvl7pPr marL="3200400" lvl="6" indent="-304800">
              <a:lnSpc>
                <a:spcPct val="100000"/>
              </a:lnSpc>
              <a:spcBef>
                <a:spcPts val="1600"/>
              </a:spcBef>
              <a:spcAft>
                <a:spcPts val="0"/>
              </a:spcAft>
              <a:buClr>
                <a:schemeClr val="lt2"/>
              </a:buClr>
              <a:buSzPts val="1200"/>
              <a:buChar char="●"/>
              <a:defRPr sz="1200">
                <a:solidFill>
                  <a:schemeClr val="lt2"/>
                </a:solidFill>
              </a:defRPr>
            </a:lvl7pPr>
            <a:lvl8pPr marL="3657600" lvl="7" indent="-304800">
              <a:lnSpc>
                <a:spcPct val="100000"/>
              </a:lnSpc>
              <a:spcBef>
                <a:spcPts val="1600"/>
              </a:spcBef>
              <a:spcAft>
                <a:spcPts val="0"/>
              </a:spcAft>
              <a:buClr>
                <a:schemeClr val="lt2"/>
              </a:buClr>
              <a:buSzPts val="1200"/>
              <a:buChar char="○"/>
              <a:defRPr sz="1200">
                <a:solidFill>
                  <a:schemeClr val="lt2"/>
                </a:solidFill>
              </a:defRPr>
            </a:lvl8pPr>
            <a:lvl9pPr marL="4114800" lvl="8" indent="-304800">
              <a:lnSpc>
                <a:spcPct val="100000"/>
              </a:lnSpc>
              <a:spcBef>
                <a:spcPts val="1600"/>
              </a:spcBef>
              <a:spcAft>
                <a:spcPts val="1600"/>
              </a:spcAft>
              <a:buClr>
                <a:schemeClr val="lt2"/>
              </a:buClr>
              <a:buSzPts val="1200"/>
              <a:buChar char="■"/>
              <a:defRPr sz="1200">
                <a:solidFill>
                  <a:schemeClr val="lt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4" r:id="rId10"/>
    <p:sldLayoutId id="2147483668" r:id="rId11"/>
    <p:sldLayoutId id="2147483669" r:id="rId12"/>
    <p:sldLayoutId id="2147483674" r:id="rId13"/>
    <p:sldLayoutId id="2147483675" r:id="rId14"/>
    <p:sldLayoutId id="214748367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grpSp>
        <p:nvGrpSpPr>
          <p:cNvPr id="511" name="Google Shape;511;p27"/>
          <p:cNvGrpSpPr/>
          <p:nvPr/>
        </p:nvGrpSpPr>
        <p:grpSpPr>
          <a:xfrm>
            <a:off x="143902" y="3787300"/>
            <a:ext cx="5007948" cy="1356325"/>
            <a:chOff x="143902" y="3787300"/>
            <a:chExt cx="5007948" cy="1356325"/>
          </a:xfrm>
        </p:grpSpPr>
        <p:sp>
          <p:nvSpPr>
            <p:cNvPr id="512" name="Google Shape;512;p27"/>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27"/>
            <p:cNvGrpSpPr/>
            <p:nvPr/>
          </p:nvGrpSpPr>
          <p:grpSpPr>
            <a:xfrm>
              <a:off x="143902" y="3787300"/>
              <a:ext cx="5007948" cy="1296765"/>
              <a:chOff x="143902" y="3787300"/>
              <a:chExt cx="5007948" cy="1296765"/>
            </a:xfrm>
          </p:grpSpPr>
          <p:sp>
            <p:nvSpPr>
              <p:cNvPr id="514" name="Google Shape;514;p27"/>
              <p:cNvSpPr/>
              <p:nvPr/>
            </p:nvSpPr>
            <p:spPr>
              <a:xfrm>
                <a:off x="492250" y="3787300"/>
                <a:ext cx="4659600" cy="952225"/>
              </a:xfrm>
              <a:custGeom>
                <a:avLst/>
                <a:gdLst/>
                <a:ahLst/>
                <a:cxnLst/>
                <a:rect l="l" t="t" r="r" b="b"/>
                <a:pathLst>
                  <a:path w="186384" h="38089" extrusionOk="0">
                    <a:moveTo>
                      <a:pt x="0" y="29035"/>
                    </a:moveTo>
                    <a:lnTo>
                      <a:pt x="10927" y="0"/>
                    </a:lnTo>
                    <a:lnTo>
                      <a:pt x="186384" y="1873"/>
                    </a:lnTo>
                    <a:lnTo>
                      <a:pt x="2498" y="38089"/>
                    </a:lnTo>
                    <a:close/>
                  </a:path>
                </a:pathLst>
              </a:custGeom>
              <a:solidFill>
                <a:srgbClr val="9E855C">
                  <a:alpha val="14880"/>
                </a:srgbClr>
              </a:solidFill>
              <a:ln>
                <a:noFill/>
              </a:ln>
            </p:spPr>
          </p:sp>
          <p:grpSp>
            <p:nvGrpSpPr>
              <p:cNvPr id="515" name="Google Shape;515;p27"/>
              <p:cNvGrpSpPr/>
              <p:nvPr/>
            </p:nvGrpSpPr>
            <p:grpSpPr>
              <a:xfrm rot="-3088787">
                <a:off x="247795" y="4300754"/>
                <a:ext cx="725754" cy="615483"/>
                <a:chOff x="5417612" y="4008755"/>
                <a:chExt cx="725743" cy="615474"/>
              </a:xfrm>
            </p:grpSpPr>
            <p:sp>
              <p:nvSpPr>
                <p:cNvPr id="516" name="Google Shape;516;p27"/>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0" name="Google Shape;520;p27"/>
          <p:cNvSpPr txBox="1">
            <a:spLocks noGrp="1"/>
          </p:cNvSpPr>
          <p:nvPr>
            <p:ph type="ctrTitle"/>
          </p:nvPr>
        </p:nvSpPr>
        <p:spPr>
          <a:xfrm>
            <a:off x="-28634" y="1253983"/>
            <a:ext cx="5916901" cy="18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THE OU CINEMA</a:t>
            </a:r>
            <a:br>
              <a:rPr lang="en" b="1" dirty="0"/>
            </a:br>
            <a:r>
              <a:rPr lang="en" sz="3600" b="1" dirty="0">
                <a:solidFill>
                  <a:schemeClr val="lt1"/>
                </a:solidFill>
              </a:rPr>
              <a:t>Project Proposal</a:t>
            </a:r>
            <a:endParaRPr sz="3600" b="1" dirty="0">
              <a:solidFill>
                <a:schemeClr val="lt1"/>
              </a:solidFill>
            </a:endParaRPr>
          </a:p>
        </p:txBody>
      </p:sp>
      <p:sp>
        <p:nvSpPr>
          <p:cNvPr id="521" name="Google Shape;521;p27"/>
          <p:cNvSpPr txBox="1">
            <a:spLocks noGrp="1"/>
          </p:cNvSpPr>
          <p:nvPr>
            <p:ph type="subTitle" idx="1"/>
          </p:nvPr>
        </p:nvSpPr>
        <p:spPr>
          <a:xfrm>
            <a:off x="779625" y="3348926"/>
            <a:ext cx="4350000" cy="4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1D2125"/>
                </a:solidFill>
                <a:effectLst/>
                <a:latin typeface="Poppins" panose="00000500000000000000" pitchFamily="2" charset="0"/>
              </a:rPr>
              <a:t>Dr.Ashraf Odeh</a:t>
            </a:r>
            <a:endParaRPr dirty="0"/>
          </a:p>
        </p:txBody>
      </p:sp>
      <p:grpSp>
        <p:nvGrpSpPr>
          <p:cNvPr id="522" name="Google Shape;522;p27"/>
          <p:cNvGrpSpPr/>
          <p:nvPr/>
        </p:nvGrpSpPr>
        <p:grpSpPr>
          <a:xfrm>
            <a:off x="5454236" y="1140063"/>
            <a:ext cx="3090223" cy="2912418"/>
            <a:chOff x="5547025" y="1155975"/>
            <a:chExt cx="2881864" cy="2716048"/>
          </a:xfrm>
        </p:grpSpPr>
        <p:sp>
          <p:nvSpPr>
            <p:cNvPr id="523" name="Google Shape;523;p27"/>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7"/>
          <p:cNvSpPr/>
          <p:nvPr/>
        </p:nvSpPr>
        <p:spPr>
          <a:xfrm>
            <a:off x="1240325" y="30100"/>
            <a:ext cx="177775" cy="115325"/>
          </a:xfrm>
          <a:custGeom>
            <a:avLst/>
            <a:gdLst/>
            <a:ahLst/>
            <a:cxnLst/>
            <a:rect l="l" t="t" r="r" b="b"/>
            <a:pathLst>
              <a:path w="7111" h="4613" extrusionOk="0">
                <a:moveTo>
                  <a:pt x="3531" y="0"/>
                </a:moveTo>
                <a:lnTo>
                  <a:pt x="0" y="1190"/>
                </a:lnTo>
                <a:lnTo>
                  <a:pt x="358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27"/>
          <p:cNvGrpSpPr/>
          <p:nvPr/>
        </p:nvGrpSpPr>
        <p:grpSpPr>
          <a:xfrm>
            <a:off x="342206" y="178687"/>
            <a:ext cx="1075893" cy="1010627"/>
            <a:chOff x="220838" y="-10150"/>
            <a:chExt cx="1417700" cy="1331700"/>
          </a:xfrm>
        </p:grpSpPr>
        <p:sp>
          <p:nvSpPr>
            <p:cNvPr id="569" name="Google Shape;569;p27"/>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7"/>
          <p:cNvGrpSpPr/>
          <p:nvPr/>
        </p:nvGrpSpPr>
        <p:grpSpPr>
          <a:xfrm>
            <a:off x="3197114" y="153467"/>
            <a:ext cx="1299031" cy="763082"/>
            <a:chOff x="3285175" y="1554625"/>
            <a:chExt cx="1458275" cy="856625"/>
          </a:xfrm>
        </p:grpSpPr>
        <p:sp>
          <p:nvSpPr>
            <p:cNvPr id="616" name="Google Shape;616;p27"/>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7"/>
          <p:cNvGrpSpPr/>
          <p:nvPr/>
        </p:nvGrpSpPr>
        <p:grpSpPr>
          <a:xfrm>
            <a:off x="8031392" y="269211"/>
            <a:ext cx="898762" cy="763062"/>
            <a:chOff x="8039217" y="153473"/>
            <a:chExt cx="898762" cy="763062"/>
          </a:xfrm>
        </p:grpSpPr>
        <p:sp>
          <p:nvSpPr>
            <p:cNvPr id="632" name="Google Shape;632;p27"/>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7"/>
          <p:cNvGrpSpPr/>
          <p:nvPr/>
        </p:nvGrpSpPr>
        <p:grpSpPr>
          <a:xfrm rot="657575">
            <a:off x="4953944" y="4227780"/>
            <a:ext cx="773062" cy="656341"/>
            <a:chOff x="3502275" y="3218775"/>
            <a:chExt cx="1175775" cy="998250"/>
          </a:xfrm>
        </p:grpSpPr>
        <p:sp>
          <p:nvSpPr>
            <p:cNvPr id="646" name="Google Shape;646;p27"/>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5" name="Google Shape;545;p32"/>
          <p:cNvSpPr txBox="1">
            <a:spLocks noGrp="1"/>
          </p:cNvSpPr>
          <p:nvPr>
            <p:ph type="title" idx="4294967295"/>
          </p:nvPr>
        </p:nvSpPr>
        <p:spPr>
          <a:xfrm>
            <a:off x="1427810" y="1239752"/>
            <a:ext cx="1462088"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03</a:t>
            </a:r>
            <a:endParaRPr dirty="0">
              <a:solidFill>
                <a:schemeClr val="bg1"/>
              </a:solidFill>
            </a:endParaRPr>
          </a:p>
        </p:txBody>
      </p:sp>
      <p:sp>
        <p:nvSpPr>
          <p:cNvPr id="546" name="Google Shape;546;p32"/>
          <p:cNvSpPr txBox="1">
            <a:spLocks noGrp="1"/>
          </p:cNvSpPr>
          <p:nvPr>
            <p:ph type="title" idx="4294967295"/>
          </p:nvPr>
        </p:nvSpPr>
        <p:spPr>
          <a:xfrm>
            <a:off x="1089979" y="2300925"/>
            <a:ext cx="3227396" cy="21165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800" dirty="0"/>
              <a:t>The Structs And Classes</a:t>
            </a:r>
          </a:p>
        </p:txBody>
      </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499047" y="144714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821;p47">
            <a:extLst>
              <a:ext uri="{FF2B5EF4-FFF2-40B4-BE49-F238E27FC236}">
                <a16:creationId xmlns:a16="http://schemas.microsoft.com/office/drawing/2014/main" id="{2FB8FE6B-767D-82F7-102E-C49D537C169F}"/>
              </a:ext>
            </a:extLst>
          </p:cNvPr>
          <p:cNvGrpSpPr/>
          <p:nvPr/>
        </p:nvGrpSpPr>
        <p:grpSpPr>
          <a:xfrm>
            <a:off x="4193865" y="1959875"/>
            <a:ext cx="2582585" cy="2447120"/>
            <a:chOff x="6950975" y="1231375"/>
            <a:chExt cx="1402225" cy="1251250"/>
          </a:xfrm>
        </p:grpSpPr>
        <p:sp>
          <p:nvSpPr>
            <p:cNvPr id="3" name="Google Shape;2822;p47">
              <a:extLst>
                <a:ext uri="{FF2B5EF4-FFF2-40B4-BE49-F238E27FC236}">
                  <a16:creationId xmlns:a16="http://schemas.microsoft.com/office/drawing/2014/main" id="{1AB38EEB-0E60-17DF-7B53-6F08E675552B}"/>
                </a:ext>
              </a:extLst>
            </p:cNvPr>
            <p:cNvSpPr/>
            <p:nvPr/>
          </p:nvSpPr>
          <p:spPr>
            <a:xfrm>
              <a:off x="6950975" y="1231375"/>
              <a:ext cx="1402225" cy="1251250"/>
            </a:xfrm>
            <a:custGeom>
              <a:avLst/>
              <a:gdLst/>
              <a:ahLst/>
              <a:cxnLst/>
              <a:rect l="l" t="t" r="r" b="b"/>
              <a:pathLst>
                <a:path w="56089" h="50050" extrusionOk="0">
                  <a:moveTo>
                    <a:pt x="25656" y="0"/>
                  </a:moveTo>
                  <a:cubicBezTo>
                    <a:pt x="19342" y="0"/>
                    <a:pt x="13247" y="2261"/>
                    <a:pt x="8458" y="6364"/>
                  </a:cubicBezTo>
                  <a:cubicBezTo>
                    <a:pt x="5783" y="8655"/>
                    <a:pt x="3619" y="11478"/>
                    <a:pt x="2095" y="14654"/>
                  </a:cubicBezTo>
                  <a:cubicBezTo>
                    <a:pt x="885" y="17133"/>
                    <a:pt x="226" y="19542"/>
                    <a:pt x="148" y="21794"/>
                  </a:cubicBezTo>
                  <a:cubicBezTo>
                    <a:pt x="0" y="25315"/>
                    <a:pt x="1249" y="29062"/>
                    <a:pt x="3649" y="32337"/>
                  </a:cubicBezTo>
                  <a:cubicBezTo>
                    <a:pt x="4505" y="33517"/>
                    <a:pt x="5508" y="34599"/>
                    <a:pt x="6639" y="35543"/>
                  </a:cubicBezTo>
                  <a:cubicBezTo>
                    <a:pt x="7583" y="36330"/>
                    <a:pt x="8645" y="36989"/>
                    <a:pt x="9786" y="37500"/>
                  </a:cubicBezTo>
                  <a:cubicBezTo>
                    <a:pt x="12343" y="38622"/>
                    <a:pt x="15116" y="38789"/>
                    <a:pt x="17791" y="38956"/>
                  </a:cubicBezTo>
                  <a:cubicBezTo>
                    <a:pt x="20781" y="39133"/>
                    <a:pt x="23594" y="39310"/>
                    <a:pt x="25826" y="40766"/>
                  </a:cubicBezTo>
                  <a:cubicBezTo>
                    <a:pt x="27095" y="41592"/>
                    <a:pt x="28118" y="42811"/>
                    <a:pt x="29200" y="44109"/>
                  </a:cubicBezTo>
                  <a:cubicBezTo>
                    <a:pt x="30173" y="45270"/>
                    <a:pt x="31177" y="46470"/>
                    <a:pt x="32435" y="47463"/>
                  </a:cubicBezTo>
                  <a:cubicBezTo>
                    <a:pt x="34560" y="49135"/>
                    <a:pt x="37195" y="50050"/>
                    <a:pt x="39910" y="50050"/>
                  </a:cubicBezTo>
                  <a:cubicBezTo>
                    <a:pt x="40254" y="50050"/>
                    <a:pt x="40608" y="50040"/>
                    <a:pt x="40952" y="50010"/>
                  </a:cubicBezTo>
                  <a:cubicBezTo>
                    <a:pt x="46007" y="49558"/>
                    <a:pt x="50000" y="45585"/>
                    <a:pt x="51476" y="43903"/>
                  </a:cubicBezTo>
                  <a:cubicBezTo>
                    <a:pt x="54524" y="40441"/>
                    <a:pt x="56088" y="35947"/>
                    <a:pt x="56019" y="30931"/>
                  </a:cubicBezTo>
                  <a:cubicBezTo>
                    <a:pt x="55950" y="26849"/>
                    <a:pt x="54790" y="22384"/>
                    <a:pt x="52715" y="18185"/>
                  </a:cubicBezTo>
                  <a:lnTo>
                    <a:pt x="52715" y="18185"/>
                  </a:lnTo>
                  <a:cubicBezTo>
                    <a:pt x="53010" y="18362"/>
                    <a:pt x="53354" y="18451"/>
                    <a:pt x="53698" y="18451"/>
                  </a:cubicBezTo>
                  <a:lnTo>
                    <a:pt x="53806" y="18451"/>
                  </a:lnTo>
                  <a:cubicBezTo>
                    <a:pt x="54859" y="18451"/>
                    <a:pt x="55724" y="17595"/>
                    <a:pt x="55724" y="16533"/>
                  </a:cubicBezTo>
                  <a:lnTo>
                    <a:pt x="55724" y="12982"/>
                  </a:lnTo>
                  <a:cubicBezTo>
                    <a:pt x="55724" y="11920"/>
                    <a:pt x="54859" y="11055"/>
                    <a:pt x="53806" y="11055"/>
                  </a:cubicBezTo>
                  <a:lnTo>
                    <a:pt x="53698" y="11055"/>
                  </a:lnTo>
                  <a:cubicBezTo>
                    <a:pt x="53049" y="11055"/>
                    <a:pt x="52439" y="11389"/>
                    <a:pt x="52085" y="11940"/>
                  </a:cubicBezTo>
                  <a:lnTo>
                    <a:pt x="52085" y="11468"/>
                  </a:lnTo>
                  <a:cubicBezTo>
                    <a:pt x="52085" y="10661"/>
                    <a:pt x="51426" y="10003"/>
                    <a:pt x="50630" y="10003"/>
                  </a:cubicBezTo>
                  <a:lnTo>
                    <a:pt x="47119" y="10003"/>
                  </a:lnTo>
                  <a:cubicBezTo>
                    <a:pt x="44119" y="6718"/>
                    <a:pt x="40746" y="4200"/>
                    <a:pt x="37087" y="2508"/>
                  </a:cubicBezTo>
                  <a:cubicBezTo>
                    <a:pt x="36881" y="1928"/>
                    <a:pt x="36330" y="1545"/>
                    <a:pt x="35720" y="1545"/>
                  </a:cubicBezTo>
                  <a:cubicBezTo>
                    <a:pt x="35651" y="1545"/>
                    <a:pt x="35573" y="1545"/>
                    <a:pt x="35504" y="1564"/>
                  </a:cubicBezTo>
                  <a:lnTo>
                    <a:pt x="34983" y="1633"/>
                  </a:lnTo>
                  <a:cubicBezTo>
                    <a:pt x="34481" y="1446"/>
                    <a:pt x="33999" y="1289"/>
                    <a:pt x="33527" y="1141"/>
                  </a:cubicBezTo>
                  <a:cubicBezTo>
                    <a:pt x="31000" y="384"/>
                    <a:pt x="28374" y="1"/>
                    <a:pt x="25738" y="1"/>
                  </a:cubicBezTo>
                  <a:cubicBezTo>
                    <a:pt x="25711" y="0"/>
                    <a:pt x="25683" y="0"/>
                    <a:pt x="25656"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23;p47">
              <a:extLst>
                <a:ext uri="{FF2B5EF4-FFF2-40B4-BE49-F238E27FC236}">
                  <a16:creationId xmlns:a16="http://schemas.microsoft.com/office/drawing/2014/main" id="{015BA365-C019-8FA0-C04E-B5A59A046413}"/>
                </a:ext>
              </a:extLst>
            </p:cNvPr>
            <p:cNvSpPr/>
            <p:nvPr/>
          </p:nvSpPr>
          <p:spPr>
            <a:xfrm>
              <a:off x="7116675" y="1269975"/>
              <a:ext cx="1202350" cy="1178425"/>
            </a:xfrm>
            <a:custGeom>
              <a:avLst/>
              <a:gdLst/>
              <a:ahLst/>
              <a:cxnLst/>
              <a:rect l="l" t="t" r="r" b="b"/>
              <a:pathLst>
                <a:path w="48094" h="47137" extrusionOk="0">
                  <a:moveTo>
                    <a:pt x="19192" y="1"/>
                  </a:moveTo>
                  <a:cubicBezTo>
                    <a:pt x="13187" y="1"/>
                    <a:pt x="7376" y="2128"/>
                    <a:pt x="2873" y="6010"/>
                  </a:cubicBezTo>
                  <a:cubicBezTo>
                    <a:pt x="434" y="8124"/>
                    <a:pt x="6777" y="9167"/>
                    <a:pt x="5282" y="12255"/>
                  </a:cubicBezTo>
                  <a:cubicBezTo>
                    <a:pt x="4289" y="14310"/>
                    <a:pt x="4132" y="17251"/>
                    <a:pt x="4043" y="19532"/>
                  </a:cubicBezTo>
                  <a:cubicBezTo>
                    <a:pt x="3905" y="22975"/>
                    <a:pt x="1093" y="25187"/>
                    <a:pt x="3138" y="27971"/>
                  </a:cubicBezTo>
                  <a:cubicBezTo>
                    <a:pt x="3925" y="29052"/>
                    <a:pt x="1" y="32111"/>
                    <a:pt x="1034" y="32957"/>
                  </a:cubicBezTo>
                  <a:cubicBezTo>
                    <a:pt x="1879" y="33675"/>
                    <a:pt x="2824" y="34255"/>
                    <a:pt x="3836" y="34707"/>
                  </a:cubicBezTo>
                  <a:cubicBezTo>
                    <a:pt x="8960" y="36940"/>
                    <a:pt x="15412" y="35032"/>
                    <a:pt x="20093" y="38091"/>
                  </a:cubicBezTo>
                  <a:cubicBezTo>
                    <a:pt x="22759" y="39831"/>
                    <a:pt x="24303" y="42890"/>
                    <a:pt x="26811" y="44867"/>
                  </a:cubicBezTo>
                  <a:cubicBezTo>
                    <a:pt x="28689" y="46343"/>
                    <a:pt x="31010" y="47137"/>
                    <a:pt x="33395" y="47137"/>
                  </a:cubicBezTo>
                  <a:cubicBezTo>
                    <a:pt x="33694" y="47137"/>
                    <a:pt x="33994" y="47124"/>
                    <a:pt x="34295" y="47099"/>
                  </a:cubicBezTo>
                  <a:cubicBezTo>
                    <a:pt x="37934" y="46775"/>
                    <a:pt x="41484" y="44188"/>
                    <a:pt x="43854" y="41484"/>
                  </a:cubicBezTo>
                  <a:cubicBezTo>
                    <a:pt x="46893" y="38032"/>
                    <a:pt x="48093" y="33822"/>
                    <a:pt x="48024" y="29495"/>
                  </a:cubicBezTo>
                  <a:cubicBezTo>
                    <a:pt x="47955" y="24833"/>
                    <a:pt x="46402" y="20034"/>
                    <a:pt x="44100" y="15894"/>
                  </a:cubicBezTo>
                  <a:cubicBezTo>
                    <a:pt x="43825" y="15392"/>
                    <a:pt x="43530" y="14900"/>
                    <a:pt x="43235" y="14418"/>
                  </a:cubicBezTo>
                  <a:cubicBezTo>
                    <a:pt x="42949" y="13956"/>
                    <a:pt x="42654" y="13504"/>
                    <a:pt x="42350" y="13071"/>
                  </a:cubicBezTo>
                  <a:cubicBezTo>
                    <a:pt x="41828" y="12333"/>
                    <a:pt x="41297" y="11625"/>
                    <a:pt x="40746" y="10957"/>
                  </a:cubicBezTo>
                  <a:cubicBezTo>
                    <a:pt x="40481" y="10642"/>
                    <a:pt x="40215" y="10327"/>
                    <a:pt x="39940" y="10012"/>
                  </a:cubicBezTo>
                  <a:cubicBezTo>
                    <a:pt x="36340" y="5931"/>
                    <a:pt x="31866" y="2676"/>
                    <a:pt x="26575" y="1092"/>
                  </a:cubicBezTo>
                  <a:cubicBezTo>
                    <a:pt x="24132" y="356"/>
                    <a:pt x="21646" y="1"/>
                    <a:pt x="19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24;p47">
              <a:extLst>
                <a:ext uri="{FF2B5EF4-FFF2-40B4-BE49-F238E27FC236}">
                  <a16:creationId xmlns:a16="http://schemas.microsoft.com/office/drawing/2014/main" id="{8DADEE04-E1D4-C6F0-666F-3DE639A8483F}"/>
                </a:ext>
              </a:extLst>
            </p:cNvPr>
            <p:cNvSpPr/>
            <p:nvPr/>
          </p:nvSpPr>
          <p:spPr>
            <a:xfrm>
              <a:off x="7750050" y="2094625"/>
              <a:ext cx="234325" cy="234325"/>
            </a:xfrm>
            <a:custGeom>
              <a:avLst/>
              <a:gdLst/>
              <a:ahLst/>
              <a:cxnLst/>
              <a:rect l="l" t="t" r="r" b="b"/>
              <a:pathLst>
                <a:path w="9373" h="9373" extrusionOk="0">
                  <a:moveTo>
                    <a:pt x="4692" y="0"/>
                  </a:moveTo>
                  <a:cubicBezTo>
                    <a:pt x="2105" y="0"/>
                    <a:pt x="0" y="2095"/>
                    <a:pt x="0" y="4682"/>
                  </a:cubicBezTo>
                  <a:cubicBezTo>
                    <a:pt x="0" y="7278"/>
                    <a:pt x="2105" y="9373"/>
                    <a:pt x="4692" y="9373"/>
                  </a:cubicBezTo>
                  <a:cubicBezTo>
                    <a:pt x="7278" y="9373"/>
                    <a:pt x="9373" y="7278"/>
                    <a:pt x="9373" y="4682"/>
                  </a:cubicBezTo>
                  <a:cubicBezTo>
                    <a:pt x="9373" y="2095"/>
                    <a:pt x="7278" y="0"/>
                    <a:pt x="4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25;p47">
              <a:extLst>
                <a:ext uri="{FF2B5EF4-FFF2-40B4-BE49-F238E27FC236}">
                  <a16:creationId xmlns:a16="http://schemas.microsoft.com/office/drawing/2014/main" id="{A66D883E-E178-EAE3-96EE-C9FEADE975B2}"/>
                </a:ext>
              </a:extLst>
            </p:cNvPr>
            <p:cNvSpPr/>
            <p:nvPr/>
          </p:nvSpPr>
          <p:spPr>
            <a:xfrm>
              <a:off x="7545725" y="1353575"/>
              <a:ext cx="234100" cy="234325"/>
            </a:xfrm>
            <a:custGeom>
              <a:avLst/>
              <a:gdLst/>
              <a:ahLst/>
              <a:cxnLst/>
              <a:rect l="l" t="t" r="r" b="b"/>
              <a:pathLst>
                <a:path w="9364" h="9373" extrusionOk="0">
                  <a:moveTo>
                    <a:pt x="4682" y="0"/>
                  </a:moveTo>
                  <a:cubicBezTo>
                    <a:pt x="2095" y="0"/>
                    <a:pt x="1" y="2095"/>
                    <a:pt x="1" y="4682"/>
                  </a:cubicBezTo>
                  <a:cubicBezTo>
                    <a:pt x="1" y="7268"/>
                    <a:pt x="2095" y="9373"/>
                    <a:pt x="4682" y="9373"/>
                  </a:cubicBezTo>
                  <a:cubicBezTo>
                    <a:pt x="7269" y="9373"/>
                    <a:pt x="9363" y="7268"/>
                    <a:pt x="9363" y="4682"/>
                  </a:cubicBezTo>
                  <a:cubicBezTo>
                    <a:pt x="9363" y="2095"/>
                    <a:pt x="7269" y="0"/>
                    <a:pt x="4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6;p47">
              <a:extLst>
                <a:ext uri="{FF2B5EF4-FFF2-40B4-BE49-F238E27FC236}">
                  <a16:creationId xmlns:a16="http://schemas.microsoft.com/office/drawing/2014/main" id="{95A21351-76D5-B623-4BA2-20F5DFDA8E11}"/>
                </a:ext>
              </a:extLst>
            </p:cNvPr>
            <p:cNvSpPr/>
            <p:nvPr/>
          </p:nvSpPr>
          <p:spPr>
            <a:xfrm>
              <a:off x="8175150" y="1572900"/>
              <a:ext cx="117075" cy="57550"/>
            </a:xfrm>
            <a:custGeom>
              <a:avLst/>
              <a:gdLst/>
              <a:ahLst/>
              <a:cxnLst/>
              <a:rect l="l" t="t" r="r" b="b"/>
              <a:pathLst>
                <a:path w="4683" h="2302" extrusionOk="0">
                  <a:moveTo>
                    <a:pt x="1" y="0"/>
                  </a:moveTo>
                  <a:lnTo>
                    <a:pt x="1" y="2301"/>
                  </a:lnTo>
                  <a:lnTo>
                    <a:pt x="4682" y="2301"/>
                  </a:lnTo>
                  <a:lnTo>
                    <a:pt x="46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7;p47">
              <a:extLst>
                <a:ext uri="{FF2B5EF4-FFF2-40B4-BE49-F238E27FC236}">
                  <a16:creationId xmlns:a16="http://schemas.microsoft.com/office/drawing/2014/main" id="{CF5D51EB-52A2-4F3E-8018-97D7F1930AC5}"/>
                </a:ext>
              </a:extLst>
            </p:cNvPr>
            <p:cNvSpPr/>
            <p:nvPr/>
          </p:nvSpPr>
          <p:spPr>
            <a:xfrm>
              <a:off x="8284075" y="1546575"/>
              <a:ext cx="26100" cy="111900"/>
            </a:xfrm>
            <a:custGeom>
              <a:avLst/>
              <a:gdLst/>
              <a:ahLst/>
              <a:cxnLst/>
              <a:rect l="l" t="t" r="r" b="b"/>
              <a:pathLst>
                <a:path w="1044" h="4476" extrusionOk="0">
                  <a:moveTo>
                    <a:pt x="473" y="1"/>
                  </a:moveTo>
                  <a:cubicBezTo>
                    <a:pt x="217" y="1"/>
                    <a:pt x="1" y="207"/>
                    <a:pt x="1" y="463"/>
                  </a:cubicBezTo>
                  <a:lnTo>
                    <a:pt x="1" y="4013"/>
                  </a:lnTo>
                  <a:cubicBezTo>
                    <a:pt x="1" y="4269"/>
                    <a:pt x="217" y="4476"/>
                    <a:pt x="473" y="4476"/>
                  </a:cubicBezTo>
                  <a:lnTo>
                    <a:pt x="571" y="4476"/>
                  </a:lnTo>
                  <a:cubicBezTo>
                    <a:pt x="827" y="4476"/>
                    <a:pt x="1043" y="4269"/>
                    <a:pt x="1043" y="4013"/>
                  </a:cubicBezTo>
                  <a:lnTo>
                    <a:pt x="1043" y="463"/>
                  </a:lnTo>
                  <a:cubicBezTo>
                    <a:pt x="1043" y="207"/>
                    <a:pt x="827" y="1"/>
                    <a:pt x="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8;p47">
              <a:extLst>
                <a:ext uri="{FF2B5EF4-FFF2-40B4-BE49-F238E27FC236}">
                  <a16:creationId xmlns:a16="http://schemas.microsoft.com/office/drawing/2014/main" id="{6517518E-518D-F18C-E55F-5CAFE06EDDEA}"/>
                </a:ext>
              </a:extLst>
            </p:cNvPr>
            <p:cNvSpPr/>
            <p:nvPr/>
          </p:nvSpPr>
          <p:spPr>
            <a:xfrm>
              <a:off x="8208850" y="1572900"/>
              <a:ext cx="38125" cy="57550"/>
            </a:xfrm>
            <a:custGeom>
              <a:avLst/>
              <a:gdLst/>
              <a:ahLst/>
              <a:cxnLst/>
              <a:rect l="l" t="t" r="r" b="b"/>
              <a:pathLst>
                <a:path w="1525" h="2302" extrusionOk="0">
                  <a:moveTo>
                    <a:pt x="0" y="0"/>
                  </a:moveTo>
                  <a:lnTo>
                    <a:pt x="138" y="2301"/>
                  </a:lnTo>
                  <a:lnTo>
                    <a:pt x="816" y="2301"/>
                  </a:lnTo>
                  <a:lnTo>
                    <a:pt x="1524" y="0"/>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9;p47">
              <a:extLst>
                <a:ext uri="{FF2B5EF4-FFF2-40B4-BE49-F238E27FC236}">
                  <a16:creationId xmlns:a16="http://schemas.microsoft.com/office/drawing/2014/main" id="{6F31DD32-19B7-9DF7-47D3-9EBEA7C6F513}"/>
                </a:ext>
              </a:extLst>
            </p:cNvPr>
            <p:cNvSpPr/>
            <p:nvPr/>
          </p:nvSpPr>
          <p:spPr>
            <a:xfrm>
              <a:off x="8268825" y="1571900"/>
              <a:ext cx="15525" cy="58550"/>
            </a:xfrm>
            <a:custGeom>
              <a:avLst/>
              <a:gdLst/>
              <a:ahLst/>
              <a:cxnLst/>
              <a:rect l="l" t="t" r="r" b="b"/>
              <a:pathLst>
                <a:path w="621" h="2342" extrusionOk="0">
                  <a:moveTo>
                    <a:pt x="620" y="1"/>
                  </a:moveTo>
                  <a:lnTo>
                    <a:pt x="1" y="11"/>
                  </a:lnTo>
                  <a:lnTo>
                    <a:pt x="620" y="2341"/>
                  </a:lnTo>
                  <a:lnTo>
                    <a:pt x="620"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30;p47">
              <a:extLst>
                <a:ext uri="{FF2B5EF4-FFF2-40B4-BE49-F238E27FC236}">
                  <a16:creationId xmlns:a16="http://schemas.microsoft.com/office/drawing/2014/main" id="{60539EA2-660E-8F53-B3F8-3F0ED3031583}"/>
                </a:ext>
              </a:extLst>
            </p:cNvPr>
            <p:cNvSpPr/>
            <p:nvPr/>
          </p:nvSpPr>
          <p:spPr>
            <a:xfrm>
              <a:off x="7852575" y="1902350"/>
              <a:ext cx="256225" cy="395875"/>
            </a:xfrm>
            <a:custGeom>
              <a:avLst/>
              <a:gdLst/>
              <a:ahLst/>
              <a:cxnLst/>
              <a:rect l="l" t="t" r="r" b="b"/>
              <a:pathLst>
                <a:path w="10249" h="15835" fill="none" extrusionOk="0">
                  <a:moveTo>
                    <a:pt x="0" y="15471"/>
                  </a:moveTo>
                  <a:lnTo>
                    <a:pt x="5311" y="1"/>
                  </a:lnTo>
                  <a:lnTo>
                    <a:pt x="10248" y="15835"/>
                  </a:lnTo>
                </a:path>
              </a:pathLst>
            </a:custGeom>
            <a:solidFill>
              <a:schemeClr val="lt2"/>
            </a:solidFill>
            <a:ln w="26300" cap="flat" cmpd="sng">
              <a:solidFill>
                <a:srgbClr val="1F154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31;p47">
              <a:extLst>
                <a:ext uri="{FF2B5EF4-FFF2-40B4-BE49-F238E27FC236}">
                  <a16:creationId xmlns:a16="http://schemas.microsoft.com/office/drawing/2014/main" id="{9639C515-51A5-5DBF-0918-77FF09020B28}"/>
                </a:ext>
              </a:extLst>
            </p:cNvPr>
            <p:cNvSpPr/>
            <p:nvPr/>
          </p:nvSpPr>
          <p:spPr>
            <a:xfrm>
              <a:off x="7831175" y="1520275"/>
              <a:ext cx="387775" cy="474300"/>
            </a:xfrm>
            <a:custGeom>
              <a:avLst/>
              <a:gdLst/>
              <a:ahLst/>
              <a:cxnLst/>
              <a:rect l="l" t="t" r="r" b="b"/>
              <a:pathLst>
                <a:path w="15511" h="18972" extrusionOk="0">
                  <a:moveTo>
                    <a:pt x="1" y="0"/>
                  </a:moveTo>
                  <a:lnTo>
                    <a:pt x="1" y="18972"/>
                  </a:lnTo>
                  <a:lnTo>
                    <a:pt x="15510" y="18972"/>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32;p47">
              <a:extLst>
                <a:ext uri="{FF2B5EF4-FFF2-40B4-BE49-F238E27FC236}">
                  <a16:creationId xmlns:a16="http://schemas.microsoft.com/office/drawing/2014/main" id="{2B7C5E8E-49F1-B701-FE90-76DA745E4037}"/>
                </a:ext>
              </a:extLst>
            </p:cNvPr>
            <p:cNvSpPr/>
            <p:nvPr/>
          </p:nvSpPr>
          <p:spPr>
            <a:xfrm>
              <a:off x="7724475" y="1520275"/>
              <a:ext cx="112400" cy="474300"/>
            </a:xfrm>
            <a:custGeom>
              <a:avLst/>
              <a:gdLst/>
              <a:ahLst/>
              <a:cxnLst/>
              <a:rect l="l" t="t" r="r" b="b"/>
              <a:pathLst>
                <a:path w="4496" h="18972" extrusionOk="0">
                  <a:moveTo>
                    <a:pt x="1" y="0"/>
                  </a:moveTo>
                  <a:lnTo>
                    <a:pt x="1" y="18972"/>
                  </a:lnTo>
                  <a:lnTo>
                    <a:pt x="4269" y="18972"/>
                  </a:lnTo>
                  <a:lnTo>
                    <a:pt x="4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33;p47">
              <a:extLst>
                <a:ext uri="{FF2B5EF4-FFF2-40B4-BE49-F238E27FC236}">
                  <a16:creationId xmlns:a16="http://schemas.microsoft.com/office/drawing/2014/main" id="{F018C810-9E0E-A7D6-D41D-2C31C5EA4748}"/>
                </a:ext>
              </a:extLst>
            </p:cNvPr>
            <p:cNvSpPr/>
            <p:nvPr/>
          </p:nvSpPr>
          <p:spPr>
            <a:xfrm>
              <a:off x="7454025" y="1526175"/>
              <a:ext cx="357275" cy="452675"/>
            </a:xfrm>
            <a:custGeom>
              <a:avLst/>
              <a:gdLst/>
              <a:ahLst/>
              <a:cxnLst/>
              <a:rect l="l" t="t" r="r" b="b"/>
              <a:pathLst>
                <a:path w="14291" h="18107" extrusionOk="0">
                  <a:moveTo>
                    <a:pt x="0" y="0"/>
                  </a:moveTo>
                  <a:lnTo>
                    <a:pt x="59" y="18106"/>
                  </a:lnTo>
                  <a:lnTo>
                    <a:pt x="13130" y="12107"/>
                  </a:lnTo>
                  <a:cubicBezTo>
                    <a:pt x="13130" y="12107"/>
                    <a:pt x="14172" y="11094"/>
                    <a:pt x="14231" y="8901"/>
                  </a:cubicBezTo>
                  <a:cubicBezTo>
                    <a:pt x="14290" y="6718"/>
                    <a:pt x="12913" y="5754"/>
                    <a:pt x="12913" y="5754"/>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34;p47">
              <a:extLst>
                <a:ext uri="{FF2B5EF4-FFF2-40B4-BE49-F238E27FC236}">
                  <a16:creationId xmlns:a16="http://schemas.microsoft.com/office/drawing/2014/main" id="{F2DFCF51-96CC-16CA-1041-244D09BD949A}"/>
                </a:ext>
              </a:extLst>
            </p:cNvPr>
            <p:cNvSpPr/>
            <p:nvPr/>
          </p:nvSpPr>
          <p:spPr>
            <a:xfrm>
              <a:off x="7459925" y="1534525"/>
              <a:ext cx="64450" cy="435475"/>
            </a:xfrm>
            <a:custGeom>
              <a:avLst/>
              <a:gdLst/>
              <a:ahLst/>
              <a:cxnLst/>
              <a:rect l="l" t="t" r="r" b="b"/>
              <a:pathLst>
                <a:path w="2578" h="17419" extrusionOk="0">
                  <a:moveTo>
                    <a:pt x="0" y="1"/>
                  </a:moveTo>
                  <a:lnTo>
                    <a:pt x="0" y="17418"/>
                  </a:lnTo>
                  <a:cubicBezTo>
                    <a:pt x="364" y="16749"/>
                    <a:pt x="679" y="16051"/>
                    <a:pt x="954" y="15343"/>
                  </a:cubicBezTo>
                  <a:cubicBezTo>
                    <a:pt x="1623" y="13681"/>
                    <a:pt x="2400" y="11163"/>
                    <a:pt x="2489" y="8419"/>
                  </a:cubicBezTo>
                  <a:cubicBezTo>
                    <a:pt x="2577" y="5508"/>
                    <a:pt x="1672" y="3059"/>
                    <a:pt x="915" y="1565"/>
                  </a:cubicBezTo>
                  <a:cubicBezTo>
                    <a:pt x="649" y="1014"/>
                    <a:pt x="345" y="493"/>
                    <a:pt x="0"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35;p47">
              <a:extLst>
                <a:ext uri="{FF2B5EF4-FFF2-40B4-BE49-F238E27FC236}">
                  <a16:creationId xmlns:a16="http://schemas.microsoft.com/office/drawing/2014/main" id="{B85B238E-A579-7115-2246-2BE139062415}"/>
                </a:ext>
              </a:extLst>
            </p:cNvPr>
            <p:cNvSpPr/>
            <p:nvPr/>
          </p:nvSpPr>
          <p:spPr>
            <a:xfrm>
              <a:off x="6990075" y="1419950"/>
              <a:ext cx="534300" cy="673950"/>
            </a:xfrm>
            <a:custGeom>
              <a:avLst/>
              <a:gdLst/>
              <a:ahLst/>
              <a:cxnLst/>
              <a:rect l="l" t="t" r="r" b="b"/>
              <a:pathLst>
                <a:path w="21372" h="26958" extrusionOk="0">
                  <a:moveTo>
                    <a:pt x="7937" y="1"/>
                  </a:moveTo>
                  <a:cubicBezTo>
                    <a:pt x="5429" y="2174"/>
                    <a:pt x="3383" y="4840"/>
                    <a:pt x="1937" y="7829"/>
                  </a:cubicBezTo>
                  <a:cubicBezTo>
                    <a:pt x="934" y="9885"/>
                    <a:pt x="216" y="12107"/>
                    <a:pt x="128" y="14389"/>
                  </a:cubicBezTo>
                  <a:cubicBezTo>
                    <a:pt x="0" y="17831"/>
                    <a:pt x="1318" y="21234"/>
                    <a:pt x="3354" y="24007"/>
                  </a:cubicBezTo>
                  <a:cubicBezTo>
                    <a:pt x="4140" y="25099"/>
                    <a:pt x="5065" y="26092"/>
                    <a:pt x="6098" y="26958"/>
                  </a:cubicBezTo>
                  <a:lnTo>
                    <a:pt x="18607" y="20516"/>
                  </a:lnTo>
                  <a:lnTo>
                    <a:pt x="18794" y="20418"/>
                  </a:lnTo>
                  <a:lnTo>
                    <a:pt x="19748" y="19926"/>
                  </a:lnTo>
                  <a:cubicBezTo>
                    <a:pt x="20417" y="18264"/>
                    <a:pt x="21194" y="15746"/>
                    <a:pt x="21283" y="13002"/>
                  </a:cubicBezTo>
                  <a:cubicBezTo>
                    <a:pt x="21371" y="10091"/>
                    <a:pt x="20466" y="7642"/>
                    <a:pt x="19709" y="6138"/>
                  </a:cubicBezTo>
                  <a:lnTo>
                    <a:pt x="18794" y="5656"/>
                  </a:lnTo>
                  <a:lnTo>
                    <a:pt x="18558" y="5538"/>
                  </a:lnTo>
                  <a:lnTo>
                    <a:pt x="7937" y="1"/>
                  </a:ln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6;p47">
              <a:extLst>
                <a:ext uri="{FF2B5EF4-FFF2-40B4-BE49-F238E27FC236}">
                  <a16:creationId xmlns:a16="http://schemas.microsoft.com/office/drawing/2014/main" id="{F81C3AF2-329B-122D-D4DD-8D1B317AA81C}"/>
                </a:ext>
              </a:extLst>
            </p:cNvPr>
            <p:cNvSpPr/>
            <p:nvPr/>
          </p:nvSpPr>
          <p:spPr>
            <a:xfrm>
              <a:off x="8009925" y="1629200"/>
              <a:ext cx="115825" cy="115825"/>
            </a:xfrm>
            <a:custGeom>
              <a:avLst/>
              <a:gdLst/>
              <a:ahLst/>
              <a:cxnLst/>
              <a:rect l="l" t="t" r="r" b="b"/>
              <a:pathLst>
                <a:path w="4633" h="4633" fill="none" extrusionOk="0">
                  <a:moveTo>
                    <a:pt x="4633" y="2321"/>
                  </a:moveTo>
                  <a:cubicBezTo>
                    <a:pt x="4633" y="3600"/>
                    <a:pt x="3600" y="4632"/>
                    <a:pt x="2312" y="4632"/>
                  </a:cubicBezTo>
                  <a:cubicBezTo>
                    <a:pt x="1033" y="4632"/>
                    <a:pt x="1" y="3600"/>
                    <a:pt x="1" y="2321"/>
                  </a:cubicBezTo>
                  <a:cubicBezTo>
                    <a:pt x="1" y="1043"/>
                    <a:pt x="1033" y="0"/>
                    <a:pt x="2312" y="0"/>
                  </a:cubicBezTo>
                  <a:cubicBezTo>
                    <a:pt x="3600" y="0"/>
                    <a:pt x="4633" y="1043"/>
                    <a:pt x="4633" y="2321"/>
                  </a:cubicBezTo>
                  <a:close/>
                </a:path>
              </a:pathLst>
            </a:custGeom>
            <a:noFill/>
            <a:ln w="442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7;p47">
              <a:extLst>
                <a:ext uri="{FF2B5EF4-FFF2-40B4-BE49-F238E27FC236}">
                  <a16:creationId xmlns:a16="http://schemas.microsoft.com/office/drawing/2014/main" id="{01D1C0FE-9E76-4B2F-D6D5-CE3FD140F285}"/>
                </a:ext>
              </a:extLst>
            </p:cNvPr>
            <p:cNvSpPr/>
            <p:nvPr/>
          </p:nvSpPr>
          <p:spPr>
            <a:xfrm>
              <a:off x="7884050" y="1921525"/>
              <a:ext cx="50675" cy="50675"/>
            </a:xfrm>
            <a:custGeom>
              <a:avLst/>
              <a:gdLst/>
              <a:ahLst/>
              <a:cxnLst/>
              <a:rect l="l" t="t" r="r" b="b"/>
              <a:pathLst>
                <a:path w="2027" h="2027" fill="none" extrusionOk="0">
                  <a:moveTo>
                    <a:pt x="2026" y="1014"/>
                  </a:moveTo>
                  <a:cubicBezTo>
                    <a:pt x="2026" y="1574"/>
                    <a:pt x="1574" y="2027"/>
                    <a:pt x="1013" y="2027"/>
                  </a:cubicBezTo>
                  <a:cubicBezTo>
                    <a:pt x="453" y="2027"/>
                    <a:pt x="0" y="1574"/>
                    <a:pt x="0" y="1014"/>
                  </a:cubicBezTo>
                  <a:cubicBezTo>
                    <a:pt x="0" y="453"/>
                    <a:pt x="453" y="1"/>
                    <a:pt x="1013" y="1"/>
                  </a:cubicBezTo>
                  <a:cubicBezTo>
                    <a:pt x="1574" y="1"/>
                    <a:pt x="2026" y="453"/>
                    <a:pt x="2026" y="1014"/>
                  </a:cubicBezTo>
                  <a:close/>
                </a:path>
              </a:pathLst>
            </a:custGeom>
            <a:noFill/>
            <a:ln w="442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8;p47">
              <a:extLst>
                <a:ext uri="{FF2B5EF4-FFF2-40B4-BE49-F238E27FC236}">
                  <a16:creationId xmlns:a16="http://schemas.microsoft.com/office/drawing/2014/main" id="{E2EFBE1C-2BC2-6173-82E8-58744B482A84}"/>
                </a:ext>
              </a:extLst>
            </p:cNvPr>
            <p:cNvSpPr/>
            <p:nvPr/>
          </p:nvSpPr>
          <p:spPr>
            <a:xfrm>
              <a:off x="8139250" y="1921525"/>
              <a:ext cx="50425" cy="50675"/>
            </a:xfrm>
            <a:custGeom>
              <a:avLst/>
              <a:gdLst/>
              <a:ahLst/>
              <a:cxnLst/>
              <a:rect l="l" t="t" r="r" b="b"/>
              <a:pathLst>
                <a:path w="2017" h="2027" fill="none" extrusionOk="0">
                  <a:moveTo>
                    <a:pt x="2017" y="1014"/>
                  </a:moveTo>
                  <a:cubicBezTo>
                    <a:pt x="2017" y="1574"/>
                    <a:pt x="1565" y="2027"/>
                    <a:pt x="1014" y="2027"/>
                  </a:cubicBezTo>
                  <a:cubicBezTo>
                    <a:pt x="453" y="2027"/>
                    <a:pt x="1" y="1574"/>
                    <a:pt x="1" y="1014"/>
                  </a:cubicBezTo>
                  <a:cubicBezTo>
                    <a:pt x="1" y="453"/>
                    <a:pt x="453" y="1"/>
                    <a:pt x="1014" y="1"/>
                  </a:cubicBezTo>
                  <a:cubicBezTo>
                    <a:pt x="1565" y="1"/>
                    <a:pt x="2017" y="453"/>
                    <a:pt x="2017" y="1014"/>
                  </a:cubicBezTo>
                  <a:close/>
                </a:path>
              </a:pathLst>
            </a:custGeom>
            <a:noFill/>
            <a:ln w="442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9;p47">
              <a:extLst>
                <a:ext uri="{FF2B5EF4-FFF2-40B4-BE49-F238E27FC236}">
                  <a16:creationId xmlns:a16="http://schemas.microsoft.com/office/drawing/2014/main" id="{B18EEF51-06A2-E555-8E93-FF2136F596A7}"/>
                </a:ext>
              </a:extLst>
            </p:cNvPr>
            <p:cNvSpPr/>
            <p:nvPr/>
          </p:nvSpPr>
          <p:spPr>
            <a:xfrm>
              <a:off x="7044650" y="1730725"/>
              <a:ext cx="401025" cy="356050"/>
            </a:xfrm>
            <a:custGeom>
              <a:avLst/>
              <a:gdLst/>
              <a:ahLst/>
              <a:cxnLst/>
              <a:rect l="l" t="t" r="r" b="b"/>
              <a:pathLst>
                <a:path w="16041" h="14242" extrusionOk="0">
                  <a:moveTo>
                    <a:pt x="2498" y="1"/>
                  </a:moveTo>
                  <a:lnTo>
                    <a:pt x="1584" y="1034"/>
                  </a:lnTo>
                  <a:lnTo>
                    <a:pt x="1859" y="1338"/>
                  </a:lnTo>
                  <a:lnTo>
                    <a:pt x="315" y="3414"/>
                  </a:lnTo>
                  <a:cubicBezTo>
                    <a:pt x="0" y="3846"/>
                    <a:pt x="59" y="4446"/>
                    <a:pt x="453" y="4810"/>
                  </a:cubicBezTo>
                  <a:lnTo>
                    <a:pt x="2961" y="7111"/>
                  </a:lnTo>
                  <a:cubicBezTo>
                    <a:pt x="3155" y="7294"/>
                    <a:pt x="3408" y="7387"/>
                    <a:pt x="3664" y="7387"/>
                  </a:cubicBezTo>
                  <a:cubicBezTo>
                    <a:pt x="3849" y="7387"/>
                    <a:pt x="4035" y="7338"/>
                    <a:pt x="4200" y="7239"/>
                  </a:cubicBezTo>
                  <a:lnTo>
                    <a:pt x="5980" y="6197"/>
                  </a:lnTo>
                  <a:lnTo>
                    <a:pt x="6678" y="6757"/>
                  </a:lnTo>
                  <a:cubicBezTo>
                    <a:pt x="6767" y="6826"/>
                    <a:pt x="6816" y="6954"/>
                    <a:pt x="6796" y="7072"/>
                  </a:cubicBezTo>
                  <a:lnTo>
                    <a:pt x="6186" y="9324"/>
                  </a:lnTo>
                  <a:cubicBezTo>
                    <a:pt x="6078" y="9688"/>
                    <a:pt x="6186" y="10082"/>
                    <a:pt x="6462" y="10347"/>
                  </a:cubicBezTo>
                  <a:lnTo>
                    <a:pt x="10111" y="13947"/>
                  </a:lnTo>
                  <a:cubicBezTo>
                    <a:pt x="10317" y="14142"/>
                    <a:pt x="10584" y="14242"/>
                    <a:pt x="10851" y="14242"/>
                  </a:cubicBezTo>
                  <a:cubicBezTo>
                    <a:pt x="11067" y="14242"/>
                    <a:pt x="11283" y="14177"/>
                    <a:pt x="11468" y="14045"/>
                  </a:cubicBezTo>
                  <a:lnTo>
                    <a:pt x="13248" y="12737"/>
                  </a:lnTo>
                  <a:lnTo>
                    <a:pt x="14576" y="13612"/>
                  </a:lnTo>
                  <a:lnTo>
                    <a:pt x="16041" y="11921"/>
                  </a:lnTo>
                  <a:lnTo>
                    <a:pt x="8734" y="5499"/>
                  </a:lnTo>
                  <a:lnTo>
                    <a:pt x="8045" y="4879"/>
                  </a:lnTo>
                  <a:lnTo>
                    <a:pt x="7416" y="4328"/>
                  </a:lnTo>
                  <a:lnTo>
                    <a:pt x="24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40;p47">
              <a:extLst>
                <a:ext uri="{FF2B5EF4-FFF2-40B4-BE49-F238E27FC236}">
                  <a16:creationId xmlns:a16="http://schemas.microsoft.com/office/drawing/2014/main" id="{D1ECF206-D9B4-70DC-B62D-C1B52D80BA21}"/>
                </a:ext>
              </a:extLst>
            </p:cNvPr>
            <p:cNvSpPr/>
            <p:nvPr/>
          </p:nvSpPr>
          <p:spPr>
            <a:xfrm>
              <a:off x="7219950" y="1903100"/>
              <a:ext cx="158850" cy="150700"/>
            </a:xfrm>
            <a:custGeom>
              <a:avLst/>
              <a:gdLst/>
              <a:ahLst/>
              <a:cxnLst/>
              <a:rect l="l" t="t" r="r" b="b"/>
              <a:pathLst>
                <a:path w="6354" h="6028" extrusionOk="0">
                  <a:moveTo>
                    <a:pt x="1731" y="0"/>
                  </a:moveTo>
                  <a:lnTo>
                    <a:pt x="325" y="1869"/>
                  </a:lnTo>
                  <a:cubicBezTo>
                    <a:pt x="1" y="2292"/>
                    <a:pt x="60" y="2901"/>
                    <a:pt x="453" y="3265"/>
                  </a:cubicBezTo>
                  <a:lnTo>
                    <a:pt x="3118" y="5744"/>
                  </a:lnTo>
                  <a:cubicBezTo>
                    <a:pt x="3318" y="5934"/>
                    <a:pt x="3575" y="6028"/>
                    <a:pt x="3831" y="6028"/>
                  </a:cubicBezTo>
                  <a:cubicBezTo>
                    <a:pt x="4091" y="6028"/>
                    <a:pt x="4351" y="5932"/>
                    <a:pt x="4554" y="5744"/>
                  </a:cubicBezTo>
                  <a:lnTo>
                    <a:pt x="6354" y="4032"/>
                  </a:lnTo>
                  <a:lnTo>
                    <a:pt x="1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41;p47">
              <a:extLst>
                <a:ext uri="{FF2B5EF4-FFF2-40B4-BE49-F238E27FC236}">
                  <a16:creationId xmlns:a16="http://schemas.microsoft.com/office/drawing/2014/main" id="{021F6198-0DFF-8058-8F42-C34289D7BC91}"/>
                </a:ext>
              </a:extLst>
            </p:cNvPr>
            <p:cNvSpPr/>
            <p:nvPr/>
          </p:nvSpPr>
          <p:spPr>
            <a:xfrm>
              <a:off x="7063325" y="1766875"/>
              <a:ext cx="134275" cy="129625"/>
            </a:xfrm>
            <a:custGeom>
              <a:avLst/>
              <a:gdLst/>
              <a:ahLst/>
              <a:cxnLst/>
              <a:rect l="l" t="t" r="r" b="b"/>
              <a:pathLst>
                <a:path w="5371" h="5185" extrusionOk="0">
                  <a:moveTo>
                    <a:pt x="1624" y="1"/>
                  </a:moveTo>
                  <a:lnTo>
                    <a:pt x="325" y="1712"/>
                  </a:lnTo>
                  <a:cubicBezTo>
                    <a:pt x="1" y="2135"/>
                    <a:pt x="40" y="2735"/>
                    <a:pt x="434" y="3108"/>
                  </a:cubicBezTo>
                  <a:lnTo>
                    <a:pt x="2312" y="4898"/>
                  </a:lnTo>
                  <a:cubicBezTo>
                    <a:pt x="2517" y="5089"/>
                    <a:pt x="2778" y="5185"/>
                    <a:pt x="3038" y="5185"/>
                  </a:cubicBezTo>
                  <a:cubicBezTo>
                    <a:pt x="3302" y="5185"/>
                    <a:pt x="3565" y="5086"/>
                    <a:pt x="3768" y="4889"/>
                  </a:cubicBezTo>
                  <a:lnTo>
                    <a:pt x="5371" y="3305"/>
                  </a:lnTo>
                  <a:lnTo>
                    <a:pt x="16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42;p47">
              <a:extLst>
                <a:ext uri="{FF2B5EF4-FFF2-40B4-BE49-F238E27FC236}">
                  <a16:creationId xmlns:a16="http://schemas.microsoft.com/office/drawing/2014/main" id="{2379FF16-7CA8-9760-8B27-1E7E04DAB27C}"/>
                </a:ext>
              </a:extLst>
            </p:cNvPr>
            <p:cNvSpPr/>
            <p:nvPr/>
          </p:nvSpPr>
          <p:spPr>
            <a:xfrm>
              <a:off x="7400175" y="1308575"/>
              <a:ext cx="451200" cy="189850"/>
            </a:xfrm>
            <a:custGeom>
              <a:avLst/>
              <a:gdLst/>
              <a:ahLst/>
              <a:cxnLst/>
              <a:rect l="l" t="t" r="r" b="b"/>
              <a:pathLst>
                <a:path w="18048" h="7594" extrusionOk="0">
                  <a:moveTo>
                    <a:pt x="17851" y="1"/>
                  </a:moveTo>
                  <a:lnTo>
                    <a:pt x="11369" y="964"/>
                  </a:lnTo>
                  <a:lnTo>
                    <a:pt x="10543" y="1083"/>
                  </a:lnTo>
                  <a:lnTo>
                    <a:pt x="9629" y="1220"/>
                  </a:lnTo>
                  <a:lnTo>
                    <a:pt x="0" y="2646"/>
                  </a:lnTo>
                  <a:lnTo>
                    <a:pt x="315" y="4859"/>
                  </a:lnTo>
                  <a:lnTo>
                    <a:pt x="1908" y="4859"/>
                  </a:lnTo>
                  <a:lnTo>
                    <a:pt x="2695" y="6915"/>
                  </a:lnTo>
                  <a:cubicBezTo>
                    <a:pt x="2848" y="7331"/>
                    <a:pt x="3251" y="7593"/>
                    <a:pt x="3681" y="7593"/>
                  </a:cubicBezTo>
                  <a:cubicBezTo>
                    <a:pt x="3749" y="7593"/>
                    <a:pt x="3817" y="7587"/>
                    <a:pt x="3885" y="7573"/>
                  </a:cubicBezTo>
                  <a:lnTo>
                    <a:pt x="8911" y="6541"/>
                  </a:lnTo>
                  <a:cubicBezTo>
                    <a:pt x="9275" y="6462"/>
                    <a:pt x="9580" y="6187"/>
                    <a:pt x="9698" y="5833"/>
                  </a:cubicBezTo>
                  <a:lnTo>
                    <a:pt x="10396" y="3600"/>
                  </a:lnTo>
                  <a:cubicBezTo>
                    <a:pt x="10445" y="3492"/>
                    <a:pt x="10553" y="3413"/>
                    <a:pt x="10681" y="3404"/>
                  </a:cubicBezTo>
                  <a:lnTo>
                    <a:pt x="11566" y="3315"/>
                  </a:lnTo>
                  <a:lnTo>
                    <a:pt x="12491" y="5154"/>
                  </a:lnTo>
                  <a:cubicBezTo>
                    <a:pt x="12671" y="5514"/>
                    <a:pt x="13037" y="5740"/>
                    <a:pt x="13428" y="5740"/>
                  </a:cubicBezTo>
                  <a:cubicBezTo>
                    <a:pt x="13486" y="5740"/>
                    <a:pt x="13544" y="5735"/>
                    <a:pt x="13602" y="5725"/>
                  </a:cubicBezTo>
                  <a:lnTo>
                    <a:pt x="16956" y="5154"/>
                  </a:lnTo>
                  <a:cubicBezTo>
                    <a:pt x="17487" y="5066"/>
                    <a:pt x="17860" y="4594"/>
                    <a:pt x="17821" y="4053"/>
                  </a:cubicBezTo>
                  <a:lnTo>
                    <a:pt x="17664" y="1466"/>
                  </a:lnTo>
                  <a:lnTo>
                    <a:pt x="18047" y="1368"/>
                  </a:lnTo>
                  <a:lnTo>
                    <a:pt x="17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43;p47">
              <a:extLst>
                <a:ext uri="{FF2B5EF4-FFF2-40B4-BE49-F238E27FC236}">
                  <a16:creationId xmlns:a16="http://schemas.microsoft.com/office/drawing/2014/main" id="{6CB71330-1E96-D613-FB8B-586CA8455ED7}"/>
                </a:ext>
              </a:extLst>
            </p:cNvPr>
            <p:cNvSpPr/>
            <p:nvPr/>
          </p:nvSpPr>
          <p:spPr>
            <a:xfrm>
              <a:off x="7469750" y="1368325"/>
              <a:ext cx="156900" cy="102225"/>
            </a:xfrm>
            <a:custGeom>
              <a:avLst/>
              <a:gdLst/>
              <a:ahLst/>
              <a:cxnLst/>
              <a:rect l="l" t="t" r="r" b="b"/>
              <a:pathLst>
                <a:path w="6276" h="4089" extrusionOk="0">
                  <a:moveTo>
                    <a:pt x="6069" y="1"/>
                  </a:moveTo>
                  <a:lnTo>
                    <a:pt x="1" y="876"/>
                  </a:lnTo>
                  <a:lnTo>
                    <a:pt x="591" y="3285"/>
                  </a:lnTo>
                  <a:cubicBezTo>
                    <a:pt x="704" y="3764"/>
                    <a:pt x="1133" y="4089"/>
                    <a:pt x="1605" y="4089"/>
                  </a:cubicBezTo>
                  <a:cubicBezTo>
                    <a:pt x="1667" y="4089"/>
                    <a:pt x="1729" y="4083"/>
                    <a:pt x="1791" y="4072"/>
                  </a:cubicBezTo>
                  <a:lnTo>
                    <a:pt x="5380" y="3443"/>
                  </a:lnTo>
                  <a:cubicBezTo>
                    <a:pt x="5902" y="3344"/>
                    <a:pt x="6275" y="2862"/>
                    <a:pt x="6236" y="2331"/>
                  </a:cubicBezTo>
                  <a:lnTo>
                    <a:pt x="6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44;p47">
              <a:extLst>
                <a:ext uri="{FF2B5EF4-FFF2-40B4-BE49-F238E27FC236}">
                  <a16:creationId xmlns:a16="http://schemas.microsoft.com/office/drawing/2014/main" id="{AAE59B5F-D6DE-5F07-DA48-FBCB9EC81681}"/>
                </a:ext>
              </a:extLst>
            </p:cNvPr>
            <p:cNvSpPr/>
            <p:nvPr/>
          </p:nvSpPr>
          <p:spPr>
            <a:xfrm>
              <a:off x="7705800" y="1340550"/>
              <a:ext cx="128850" cy="93925"/>
            </a:xfrm>
            <a:custGeom>
              <a:avLst/>
              <a:gdLst/>
              <a:ahLst/>
              <a:cxnLst/>
              <a:rect l="l" t="t" r="r" b="b"/>
              <a:pathLst>
                <a:path w="5154" h="3757" extrusionOk="0">
                  <a:moveTo>
                    <a:pt x="4947" y="0"/>
                  </a:moveTo>
                  <a:lnTo>
                    <a:pt x="0" y="738"/>
                  </a:lnTo>
                  <a:lnTo>
                    <a:pt x="492" y="2941"/>
                  </a:lnTo>
                  <a:cubicBezTo>
                    <a:pt x="604" y="3425"/>
                    <a:pt x="1028" y="3757"/>
                    <a:pt x="1509" y="3757"/>
                  </a:cubicBezTo>
                  <a:cubicBezTo>
                    <a:pt x="1576" y="3757"/>
                    <a:pt x="1643" y="3751"/>
                    <a:pt x="1711" y="3737"/>
                  </a:cubicBezTo>
                  <a:lnTo>
                    <a:pt x="4259" y="3256"/>
                  </a:lnTo>
                  <a:cubicBezTo>
                    <a:pt x="4780" y="3157"/>
                    <a:pt x="5154" y="2675"/>
                    <a:pt x="5114" y="2144"/>
                  </a:cubicBezTo>
                  <a:lnTo>
                    <a:pt x="4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45;p47">
              <a:extLst>
                <a:ext uri="{FF2B5EF4-FFF2-40B4-BE49-F238E27FC236}">
                  <a16:creationId xmlns:a16="http://schemas.microsoft.com/office/drawing/2014/main" id="{76812E40-AD3F-A5E0-CC73-241F6EE475C6}"/>
                </a:ext>
              </a:extLst>
            </p:cNvPr>
            <p:cNvSpPr/>
            <p:nvPr/>
          </p:nvSpPr>
          <p:spPr>
            <a:xfrm>
              <a:off x="7541300" y="2006925"/>
              <a:ext cx="289225" cy="168600"/>
            </a:xfrm>
            <a:custGeom>
              <a:avLst/>
              <a:gdLst/>
              <a:ahLst/>
              <a:cxnLst/>
              <a:rect l="l" t="t" r="r" b="b"/>
              <a:pathLst>
                <a:path w="11569" h="6744" extrusionOk="0">
                  <a:moveTo>
                    <a:pt x="4200" y="1935"/>
                  </a:moveTo>
                  <a:cubicBezTo>
                    <a:pt x="4289" y="1935"/>
                    <a:pt x="4367" y="1974"/>
                    <a:pt x="4436" y="2023"/>
                  </a:cubicBezTo>
                  <a:cubicBezTo>
                    <a:pt x="4662" y="2220"/>
                    <a:pt x="4800" y="2505"/>
                    <a:pt x="4800" y="2810"/>
                  </a:cubicBezTo>
                  <a:cubicBezTo>
                    <a:pt x="4790" y="3567"/>
                    <a:pt x="4230" y="4275"/>
                    <a:pt x="3492" y="4561"/>
                  </a:cubicBezTo>
                  <a:cubicBezTo>
                    <a:pt x="3374" y="3951"/>
                    <a:pt x="3492" y="3312"/>
                    <a:pt x="3639" y="2702"/>
                  </a:cubicBezTo>
                  <a:cubicBezTo>
                    <a:pt x="3708" y="2407"/>
                    <a:pt x="3826" y="2043"/>
                    <a:pt x="4082" y="1954"/>
                  </a:cubicBezTo>
                  <a:cubicBezTo>
                    <a:pt x="4121" y="1945"/>
                    <a:pt x="4161" y="1935"/>
                    <a:pt x="4200" y="1935"/>
                  </a:cubicBezTo>
                  <a:close/>
                  <a:moveTo>
                    <a:pt x="8380" y="2368"/>
                  </a:moveTo>
                  <a:cubicBezTo>
                    <a:pt x="8577" y="2387"/>
                    <a:pt x="8744" y="2486"/>
                    <a:pt x="8842" y="2653"/>
                  </a:cubicBezTo>
                  <a:cubicBezTo>
                    <a:pt x="8970" y="2869"/>
                    <a:pt x="8999" y="3144"/>
                    <a:pt x="8940" y="3538"/>
                  </a:cubicBezTo>
                  <a:cubicBezTo>
                    <a:pt x="8862" y="4020"/>
                    <a:pt x="8685" y="4492"/>
                    <a:pt x="8419" y="4905"/>
                  </a:cubicBezTo>
                  <a:cubicBezTo>
                    <a:pt x="7918" y="4266"/>
                    <a:pt x="7613" y="3371"/>
                    <a:pt x="7996" y="2663"/>
                  </a:cubicBezTo>
                  <a:cubicBezTo>
                    <a:pt x="8045" y="2564"/>
                    <a:pt x="8114" y="2476"/>
                    <a:pt x="8213" y="2417"/>
                  </a:cubicBezTo>
                  <a:cubicBezTo>
                    <a:pt x="8262" y="2387"/>
                    <a:pt x="8321" y="2368"/>
                    <a:pt x="8380" y="2368"/>
                  </a:cubicBezTo>
                  <a:close/>
                  <a:moveTo>
                    <a:pt x="1261" y="1"/>
                  </a:moveTo>
                  <a:cubicBezTo>
                    <a:pt x="1220" y="1"/>
                    <a:pt x="1178" y="17"/>
                    <a:pt x="1141" y="56"/>
                  </a:cubicBezTo>
                  <a:cubicBezTo>
                    <a:pt x="325" y="873"/>
                    <a:pt x="1" y="2131"/>
                    <a:pt x="345" y="3174"/>
                  </a:cubicBezTo>
                  <a:cubicBezTo>
                    <a:pt x="689" y="4253"/>
                    <a:pt x="1746" y="5035"/>
                    <a:pt x="2824" y="5035"/>
                  </a:cubicBezTo>
                  <a:cubicBezTo>
                    <a:pt x="2856" y="5035"/>
                    <a:pt x="2889" y="5034"/>
                    <a:pt x="2922" y="5033"/>
                  </a:cubicBezTo>
                  <a:cubicBezTo>
                    <a:pt x="3040" y="5023"/>
                    <a:pt x="3148" y="5013"/>
                    <a:pt x="3256" y="4984"/>
                  </a:cubicBezTo>
                  <a:cubicBezTo>
                    <a:pt x="3649" y="6026"/>
                    <a:pt x="4800" y="6744"/>
                    <a:pt x="5970" y="6744"/>
                  </a:cubicBezTo>
                  <a:cubicBezTo>
                    <a:pt x="6187" y="6744"/>
                    <a:pt x="6413" y="6724"/>
                    <a:pt x="6619" y="6675"/>
                  </a:cubicBezTo>
                  <a:cubicBezTo>
                    <a:pt x="7347" y="6478"/>
                    <a:pt x="7996" y="6056"/>
                    <a:pt x="8459" y="5465"/>
                  </a:cubicBezTo>
                  <a:cubicBezTo>
                    <a:pt x="9006" y="6006"/>
                    <a:pt x="9780" y="6425"/>
                    <a:pt x="10554" y="6425"/>
                  </a:cubicBezTo>
                  <a:cubicBezTo>
                    <a:pt x="10836" y="6425"/>
                    <a:pt x="11118" y="6369"/>
                    <a:pt x="11389" y="6242"/>
                  </a:cubicBezTo>
                  <a:cubicBezTo>
                    <a:pt x="11568" y="6166"/>
                    <a:pt x="11481" y="5919"/>
                    <a:pt x="11320" y="5919"/>
                  </a:cubicBezTo>
                  <a:cubicBezTo>
                    <a:pt x="11296" y="5919"/>
                    <a:pt x="11269" y="5924"/>
                    <a:pt x="11242" y="5938"/>
                  </a:cubicBezTo>
                  <a:cubicBezTo>
                    <a:pt x="11023" y="6039"/>
                    <a:pt x="10793" y="6083"/>
                    <a:pt x="10561" y="6083"/>
                  </a:cubicBezTo>
                  <a:cubicBezTo>
                    <a:pt x="9868" y="6083"/>
                    <a:pt x="9159" y="5682"/>
                    <a:pt x="8665" y="5180"/>
                  </a:cubicBezTo>
                  <a:cubicBezTo>
                    <a:pt x="8980" y="4708"/>
                    <a:pt x="9196" y="4157"/>
                    <a:pt x="9285" y="3597"/>
                  </a:cubicBezTo>
                  <a:cubicBezTo>
                    <a:pt x="9363" y="3125"/>
                    <a:pt x="9314" y="2771"/>
                    <a:pt x="9157" y="2486"/>
                  </a:cubicBezTo>
                  <a:cubicBezTo>
                    <a:pt x="8999" y="2228"/>
                    <a:pt x="8691" y="2033"/>
                    <a:pt x="8383" y="2033"/>
                  </a:cubicBezTo>
                  <a:cubicBezTo>
                    <a:pt x="8268" y="2033"/>
                    <a:pt x="8153" y="2060"/>
                    <a:pt x="8045" y="2122"/>
                  </a:cubicBezTo>
                  <a:cubicBezTo>
                    <a:pt x="7898" y="2210"/>
                    <a:pt x="7780" y="2348"/>
                    <a:pt x="7701" y="2505"/>
                  </a:cubicBezTo>
                  <a:cubicBezTo>
                    <a:pt x="7219" y="3390"/>
                    <a:pt x="7593" y="4452"/>
                    <a:pt x="8223" y="5210"/>
                  </a:cubicBezTo>
                  <a:cubicBezTo>
                    <a:pt x="7800" y="5761"/>
                    <a:pt x="7210" y="6164"/>
                    <a:pt x="6541" y="6341"/>
                  </a:cubicBezTo>
                  <a:cubicBezTo>
                    <a:pt x="6354" y="6385"/>
                    <a:pt x="6165" y="6406"/>
                    <a:pt x="5976" y="6406"/>
                  </a:cubicBezTo>
                  <a:cubicBezTo>
                    <a:pt x="4950" y="6406"/>
                    <a:pt x="3949" y="5784"/>
                    <a:pt x="3600" y="4895"/>
                  </a:cubicBezTo>
                  <a:cubicBezTo>
                    <a:pt x="4466" y="4571"/>
                    <a:pt x="5134" y="3725"/>
                    <a:pt x="5154" y="2820"/>
                  </a:cubicBezTo>
                  <a:cubicBezTo>
                    <a:pt x="5154" y="2407"/>
                    <a:pt x="4967" y="2004"/>
                    <a:pt x="4643" y="1748"/>
                  </a:cubicBezTo>
                  <a:cubicBezTo>
                    <a:pt x="4515" y="1648"/>
                    <a:pt x="4356" y="1593"/>
                    <a:pt x="4196" y="1593"/>
                  </a:cubicBezTo>
                  <a:cubicBezTo>
                    <a:pt x="4121" y="1593"/>
                    <a:pt x="4046" y="1605"/>
                    <a:pt x="3974" y="1630"/>
                  </a:cubicBezTo>
                  <a:cubicBezTo>
                    <a:pt x="3551" y="1777"/>
                    <a:pt x="3394" y="2240"/>
                    <a:pt x="3305" y="2623"/>
                  </a:cubicBezTo>
                  <a:cubicBezTo>
                    <a:pt x="3158" y="3282"/>
                    <a:pt x="3020" y="3980"/>
                    <a:pt x="3167" y="4659"/>
                  </a:cubicBezTo>
                  <a:cubicBezTo>
                    <a:pt x="3079" y="4669"/>
                    <a:pt x="3000" y="4679"/>
                    <a:pt x="2912" y="4689"/>
                  </a:cubicBezTo>
                  <a:cubicBezTo>
                    <a:pt x="2886" y="4690"/>
                    <a:pt x="2860" y="4690"/>
                    <a:pt x="2834" y="4690"/>
                  </a:cubicBezTo>
                  <a:cubicBezTo>
                    <a:pt x="1897" y="4690"/>
                    <a:pt x="976" y="4004"/>
                    <a:pt x="669" y="3066"/>
                  </a:cubicBezTo>
                  <a:cubicBezTo>
                    <a:pt x="374" y="2151"/>
                    <a:pt x="660" y="1030"/>
                    <a:pt x="1387" y="302"/>
                  </a:cubicBezTo>
                  <a:cubicBezTo>
                    <a:pt x="1508" y="174"/>
                    <a:pt x="1392" y="1"/>
                    <a:pt x="1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6;p47">
              <a:extLst>
                <a:ext uri="{FF2B5EF4-FFF2-40B4-BE49-F238E27FC236}">
                  <a16:creationId xmlns:a16="http://schemas.microsoft.com/office/drawing/2014/main" id="{16F411C9-09EA-3BE0-B6D7-C3A3B2B6092E}"/>
                </a:ext>
              </a:extLst>
            </p:cNvPr>
            <p:cNvSpPr/>
            <p:nvPr/>
          </p:nvSpPr>
          <p:spPr>
            <a:xfrm>
              <a:off x="8141225" y="2034775"/>
              <a:ext cx="133275" cy="167800"/>
            </a:xfrm>
            <a:custGeom>
              <a:avLst/>
              <a:gdLst/>
              <a:ahLst/>
              <a:cxnLst/>
              <a:rect l="l" t="t" r="r" b="b"/>
              <a:pathLst>
                <a:path w="5331" h="6712" extrusionOk="0">
                  <a:moveTo>
                    <a:pt x="1785" y="1762"/>
                  </a:moveTo>
                  <a:cubicBezTo>
                    <a:pt x="1803" y="1762"/>
                    <a:pt x="1821" y="1763"/>
                    <a:pt x="1840" y="1765"/>
                  </a:cubicBezTo>
                  <a:cubicBezTo>
                    <a:pt x="2017" y="1765"/>
                    <a:pt x="2194" y="1804"/>
                    <a:pt x="2351" y="1893"/>
                  </a:cubicBezTo>
                  <a:cubicBezTo>
                    <a:pt x="2705" y="2080"/>
                    <a:pt x="2961" y="2404"/>
                    <a:pt x="3059" y="2788"/>
                  </a:cubicBezTo>
                  <a:cubicBezTo>
                    <a:pt x="3108" y="2994"/>
                    <a:pt x="3118" y="3211"/>
                    <a:pt x="3098" y="3417"/>
                  </a:cubicBezTo>
                  <a:cubicBezTo>
                    <a:pt x="2990" y="3437"/>
                    <a:pt x="2892" y="3437"/>
                    <a:pt x="2784" y="3437"/>
                  </a:cubicBezTo>
                  <a:cubicBezTo>
                    <a:pt x="2066" y="3407"/>
                    <a:pt x="1397" y="2837"/>
                    <a:pt x="1328" y="2158"/>
                  </a:cubicBezTo>
                  <a:cubicBezTo>
                    <a:pt x="1309" y="2080"/>
                    <a:pt x="1318" y="2011"/>
                    <a:pt x="1348" y="1932"/>
                  </a:cubicBezTo>
                  <a:cubicBezTo>
                    <a:pt x="1397" y="1873"/>
                    <a:pt x="1456" y="1834"/>
                    <a:pt x="1535" y="1814"/>
                  </a:cubicBezTo>
                  <a:cubicBezTo>
                    <a:pt x="1616" y="1782"/>
                    <a:pt x="1698" y="1762"/>
                    <a:pt x="1785" y="1762"/>
                  </a:cubicBezTo>
                  <a:close/>
                  <a:moveTo>
                    <a:pt x="4942" y="1"/>
                  </a:moveTo>
                  <a:cubicBezTo>
                    <a:pt x="4839" y="1"/>
                    <a:pt x="4735" y="86"/>
                    <a:pt x="4770" y="221"/>
                  </a:cubicBezTo>
                  <a:cubicBezTo>
                    <a:pt x="4977" y="988"/>
                    <a:pt x="4898" y="1775"/>
                    <a:pt x="4564" y="2375"/>
                  </a:cubicBezTo>
                  <a:cubicBezTo>
                    <a:pt x="4318" y="2817"/>
                    <a:pt x="3925" y="3152"/>
                    <a:pt x="3453" y="3329"/>
                  </a:cubicBezTo>
                  <a:cubicBezTo>
                    <a:pt x="3472" y="3112"/>
                    <a:pt x="3453" y="2906"/>
                    <a:pt x="3403" y="2699"/>
                  </a:cubicBezTo>
                  <a:cubicBezTo>
                    <a:pt x="3276" y="2227"/>
                    <a:pt x="2961" y="1824"/>
                    <a:pt x="2518" y="1588"/>
                  </a:cubicBezTo>
                  <a:cubicBezTo>
                    <a:pt x="2311" y="1472"/>
                    <a:pt x="2081" y="1413"/>
                    <a:pt x="1849" y="1413"/>
                  </a:cubicBezTo>
                  <a:cubicBezTo>
                    <a:pt x="1707" y="1413"/>
                    <a:pt x="1565" y="1435"/>
                    <a:pt x="1427" y="1480"/>
                  </a:cubicBezTo>
                  <a:cubicBezTo>
                    <a:pt x="1269" y="1529"/>
                    <a:pt x="1141" y="1627"/>
                    <a:pt x="1053" y="1765"/>
                  </a:cubicBezTo>
                  <a:cubicBezTo>
                    <a:pt x="984" y="1893"/>
                    <a:pt x="964" y="2050"/>
                    <a:pt x="984" y="2198"/>
                  </a:cubicBezTo>
                  <a:cubicBezTo>
                    <a:pt x="1082" y="3034"/>
                    <a:pt x="1889" y="3742"/>
                    <a:pt x="2774" y="3781"/>
                  </a:cubicBezTo>
                  <a:lnTo>
                    <a:pt x="3020" y="3781"/>
                  </a:lnTo>
                  <a:cubicBezTo>
                    <a:pt x="2912" y="4155"/>
                    <a:pt x="2735" y="4509"/>
                    <a:pt x="2489" y="4824"/>
                  </a:cubicBezTo>
                  <a:cubicBezTo>
                    <a:pt x="1918" y="5581"/>
                    <a:pt x="1112" y="6132"/>
                    <a:pt x="197" y="6368"/>
                  </a:cubicBezTo>
                  <a:cubicBezTo>
                    <a:pt x="1" y="6417"/>
                    <a:pt x="30" y="6712"/>
                    <a:pt x="237" y="6712"/>
                  </a:cubicBezTo>
                  <a:cubicBezTo>
                    <a:pt x="256" y="6712"/>
                    <a:pt x="266" y="6702"/>
                    <a:pt x="286" y="6702"/>
                  </a:cubicBezTo>
                  <a:cubicBezTo>
                    <a:pt x="1279" y="6436"/>
                    <a:pt x="2154" y="5846"/>
                    <a:pt x="2764" y="5020"/>
                  </a:cubicBezTo>
                  <a:cubicBezTo>
                    <a:pt x="3069" y="4637"/>
                    <a:pt x="3285" y="4184"/>
                    <a:pt x="3403" y="3702"/>
                  </a:cubicBezTo>
                  <a:cubicBezTo>
                    <a:pt x="4023" y="3525"/>
                    <a:pt x="4544" y="3112"/>
                    <a:pt x="4859" y="2552"/>
                  </a:cubicBezTo>
                  <a:cubicBezTo>
                    <a:pt x="5242" y="1863"/>
                    <a:pt x="5331" y="988"/>
                    <a:pt x="5105" y="132"/>
                  </a:cubicBezTo>
                  <a:cubicBezTo>
                    <a:pt x="5081" y="41"/>
                    <a:pt x="5012" y="1"/>
                    <a:pt x="49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4284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4" name="Rectangle 13">
            <a:extLst>
              <a:ext uri="{FF2B5EF4-FFF2-40B4-BE49-F238E27FC236}">
                <a16:creationId xmlns:a16="http://schemas.microsoft.com/office/drawing/2014/main" id="{51833F57-13D5-C839-FD5D-6240E4CAEDAA}"/>
              </a:ext>
            </a:extLst>
          </p:cNvPr>
          <p:cNvSpPr/>
          <p:nvPr/>
        </p:nvSpPr>
        <p:spPr>
          <a:xfrm>
            <a:off x="4951790" y="3117181"/>
            <a:ext cx="1988778" cy="1415336"/>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9813F6-3577-D7B6-8EB0-203CE17681C1}"/>
              </a:ext>
            </a:extLst>
          </p:cNvPr>
          <p:cNvSpPr/>
          <p:nvPr/>
        </p:nvSpPr>
        <p:spPr>
          <a:xfrm>
            <a:off x="2876415" y="3125817"/>
            <a:ext cx="1902898" cy="1415336"/>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D770F42-8F8A-8462-2B9F-591690B25762}"/>
              </a:ext>
            </a:extLst>
          </p:cNvPr>
          <p:cNvSpPr/>
          <p:nvPr/>
        </p:nvSpPr>
        <p:spPr>
          <a:xfrm>
            <a:off x="4652496" y="1106151"/>
            <a:ext cx="3019524" cy="184880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9C99C7-9119-D4F2-4F1A-C919D19D7E62}"/>
              </a:ext>
            </a:extLst>
          </p:cNvPr>
          <p:cNvSpPr/>
          <p:nvPr/>
        </p:nvSpPr>
        <p:spPr>
          <a:xfrm>
            <a:off x="2666663" y="1117259"/>
            <a:ext cx="1902898" cy="184880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0A60381-B8F0-866F-2AF3-576D2BC28C39}"/>
              </a:ext>
            </a:extLst>
          </p:cNvPr>
          <p:cNvSpPr/>
          <p:nvPr/>
        </p:nvSpPr>
        <p:spPr>
          <a:xfrm>
            <a:off x="175311" y="1117260"/>
            <a:ext cx="2412334" cy="2059078"/>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8" name="Google Shape;1358;p34"/>
          <p:cNvSpPr txBox="1">
            <a:spLocks noGrp="1"/>
          </p:cNvSpPr>
          <p:nvPr>
            <p:ph type="title"/>
          </p:nvPr>
        </p:nvSpPr>
        <p:spPr>
          <a:xfrm>
            <a:off x="3183633" y="-5184"/>
            <a:ext cx="21455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Structs</a:t>
            </a:r>
            <a:endParaRPr lang="en-US" sz="4800" dirty="0">
              <a:solidFill>
                <a:schemeClr val="lt1"/>
              </a:solidFill>
            </a:endParaRPr>
          </a:p>
        </p:txBody>
      </p:sp>
      <p:sp>
        <p:nvSpPr>
          <p:cNvPr id="1359" name="Google Shape;1359;p34"/>
          <p:cNvSpPr txBox="1">
            <a:spLocks noGrp="1"/>
          </p:cNvSpPr>
          <p:nvPr>
            <p:ph type="subTitle" idx="3"/>
          </p:nvPr>
        </p:nvSpPr>
        <p:spPr>
          <a:xfrm>
            <a:off x="101755" y="1600532"/>
            <a:ext cx="2541614" cy="2008941"/>
          </a:xfrm>
          <a:prstGeom prst="rect">
            <a:avLst/>
          </a:prstGeom>
        </p:spPr>
        <p:txBody>
          <a:bodyPr spcFirstLastPara="1" wrap="square" lIns="91425" tIns="91425" rIns="91425" bIns="91425" anchor="t" anchorCtr="0">
            <a:noAutofit/>
          </a:bodyPr>
          <a:lstStyle/>
          <a:p>
            <a:r>
              <a:rPr lang="en-US" sz="1800" dirty="0">
                <a:solidFill>
                  <a:srgbClr val="000000"/>
                </a:solidFill>
                <a:latin typeface="Cascadia Mono" panose="020B0609020000020004" pitchFamily="49" charset="0"/>
              </a:rPr>
              <a:t>name:</a:t>
            </a:r>
            <a:r>
              <a:rPr lang="en-US" sz="1800" dirty="0">
                <a:solidFill>
                  <a:srgbClr val="2B91AF"/>
                </a:solidFill>
                <a:latin typeface="Cascadia Mono" panose="020B0609020000020004" pitchFamily="49" charset="0"/>
              </a:rPr>
              <a:t> string</a:t>
            </a:r>
          </a:p>
          <a:p>
            <a:r>
              <a:rPr lang="en-US" sz="1800" dirty="0">
                <a:solidFill>
                  <a:srgbClr val="000000"/>
                </a:solidFill>
                <a:latin typeface="Cascadia Mono" panose="020B0609020000020004" pitchFamily="49" charset="0"/>
              </a:rPr>
              <a:t>director:</a:t>
            </a:r>
            <a:r>
              <a:rPr lang="en-US" sz="1800" dirty="0">
                <a:solidFill>
                  <a:srgbClr val="2B91AF"/>
                </a:solidFill>
                <a:latin typeface="Cascadia Mono" panose="020B0609020000020004" pitchFamily="49" charset="0"/>
              </a:rPr>
              <a:t> string</a:t>
            </a:r>
          </a:p>
          <a:p>
            <a:r>
              <a:rPr lang="en-US" sz="1800" dirty="0">
                <a:solidFill>
                  <a:srgbClr val="000000"/>
                </a:solidFill>
                <a:latin typeface="Cascadia Mono" panose="020B0609020000020004" pitchFamily="49" charset="0"/>
              </a:rPr>
              <a:t>genre:</a:t>
            </a:r>
            <a:r>
              <a:rPr lang="en-US" sz="1800" dirty="0">
                <a:solidFill>
                  <a:srgbClr val="2B91AF"/>
                </a:solidFill>
                <a:latin typeface="Cascadia Mono" panose="020B0609020000020004" pitchFamily="49" charset="0"/>
              </a:rPr>
              <a:t> string</a:t>
            </a:r>
          </a:p>
          <a:p>
            <a:r>
              <a:rPr lang="en-US" sz="1800" dirty="0">
                <a:solidFill>
                  <a:srgbClr val="000000"/>
                </a:solidFill>
                <a:latin typeface="Cascadia Mono" panose="020B0609020000020004" pitchFamily="49" charset="0"/>
              </a:rPr>
              <a:t>age: </a:t>
            </a:r>
            <a:r>
              <a:rPr lang="en-US" sz="1800" dirty="0">
                <a:solidFill>
                  <a:srgbClr val="0000FF"/>
                </a:solidFill>
                <a:latin typeface="Cascadia Mono" panose="020B0609020000020004" pitchFamily="49" charset="0"/>
              </a:rPr>
              <a:t>int</a:t>
            </a:r>
          </a:p>
          <a:p>
            <a:r>
              <a:rPr lang="en-US" sz="1600" dirty="0">
                <a:solidFill>
                  <a:srgbClr val="010303"/>
                </a:solidFill>
                <a:latin typeface="Cascadia Mono" panose="020B0609020000020004" pitchFamily="49" charset="0"/>
              </a:rPr>
              <a:t>cc: </a:t>
            </a:r>
            <a:r>
              <a:rPr lang="en-US" sz="1600" dirty="0">
                <a:solidFill>
                  <a:srgbClr val="2B91AF"/>
                </a:solidFill>
                <a:latin typeface="Cascadia Mono" panose="020B0609020000020004" pitchFamily="49" charset="0"/>
              </a:rPr>
              <a:t>cast</a:t>
            </a:r>
            <a:endParaRPr lang="en-US" sz="1600" dirty="0">
              <a:solidFill>
                <a:srgbClr val="000000"/>
              </a:solidFill>
              <a:latin typeface="Cascadia Mono" panose="020B0609020000020004" pitchFamily="49" charset="0"/>
            </a:endParaRPr>
          </a:p>
        </p:txBody>
      </p:sp>
      <p:sp>
        <p:nvSpPr>
          <p:cNvPr id="1361" name="Google Shape;1361;p34"/>
          <p:cNvSpPr txBox="1">
            <a:spLocks noGrp="1"/>
          </p:cNvSpPr>
          <p:nvPr>
            <p:ph type="subTitle" idx="4"/>
          </p:nvPr>
        </p:nvSpPr>
        <p:spPr>
          <a:xfrm>
            <a:off x="445866" y="1145837"/>
            <a:ext cx="1612966" cy="6153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solidFill>
                  <a:srgbClr val="2B91AF"/>
                </a:solidFill>
                <a:latin typeface="Cascadia Mono" panose="020B0609020000020004" pitchFamily="49" charset="0"/>
              </a:rPr>
              <a:t>movie</a:t>
            </a:r>
            <a:endParaRPr lang="en-US" sz="2000" dirty="0"/>
          </a:p>
        </p:txBody>
      </p:sp>
      <p:grpSp>
        <p:nvGrpSpPr>
          <p:cNvPr id="1366" name="Google Shape;1366;p34"/>
          <p:cNvGrpSpPr/>
          <p:nvPr/>
        </p:nvGrpSpPr>
        <p:grpSpPr>
          <a:xfrm rot="-868909">
            <a:off x="7674479" y="134841"/>
            <a:ext cx="1246708" cy="1323781"/>
            <a:chOff x="921375" y="2920690"/>
            <a:chExt cx="1565427" cy="1687776"/>
          </a:xfrm>
        </p:grpSpPr>
        <p:sp>
          <p:nvSpPr>
            <p:cNvPr id="1367" name="Google Shape;1367;p34"/>
            <p:cNvSpPr/>
            <p:nvPr/>
          </p:nvSpPr>
          <p:spPr>
            <a:xfrm>
              <a:off x="921375" y="2920690"/>
              <a:ext cx="1544042" cy="1687776"/>
            </a:xfrm>
            <a:custGeom>
              <a:avLst/>
              <a:gdLst/>
              <a:ahLst/>
              <a:cxnLst/>
              <a:rect l="l" t="t" r="r" b="b"/>
              <a:pathLst>
                <a:path w="51123" h="55882" extrusionOk="0">
                  <a:moveTo>
                    <a:pt x="15628" y="0"/>
                  </a:moveTo>
                  <a:cubicBezTo>
                    <a:pt x="15471" y="0"/>
                    <a:pt x="15304" y="10"/>
                    <a:pt x="15137" y="30"/>
                  </a:cubicBezTo>
                  <a:cubicBezTo>
                    <a:pt x="13307" y="256"/>
                    <a:pt x="11803" y="1711"/>
                    <a:pt x="11399" y="3472"/>
                  </a:cubicBezTo>
                  <a:cubicBezTo>
                    <a:pt x="11075" y="3619"/>
                    <a:pt x="10770" y="3816"/>
                    <a:pt x="10514" y="4062"/>
                  </a:cubicBezTo>
                  <a:cubicBezTo>
                    <a:pt x="9924" y="3678"/>
                    <a:pt x="9236" y="3472"/>
                    <a:pt x="8528" y="3462"/>
                  </a:cubicBezTo>
                  <a:lnTo>
                    <a:pt x="8351" y="3462"/>
                  </a:lnTo>
                  <a:cubicBezTo>
                    <a:pt x="7279" y="3521"/>
                    <a:pt x="6315" y="4101"/>
                    <a:pt x="5754" y="5016"/>
                  </a:cubicBezTo>
                  <a:cubicBezTo>
                    <a:pt x="5489" y="5449"/>
                    <a:pt x="5341" y="5940"/>
                    <a:pt x="5302" y="6442"/>
                  </a:cubicBezTo>
                  <a:cubicBezTo>
                    <a:pt x="4662" y="6806"/>
                    <a:pt x="4161" y="7366"/>
                    <a:pt x="3866" y="8035"/>
                  </a:cubicBezTo>
                  <a:cubicBezTo>
                    <a:pt x="3571" y="8724"/>
                    <a:pt x="3453" y="9481"/>
                    <a:pt x="3531" y="10228"/>
                  </a:cubicBezTo>
                  <a:cubicBezTo>
                    <a:pt x="3364" y="10425"/>
                    <a:pt x="3227" y="10641"/>
                    <a:pt x="3109" y="10877"/>
                  </a:cubicBezTo>
                  <a:cubicBezTo>
                    <a:pt x="1997" y="11467"/>
                    <a:pt x="1447" y="12549"/>
                    <a:pt x="1378" y="12697"/>
                  </a:cubicBezTo>
                  <a:cubicBezTo>
                    <a:pt x="1210" y="13051"/>
                    <a:pt x="1191" y="13454"/>
                    <a:pt x="1338" y="13818"/>
                  </a:cubicBezTo>
                  <a:lnTo>
                    <a:pt x="4603" y="22256"/>
                  </a:lnTo>
                  <a:lnTo>
                    <a:pt x="1417" y="22256"/>
                  </a:lnTo>
                  <a:cubicBezTo>
                    <a:pt x="630" y="22256"/>
                    <a:pt x="1" y="22886"/>
                    <a:pt x="1" y="23663"/>
                  </a:cubicBezTo>
                  <a:lnTo>
                    <a:pt x="1" y="45574"/>
                  </a:lnTo>
                  <a:cubicBezTo>
                    <a:pt x="1" y="46351"/>
                    <a:pt x="640" y="46981"/>
                    <a:pt x="1417" y="46981"/>
                  </a:cubicBezTo>
                  <a:lnTo>
                    <a:pt x="8164" y="46981"/>
                  </a:lnTo>
                  <a:cubicBezTo>
                    <a:pt x="9275" y="48053"/>
                    <a:pt x="10534" y="48967"/>
                    <a:pt x="11891" y="49705"/>
                  </a:cubicBezTo>
                  <a:cubicBezTo>
                    <a:pt x="13248" y="50443"/>
                    <a:pt x="14674" y="51033"/>
                    <a:pt x="16150" y="51485"/>
                  </a:cubicBezTo>
                  <a:cubicBezTo>
                    <a:pt x="16513" y="54003"/>
                    <a:pt x="18667" y="55881"/>
                    <a:pt x="21214" y="55881"/>
                  </a:cubicBezTo>
                  <a:cubicBezTo>
                    <a:pt x="23299" y="55871"/>
                    <a:pt x="25178" y="54603"/>
                    <a:pt x="25955" y="52665"/>
                  </a:cubicBezTo>
                  <a:cubicBezTo>
                    <a:pt x="27135" y="52616"/>
                    <a:pt x="28305" y="52498"/>
                    <a:pt x="29466" y="52301"/>
                  </a:cubicBezTo>
                  <a:cubicBezTo>
                    <a:pt x="34432" y="51485"/>
                    <a:pt x="38711" y="49695"/>
                    <a:pt x="42192" y="46981"/>
                  </a:cubicBezTo>
                  <a:lnTo>
                    <a:pt x="46018" y="46981"/>
                  </a:lnTo>
                  <a:cubicBezTo>
                    <a:pt x="47060" y="46981"/>
                    <a:pt x="47916" y="46135"/>
                    <a:pt x="47916" y="45083"/>
                  </a:cubicBezTo>
                  <a:lnTo>
                    <a:pt x="47916" y="40519"/>
                  </a:lnTo>
                  <a:cubicBezTo>
                    <a:pt x="49981" y="37087"/>
                    <a:pt x="51083" y="33153"/>
                    <a:pt x="51102" y="29140"/>
                  </a:cubicBezTo>
                  <a:cubicBezTo>
                    <a:pt x="51122" y="24931"/>
                    <a:pt x="49863" y="20810"/>
                    <a:pt x="47513" y="17319"/>
                  </a:cubicBezTo>
                  <a:cubicBezTo>
                    <a:pt x="46215" y="15401"/>
                    <a:pt x="44729" y="13906"/>
                    <a:pt x="43107" y="12893"/>
                  </a:cubicBezTo>
                  <a:cubicBezTo>
                    <a:pt x="41041" y="11605"/>
                    <a:pt x="38475" y="10917"/>
                    <a:pt x="35691" y="10917"/>
                  </a:cubicBezTo>
                  <a:cubicBezTo>
                    <a:pt x="35062" y="10917"/>
                    <a:pt x="34432" y="10956"/>
                    <a:pt x="33803" y="11025"/>
                  </a:cubicBezTo>
                  <a:cubicBezTo>
                    <a:pt x="32613" y="11143"/>
                    <a:pt x="31443" y="11399"/>
                    <a:pt x="30312" y="11792"/>
                  </a:cubicBezTo>
                  <a:lnTo>
                    <a:pt x="30105" y="7475"/>
                  </a:lnTo>
                  <a:cubicBezTo>
                    <a:pt x="30105" y="7366"/>
                    <a:pt x="30085" y="7268"/>
                    <a:pt x="30056" y="7170"/>
                  </a:cubicBezTo>
                  <a:cubicBezTo>
                    <a:pt x="29800" y="6344"/>
                    <a:pt x="29210" y="5645"/>
                    <a:pt x="28423" y="5262"/>
                  </a:cubicBezTo>
                  <a:cubicBezTo>
                    <a:pt x="28374" y="5134"/>
                    <a:pt x="28305" y="5006"/>
                    <a:pt x="28236" y="4888"/>
                  </a:cubicBezTo>
                  <a:cubicBezTo>
                    <a:pt x="27696" y="4003"/>
                    <a:pt x="26742" y="3462"/>
                    <a:pt x="25719" y="3452"/>
                  </a:cubicBezTo>
                  <a:cubicBezTo>
                    <a:pt x="25640" y="3452"/>
                    <a:pt x="25561" y="3462"/>
                    <a:pt x="25493" y="3462"/>
                  </a:cubicBezTo>
                  <a:cubicBezTo>
                    <a:pt x="24942" y="2979"/>
                    <a:pt x="24229" y="2704"/>
                    <a:pt x="23496" y="2704"/>
                  </a:cubicBezTo>
                  <a:cubicBezTo>
                    <a:pt x="23483" y="2704"/>
                    <a:pt x="23470" y="2705"/>
                    <a:pt x="23457" y="2705"/>
                  </a:cubicBezTo>
                  <a:lnTo>
                    <a:pt x="23349" y="2705"/>
                  </a:lnTo>
                  <a:cubicBezTo>
                    <a:pt x="22926" y="2724"/>
                    <a:pt x="22503" y="2813"/>
                    <a:pt x="22109" y="2980"/>
                  </a:cubicBezTo>
                  <a:cubicBezTo>
                    <a:pt x="21805" y="2606"/>
                    <a:pt x="21411" y="2311"/>
                    <a:pt x="20978" y="2115"/>
                  </a:cubicBezTo>
                  <a:cubicBezTo>
                    <a:pt x="20605" y="1938"/>
                    <a:pt x="20192" y="1849"/>
                    <a:pt x="19779" y="1849"/>
                  </a:cubicBezTo>
                  <a:cubicBezTo>
                    <a:pt x="19602" y="1849"/>
                    <a:pt x="19434" y="1869"/>
                    <a:pt x="19267" y="1898"/>
                  </a:cubicBezTo>
                  <a:cubicBezTo>
                    <a:pt x="18421" y="718"/>
                    <a:pt x="17074" y="20"/>
                    <a:pt x="15628"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1048227" y="3285905"/>
              <a:ext cx="1438575" cy="1176991"/>
            </a:xfrm>
            <a:custGeom>
              <a:avLst/>
              <a:gdLst/>
              <a:ahLst/>
              <a:cxnLst/>
              <a:rect l="l" t="t" r="r" b="b"/>
              <a:pathLst>
                <a:path w="47631" h="38970" extrusionOk="0">
                  <a:moveTo>
                    <a:pt x="31252" y="0"/>
                  </a:moveTo>
                  <a:cubicBezTo>
                    <a:pt x="30678" y="0"/>
                    <a:pt x="30103" y="32"/>
                    <a:pt x="29534" y="93"/>
                  </a:cubicBezTo>
                  <a:cubicBezTo>
                    <a:pt x="27469" y="320"/>
                    <a:pt x="25394" y="939"/>
                    <a:pt x="23702" y="2149"/>
                  </a:cubicBezTo>
                  <a:cubicBezTo>
                    <a:pt x="19837" y="4903"/>
                    <a:pt x="18401" y="10351"/>
                    <a:pt x="14133" y="12456"/>
                  </a:cubicBezTo>
                  <a:cubicBezTo>
                    <a:pt x="11694" y="13656"/>
                    <a:pt x="8793" y="13498"/>
                    <a:pt x="6265" y="14482"/>
                  </a:cubicBezTo>
                  <a:cubicBezTo>
                    <a:pt x="4131" y="15318"/>
                    <a:pt x="2390" y="16901"/>
                    <a:pt x="1367" y="18947"/>
                  </a:cubicBezTo>
                  <a:cubicBezTo>
                    <a:pt x="0" y="21710"/>
                    <a:pt x="335" y="25339"/>
                    <a:pt x="1259" y="28172"/>
                  </a:cubicBezTo>
                  <a:cubicBezTo>
                    <a:pt x="2449" y="31791"/>
                    <a:pt x="4977" y="34407"/>
                    <a:pt x="8153" y="36148"/>
                  </a:cubicBezTo>
                  <a:cubicBezTo>
                    <a:pt x="11687" y="38096"/>
                    <a:pt x="16024" y="38970"/>
                    <a:pt x="20177" y="38970"/>
                  </a:cubicBezTo>
                  <a:cubicBezTo>
                    <a:pt x="21768" y="38970"/>
                    <a:pt x="23332" y="38842"/>
                    <a:pt x="24813" y="38596"/>
                  </a:cubicBezTo>
                  <a:cubicBezTo>
                    <a:pt x="29741" y="37780"/>
                    <a:pt x="34461" y="35862"/>
                    <a:pt x="38189" y="32479"/>
                  </a:cubicBezTo>
                  <a:cubicBezTo>
                    <a:pt x="45840" y="25526"/>
                    <a:pt x="47630" y="14265"/>
                    <a:pt x="41916" y="5788"/>
                  </a:cubicBezTo>
                  <a:cubicBezTo>
                    <a:pt x="40864" y="4214"/>
                    <a:pt x="39556" y="2778"/>
                    <a:pt x="37943" y="1765"/>
                  </a:cubicBezTo>
                  <a:cubicBezTo>
                    <a:pt x="35973" y="539"/>
                    <a:pt x="33614" y="0"/>
                    <a:pt x="3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1896564" y="3381467"/>
              <a:ext cx="242707" cy="223831"/>
            </a:xfrm>
            <a:custGeom>
              <a:avLst/>
              <a:gdLst/>
              <a:ahLst/>
              <a:cxnLst/>
              <a:rect l="l" t="t" r="r" b="b"/>
              <a:pathLst>
                <a:path w="8036" h="7411" extrusionOk="0">
                  <a:moveTo>
                    <a:pt x="4013" y="0"/>
                  </a:moveTo>
                  <a:cubicBezTo>
                    <a:pt x="3783" y="0"/>
                    <a:pt x="3549" y="22"/>
                    <a:pt x="3315" y="67"/>
                  </a:cubicBezTo>
                  <a:cubicBezTo>
                    <a:pt x="1308" y="460"/>
                    <a:pt x="0" y="2398"/>
                    <a:pt x="384" y="4404"/>
                  </a:cubicBezTo>
                  <a:cubicBezTo>
                    <a:pt x="723" y="6176"/>
                    <a:pt x="2274" y="7411"/>
                    <a:pt x="4020" y="7411"/>
                  </a:cubicBezTo>
                  <a:cubicBezTo>
                    <a:pt x="4251" y="7411"/>
                    <a:pt x="4486" y="7389"/>
                    <a:pt x="4721" y="7344"/>
                  </a:cubicBezTo>
                  <a:cubicBezTo>
                    <a:pt x="6727" y="6951"/>
                    <a:pt x="8035" y="5014"/>
                    <a:pt x="7652" y="3007"/>
                  </a:cubicBezTo>
                  <a:cubicBezTo>
                    <a:pt x="7313" y="1235"/>
                    <a:pt x="5755" y="0"/>
                    <a:pt x="4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1427544" y="4335609"/>
              <a:ext cx="255483" cy="223740"/>
            </a:xfrm>
            <a:custGeom>
              <a:avLst/>
              <a:gdLst/>
              <a:ahLst/>
              <a:cxnLst/>
              <a:rect l="l" t="t" r="r" b="b"/>
              <a:pathLst>
                <a:path w="8459" h="7408" extrusionOk="0">
                  <a:moveTo>
                    <a:pt x="4230" y="0"/>
                  </a:moveTo>
                  <a:cubicBezTo>
                    <a:pt x="3641" y="0"/>
                    <a:pt x="3044" y="141"/>
                    <a:pt x="2488" y="439"/>
                  </a:cubicBezTo>
                  <a:cubicBezTo>
                    <a:pt x="679" y="1402"/>
                    <a:pt x="0" y="3645"/>
                    <a:pt x="964" y="5454"/>
                  </a:cubicBezTo>
                  <a:cubicBezTo>
                    <a:pt x="1631" y="6699"/>
                    <a:pt x="2908" y="7407"/>
                    <a:pt x="4232" y="7407"/>
                  </a:cubicBezTo>
                  <a:cubicBezTo>
                    <a:pt x="4822" y="7407"/>
                    <a:pt x="5422" y="7266"/>
                    <a:pt x="5980" y="6969"/>
                  </a:cubicBezTo>
                  <a:cubicBezTo>
                    <a:pt x="7780" y="6005"/>
                    <a:pt x="8458" y="3763"/>
                    <a:pt x="7494" y="1953"/>
                  </a:cubicBezTo>
                  <a:cubicBezTo>
                    <a:pt x="6828" y="709"/>
                    <a:pt x="5550" y="0"/>
                    <a:pt x="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1037489" y="2949180"/>
              <a:ext cx="711722" cy="462068"/>
            </a:xfrm>
            <a:custGeom>
              <a:avLst/>
              <a:gdLst/>
              <a:ahLst/>
              <a:cxnLst/>
              <a:rect l="l" t="t" r="r" b="b"/>
              <a:pathLst>
                <a:path w="23565" h="15299" extrusionOk="0">
                  <a:moveTo>
                    <a:pt x="11742" y="0"/>
                  </a:moveTo>
                  <a:cubicBezTo>
                    <a:pt x="11634" y="0"/>
                    <a:pt x="11526" y="7"/>
                    <a:pt x="11418" y="20"/>
                  </a:cubicBezTo>
                  <a:cubicBezTo>
                    <a:pt x="9904" y="207"/>
                    <a:pt x="8694" y="1712"/>
                    <a:pt x="8812" y="3226"/>
                  </a:cubicBezTo>
                  <a:cubicBezTo>
                    <a:pt x="8760" y="3220"/>
                    <a:pt x="8708" y="3217"/>
                    <a:pt x="8656" y="3217"/>
                  </a:cubicBezTo>
                  <a:cubicBezTo>
                    <a:pt x="7818" y="3217"/>
                    <a:pt x="7045" y="4016"/>
                    <a:pt x="7101" y="4859"/>
                  </a:cubicBezTo>
                  <a:cubicBezTo>
                    <a:pt x="6400" y="4177"/>
                    <a:pt x="5599" y="3459"/>
                    <a:pt x="4646" y="3459"/>
                  </a:cubicBezTo>
                  <a:cubicBezTo>
                    <a:pt x="4609" y="3459"/>
                    <a:pt x="4571" y="3460"/>
                    <a:pt x="4534" y="3462"/>
                  </a:cubicBezTo>
                  <a:cubicBezTo>
                    <a:pt x="3246" y="3531"/>
                    <a:pt x="2429" y="4869"/>
                    <a:pt x="2970" y="6039"/>
                  </a:cubicBezTo>
                  <a:cubicBezTo>
                    <a:pt x="2945" y="6037"/>
                    <a:pt x="2919" y="6037"/>
                    <a:pt x="2893" y="6037"/>
                  </a:cubicBezTo>
                  <a:cubicBezTo>
                    <a:pt x="2186" y="6037"/>
                    <a:pt x="1544" y="6554"/>
                    <a:pt x="1259" y="7199"/>
                  </a:cubicBezTo>
                  <a:cubicBezTo>
                    <a:pt x="964" y="7868"/>
                    <a:pt x="984" y="8645"/>
                    <a:pt x="1141" y="9353"/>
                  </a:cubicBezTo>
                  <a:cubicBezTo>
                    <a:pt x="276" y="9874"/>
                    <a:pt x="0" y="11173"/>
                    <a:pt x="571" y="11999"/>
                  </a:cubicBezTo>
                  <a:lnTo>
                    <a:pt x="1544" y="12540"/>
                  </a:lnTo>
                  <a:cubicBezTo>
                    <a:pt x="4055" y="13928"/>
                    <a:pt x="6753" y="15299"/>
                    <a:pt x="9598" y="15299"/>
                  </a:cubicBezTo>
                  <a:cubicBezTo>
                    <a:pt x="9817" y="15299"/>
                    <a:pt x="10037" y="15291"/>
                    <a:pt x="10258" y="15274"/>
                  </a:cubicBezTo>
                  <a:cubicBezTo>
                    <a:pt x="12215" y="15126"/>
                    <a:pt x="14064" y="14290"/>
                    <a:pt x="15775" y="13307"/>
                  </a:cubicBezTo>
                  <a:cubicBezTo>
                    <a:pt x="17339" y="12402"/>
                    <a:pt x="18824" y="11359"/>
                    <a:pt x="20211" y="10199"/>
                  </a:cubicBezTo>
                  <a:cubicBezTo>
                    <a:pt x="21420" y="9186"/>
                    <a:pt x="22591" y="8035"/>
                    <a:pt x="23151" y="6560"/>
                  </a:cubicBezTo>
                  <a:cubicBezTo>
                    <a:pt x="23446" y="5803"/>
                    <a:pt x="23564" y="4898"/>
                    <a:pt x="23132" y="4190"/>
                  </a:cubicBezTo>
                  <a:cubicBezTo>
                    <a:pt x="22862" y="3744"/>
                    <a:pt x="22324" y="3459"/>
                    <a:pt x="21819" y="3459"/>
                  </a:cubicBezTo>
                  <a:cubicBezTo>
                    <a:pt x="21532" y="3459"/>
                    <a:pt x="21257" y="3551"/>
                    <a:pt x="21047" y="3757"/>
                  </a:cubicBezTo>
                  <a:cubicBezTo>
                    <a:pt x="20913" y="3120"/>
                    <a:pt x="20228" y="2703"/>
                    <a:pt x="19579" y="2703"/>
                  </a:cubicBezTo>
                  <a:cubicBezTo>
                    <a:pt x="19556" y="2703"/>
                    <a:pt x="19534" y="2704"/>
                    <a:pt x="19512" y="2705"/>
                  </a:cubicBezTo>
                  <a:cubicBezTo>
                    <a:pt x="18834" y="2725"/>
                    <a:pt x="18224" y="3098"/>
                    <a:pt x="17713" y="3551"/>
                  </a:cubicBezTo>
                  <a:cubicBezTo>
                    <a:pt x="17516" y="2902"/>
                    <a:pt x="17123" y="2262"/>
                    <a:pt x="16503" y="1977"/>
                  </a:cubicBezTo>
                  <a:cubicBezTo>
                    <a:pt x="16313" y="1890"/>
                    <a:pt x="16102" y="1847"/>
                    <a:pt x="15891" y="1847"/>
                  </a:cubicBezTo>
                  <a:cubicBezTo>
                    <a:pt x="15412" y="1847"/>
                    <a:pt x="14937" y="2068"/>
                    <a:pt x="14733" y="2498"/>
                  </a:cubicBezTo>
                  <a:cubicBezTo>
                    <a:pt x="14504" y="1101"/>
                    <a:pt x="13148" y="0"/>
                    <a:pt x="11742"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1071695" y="3060107"/>
              <a:ext cx="634796" cy="416432"/>
            </a:xfrm>
            <a:custGeom>
              <a:avLst/>
              <a:gdLst/>
              <a:ahLst/>
              <a:cxnLst/>
              <a:rect l="l" t="t" r="r" b="b"/>
              <a:pathLst>
                <a:path w="21018" h="13788" extrusionOk="0">
                  <a:moveTo>
                    <a:pt x="15068" y="0"/>
                  </a:moveTo>
                  <a:cubicBezTo>
                    <a:pt x="14338" y="0"/>
                    <a:pt x="13674" y="476"/>
                    <a:pt x="13435" y="1177"/>
                  </a:cubicBezTo>
                  <a:cubicBezTo>
                    <a:pt x="13123" y="1018"/>
                    <a:pt x="12779" y="944"/>
                    <a:pt x="12431" y="944"/>
                  </a:cubicBezTo>
                  <a:cubicBezTo>
                    <a:pt x="11833" y="944"/>
                    <a:pt x="11226" y="1162"/>
                    <a:pt x="10759" y="1541"/>
                  </a:cubicBezTo>
                  <a:cubicBezTo>
                    <a:pt x="10022" y="2141"/>
                    <a:pt x="9609" y="3085"/>
                    <a:pt x="9530" y="4039"/>
                  </a:cubicBezTo>
                  <a:cubicBezTo>
                    <a:pt x="9048" y="3606"/>
                    <a:pt x="8556" y="3163"/>
                    <a:pt x="7947" y="2967"/>
                  </a:cubicBezTo>
                  <a:cubicBezTo>
                    <a:pt x="7757" y="2907"/>
                    <a:pt x="7555" y="2875"/>
                    <a:pt x="7354" y="2875"/>
                  </a:cubicBezTo>
                  <a:cubicBezTo>
                    <a:pt x="6900" y="2875"/>
                    <a:pt x="6455" y="3038"/>
                    <a:pt x="6196" y="3399"/>
                  </a:cubicBezTo>
                  <a:cubicBezTo>
                    <a:pt x="5750" y="2896"/>
                    <a:pt x="5147" y="2656"/>
                    <a:pt x="4549" y="2656"/>
                  </a:cubicBezTo>
                  <a:cubicBezTo>
                    <a:pt x="3712" y="2656"/>
                    <a:pt x="2885" y="3127"/>
                    <a:pt x="2518" y="3999"/>
                  </a:cubicBezTo>
                  <a:cubicBezTo>
                    <a:pt x="2457" y="3990"/>
                    <a:pt x="2396" y="3986"/>
                    <a:pt x="2336" y="3986"/>
                  </a:cubicBezTo>
                  <a:cubicBezTo>
                    <a:pt x="1796" y="3986"/>
                    <a:pt x="1268" y="4327"/>
                    <a:pt x="994" y="4796"/>
                  </a:cubicBezTo>
                  <a:cubicBezTo>
                    <a:pt x="689" y="5317"/>
                    <a:pt x="630" y="5966"/>
                    <a:pt x="748" y="6556"/>
                  </a:cubicBezTo>
                  <a:cubicBezTo>
                    <a:pt x="256" y="6851"/>
                    <a:pt x="0" y="7422"/>
                    <a:pt x="89" y="7982"/>
                  </a:cubicBezTo>
                  <a:lnTo>
                    <a:pt x="443" y="9349"/>
                  </a:lnTo>
                  <a:cubicBezTo>
                    <a:pt x="2498" y="11818"/>
                    <a:pt x="5449" y="13706"/>
                    <a:pt x="8665" y="13785"/>
                  </a:cubicBezTo>
                  <a:cubicBezTo>
                    <a:pt x="8737" y="13787"/>
                    <a:pt x="8810" y="13788"/>
                    <a:pt x="8883" y="13788"/>
                  </a:cubicBezTo>
                  <a:cubicBezTo>
                    <a:pt x="10764" y="13788"/>
                    <a:pt x="12604" y="13181"/>
                    <a:pt x="14280" y="12320"/>
                  </a:cubicBezTo>
                  <a:cubicBezTo>
                    <a:pt x="16641" y="11100"/>
                    <a:pt x="18745" y="9320"/>
                    <a:pt x="20053" y="7019"/>
                  </a:cubicBezTo>
                  <a:cubicBezTo>
                    <a:pt x="20565" y="6114"/>
                    <a:pt x="20938" y="5111"/>
                    <a:pt x="20978" y="4068"/>
                  </a:cubicBezTo>
                  <a:cubicBezTo>
                    <a:pt x="21017" y="3036"/>
                    <a:pt x="20673" y="1954"/>
                    <a:pt x="19906" y="1255"/>
                  </a:cubicBezTo>
                  <a:cubicBezTo>
                    <a:pt x="19453" y="833"/>
                    <a:pt x="18873" y="597"/>
                    <a:pt x="18263" y="597"/>
                  </a:cubicBezTo>
                  <a:cubicBezTo>
                    <a:pt x="17644" y="597"/>
                    <a:pt x="17073" y="931"/>
                    <a:pt x="16769" y="1472"/>
                  </a:cubicBezTo>
                  <a:cubicBezTo>
                    <a:pt x="16651" y="685"/>
                    <a:pt x="16011" y="75"/>
                    <a:pt x="15215" y="6"/>
                  </a:cubicBezTo>
                  <a:cubicBezTo>
                    <a:pt x="15165" y="2"/>
                    <a:pt x="15117" y="0"/>
                    <a:pt x="15068"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1066923" y="3144464"/>
              <a:ext cx="717974" cy="738934"/>
            </a:xfrm>
            <a:custGeom>
              <a:avLst/>
              <a:gdLst/>
              <a:ahLst/>
              <a:cxnLst/>
              <a:rect l="l" t="t" r="r" b="b"/>
              <a:pathLst>
                <a:path w="23772" h="24466" extrusionOk="0">
                  <a:moveTo>
                    <a:pt x="19248" y="0"/>
                  </a:moveTo>
                  <a:cubicBezTo>
                    <a:pt x="19221" y="0"/>
                    <a:pt x="19198" y="20"/>
                    <a:pt x="19179" y="66"/>
                  </a:cubicBezTo>
                  <a:cubicBezTo>
                    <a:pt x="19179" y="85"/>
                    <a:pt x="19169" y="105"/>
                    <a:pt x="19159" y="115"/>
                  </a:cubicBezTo>
                  <a:cubicBezTo>
                    <a:pt x="19130" y="262"/>
                    <a:pt x="19110" y="410"/>
                    <a:pt x="19100" y="557"/>
                  </a:cubicBezTo>
                  <a:cubicBezTo>
                    <a:pt x="19100" y="557"/>
                    <a:pt x="18962" y="1865"/>
                    <a:pt x="18225" y="2780"/>
                  </a:cubicBezTo>
                  <a:cubicBezTo>
                    <a:pt x="18038" y="3026"/>
                    <a:pt x="17802" y="3223"/>
                    <a:pt x="17546" y="3370"/>
                  </a:cubicBezTo>
                  <a:cubicBezTo>
                    <a:pt x="17340" y="3488"/>
                    <a:pt x="17123" y="3567"/>
                    <a:pt x="16897" y="3616"/>
                  </a:cubicBezTo>
                  <a:lnTo>
                    <a:pt x="16818" y="3626"/>
                  </a:lnTo>
                  <a:cubicBezTo>
                    <a:pt x="16707" y="3643"/>
                    <a:pt x="16600" y="3651"/>
                    <a:pt x="16496" y="3651"/>
                  </a:cubicBezTo>
                  <a:cubicBezTo>
                    <a:pt x="14890" y="3651"/>
                    <a:pt x="14222" y="1698"/>
                    <a:pt x="14222" y="1698"/>
                  </a:cubicBezTo>
                  <a:cubicBezTo>
                    <a:pt x="14222" y="1688"/>
                    <a:pt x="14202" y="1649"/>
                    <a:pt x="14163" y="1590"/>
                  </a:cubicBezTo>
                  <a:cubicBezTo>
                    <a:pt x="14010" y="1292"/>
                    <a:pt x="13474" y="472"/>
                    <a:pt x="12372" y="472"/>
                  </a:cubicBezTo>
                  <a:cubicBezTo>
                    <a:pt x="12199" y="472"/>
                    <a:pt x="12013" y="492"/>
                    <a:pt x="11812" y="538"/>
                  </a:cubicBezTo>
                  <a:cubicBezTo>
                    <a:pt x="10357" y="852"/>
                    <a:pt x="9993" y="2249"/>
                    <a:pt x="9904" y="2741"/>
                  </a:cubicBezTo>
                  <a:cubicBezTo>
                    <a:pt x="9895" y="2800"/>
                    <a:pt x="9885" y="2859"/>
                    <a:pt x="9885" y="2918"/>
                  </a:cubicBezTo>
                  <a:cubicBezTo>
                    <a:pt x="9885" y="2918"/>
                    <a:pt x="10111" y="4835"/>
                    <a:pt x="8341" y="5288"/>
                  </a:cubicBezTo>
                  <a:cubicBezTo>
                    <a:pt x="8145" y="5337"/>
                    <a:pt x="7959" y="5358"/>
                    <a:pt x="7782" y="5358"/>
                  </a:cubicBezTo>
                  <a:cubicBezTo>
                    <a:pt x="6361" y="5358"/>
                    <a:pt x="5567" y="3950"/>
                    <a:pt x="5567" y="3950"/>
                  </a:cubicBezTo>
                  <a:cubicBezTo>
                    <a:pt x="5498" y="3862"/>
                    <a:pt x="5439" y="3783"/>
                    <a:pt x="5361" y="3704"/>
                  </a:cubicBezTo>
                  <a:cubicBezTo>
                    <a:pt x="5094" y="3430"/>
                    <a:pt x="4564" y="3010"/>
                    <a:pt x="3779" y="3010"/>
                  </a:cubicBezTo>
                  <a:cubicBezTo>
                    <a:pt x="3524" y="3010"/>
                    <a:pt x="3241" y="3055"/>
                    <a:pt x="2932" y="3163"/>
                  </a:cubicBezTo>
                  <a:cubicBezTo>
                    <a:pt x="1201" y="3783"/>
                    <a:pt x="1456" y="5180"/>
                    <a:pt x="1456" y="5180"/>
                  </a:cubicBezTo>
                  <a:cubicBezTo>
                    <a:pt x="1397" y="5130"/>
                    <a:pt x="1338" y="5081"/>
                    <a:pt x="1289" y="5032"/>
                  </a:cubicBezTo>
                  <a:lnTo>
                    <a:pt x="1142" y="4914"/>
                  </a:lnTo>
                  <a:cubicBezTo>
                    <a:pt x="1093" y="4875"/>
                    <a:pt x="1033" y="4835"/>
                    <a:pt x="984" y="4796"/>
                  </a:cubicBezTo>
                  <a:cubicBezTo>
                    <a:pt x="974" y="4796"/>
                    <a:pt x="965" y="4786"/>
                    <a:pt x="955" y="4776"/>
                  </a:cubicBezTo>
                  <a:cubicBezTo>
                    <a:pt x="792" y="4686"/>
                    <a:pt x="655" y="4644"/>
                    <a:pt x="542" y="4644"/>
                  </a:cubicBezTo>
                  <a:cubicBezTo>
                    <a:pt x="421" y="4644"/>
                    <a:pt x="327" y="4690"/>
                    <a:pt x="257" y="4776"/>
                  </a:cubicBezTo>
                  <a:lnTo>
                    <a:pt x="257" y="4786"/>
                  </a:lnTo>
                  <a:cubicBezTo>
                    <a:pt x="60" y="5012"/>
                    <a:pt x="1" y="5504"/>
                    <a:pt x="21" y="6094"/>
                  </a:cubicBezTo>
                  <a:cubicBezTo>
                    <a:pt x="80" y="7579"/>
                    <a:pt x="620" y="9674"/>
                    <a:pt x="620" y="9674"/>
                  </a:cubicBezTo>
                  <a:lnTo>
                    <a:pt x="1919" y="13097"/>
                  </a:lnTo>
                  <a:lnTo>
                    <a:pt x="6197" y="24318"/>
                  </a:lnTo>
                  <a:lnTo>
                    <a:pt x="7839" y="24466"/>
                  </a:lnTo>
                  <a:lnTo>
                    <a:pt x="7849" y="24466"/>
                  </a:lnTo>
                  <a:lnTo>
                    <a:pt x="9531" y="24249"/>
                  </a:lnTo>
                  <a:lnTo>
                    <a:pt x="11144" y="24033"/>
                  </a:lnTo>
                  <a:lnTo>
                    <a:pt x="11144" y="24023"/>
                  </a:lnTo>
                  <a:lnTo>
                    <a:pt x="12353" y="22961"/>
                  </a:lnTo>
                  <a:lnTo>
                    <a:pt x="13809" y="23669"/>
                  </a:lnTo>
                  <a:lnTo>
                    <a:pt x="13829" y="23679"/>
                  </a:lnTo>
                  <a:lnTo>
                    <a:pt x="17585" y="23187"/>
                  </a:lnTo>
                  <a:lnTo>
                    <a:pt x="17605" y="23187"/>
                  </a:lnTo>
                  <a:lnTo>
                    <a:pt x="19326" y="22125"/>
                  </a:lnTo>
                  <a:lnTo>
                    <a:pt x="21067" y="22735"/>
                  </a:lnTo>
                  <a:lnTo>
                    <a:pt x="21087" y="22735"/>
                  </a:lnTo>
                  <a:lnTo>
                    <a:pt x="22070" y="22607"/>
                  </a:lnTo>
                  <a:lnTo>
                    <a:pt x="23732" y="22390"/>
                  </a:lnTo>
                  <a:lnTo>
                    <a:pt x="23772" y="22351"/>
                  </a:lnTo>
                  <a:lnTo>
                    <a:pt x="23103" y="15880"/>
                  </a:lnTo>
                  <a:lnTo>
                    <a:pt x="21893" y="4383"/>
                  </a:lnTo>
                  <a:cubicBezTo>
                    <a:pt x="21893" y="4383"/>
                    <a:pt x="23004" y="1492"/>
                    <a:pt x="21667" y="1049"/>
                  </a:cubicBezTo>
                  <a:cubicBezTo>
                    <a:pt x="21528" y="1008"/>
                    <a:pt x="21381" y="988"/>
                    <a:pt x="21234" y="988"/>
                  </a:cubicBezTo>
                  <a:cubicBezTo>
                    <a:pt x="21205" y="988"/>
                    <a:pt x="21175" y="988"/>
                    <a:pt x="21146" y="990"/>
                  </a:cubicBezTo>
                  <a:cubicBezTo>
                    <a:pt x="21095" y="994"/>
                    <a:pt x="21046" y="996"/>
                    <a:pt x="20997" y="996"/>
                  </a:cubicBezTo>
                  <a:cubicBezTo>
                    <a:pt x="20213" y="996"/>
                    <a:pt x="19752" y="490"/>
                    <a:pt x="19484" y="193"/>
                  </a:cubicBezTo>
                  <a:cubicBezTo>
                    <a:pt x="19378" y="81"/>
                    <a:pt x="19304" y="0"/>
                    <a:pt x="19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994738" y="3273431"/>
              <a:ext cx="308972" cy="621265"/>
            </a:xfrm>
            <a:custGeom>
              <a:avLst/>
              <a:gdLst/>
              <a:ahLst/>
              <a:cxnLst/>
              <a:rect l="l" t="t" r="r" b="b"/>
              <a:pathLst>
                <a:path w="10230" h="20570" extrusionOk="0">
                  <a:moveTo>
                    <a:pt x="1950" y="1"/>
                  </a:moveTo>
                  <a:cubicBezTo>
                    <a:pt x="1820" y="1"/>
                    <a:pt x="1691" y="15"/>
                    <a:pt x="1565" y="44"/>
                  </a:cubicBezTo>
                  <a:lnTo>
                    <a:pt x="1555" y="44"/>
                  </a:lnTo>
                  <a:cubicBezTo>
                    <a:pt x="532" y="280"/>
                    <a:pt x="1" y="1401"/>
                    <a:pt x="1" y="1401"/>
                  </a:cubicBezTo>
                  <a:lnTo>
                    <a:pt x="2794" y="8630"/>
                  </a:lnTo>
                  <a:lnTo>
                    <a:pt x="7426" y="20569"/>
                  </a:lnTo>
                  <a:lnTo>
                    <a:pt x="10219" y="20205"/>
                  </a:lnTo>
                  <a:lnTo>
                    <a:pt x="10229" y="20205"/>
                  </a:lnTo>
                  <a:lnTo>
                    <a:pt x="6482" y="9112"/>
                  </a:lnTo>
                  <a:lnTo>
                    <a:pt x="4791" y="4086"/>
                  </a:lnTo>
                  <a:lnTo>
                    <a:pt x="4387" y="2886"/>
                  </a:lnTo>
                  <a:lnTo>
                    <a:pt x="3669" y="762"/>
                  </a:lnTo>
                  <a:lnTo>
                    <a:pt x="3522" y="644"/>
                  </a:lnTo>
                  <a:cubicBezTo>
                    <a:pt x="3473" y="605"/>
                    <a:pt x="3414" y="575"/>
                    <a:pt x="3364" y="536"/>
                  </a:cubicBezTo>
                  <a:cubicBezTo>
                    <a:pt x="3355" y="526"/>
                    <a:pt x="3345" y="526"/>
                    <a:pt x="3335" y="516"/>
                  </a:cubicBezTo>
                  <a:cubicBezTo>
                    <a:pt x="3138" y="379"/>
                    <a:pt x="2942" y="261"/>
                    <a:pt x="2725" y="172"/>
                  </a:cubicBezTo>
                  <a:cubicBezTo>
                    <a:pt x="2481" y="60"/>
                    <a:pt x="2215" y="1"/>
                    <a:pt x="1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1228810" y="3193786"/>
              <a:ext cx="254909" cy="676838"/>
            </a:xfrm>
            <a:custGeom>
              <a:avLst/>
              <a:gdLst/>
              <a:ahLst/>
              <a:cxnLst/>
              <a:rect l="l" t="t" r="r" b="b"/>
              <a:pathLst>
                <a:path w="8440" h="22410" extrusionOk="0">
                  <a:moveTo>
                    <a:pt x="2627" y="0"/>
                  </a:moveTo>
                  <a:cubicBezTo>
                    <a:pt x="2448" y="0"/>
                    <a:pt x="2254" y="23"/>
                    <a:pt x="2046" y="75"/>
                  </a:cubicBezTo>
                  <a:cubicBezTo>
                    <a:pt x="266" y="527"/>
                    <a:pt x="198" y="2327"/>
                    <a:pt x="198" y="2327"/>
                  </a:cubicBezTo>
                  <a:cubicBezTo>
                    <a:pt x="138" y="2239"/>
                    <a:pt x="70" y="2160"/>
                    <a:pt x="1" y="2081"/>
                  </a:cubicBezTo>
                  <a:lnTo>
                    <a:pt x="1" y="2081"/>
                  </a:lnTo>
                  <a:lnTo>
                    <a:pt x="1486" y="7294"/>
                  </a:lnTo>
                  <a:lnTo>
                    <a:pt x="2027" y="9202"/>
                  </a:lnTo>
                  <a:lnTo>
                    <a:pt x="2912" y="12300"/>
                  </a:lnTo>
                  <a:lnTo>
                    <a:pt x="5784" y="22400"/>
                  </a:lnTo>
                  <a:lnTo>
                    <a:pt x="5784" y="22410"/>
                  </a:lnTo>
                  <a:lnTo>
                    <a:pt x="8439" y="22056"/>
                  </a:lnTo>
                  <a:lnTo>
                    <a:pt x="8439" y="22036"/>
                  </a:lnTo>
                  <a:lnTo>
                    <a:pt x="6718" y="12801"/>
                  </a:lnTo>
                  <a:lnTo>
                    <a:pt x="6020" y="9064"/>
                  </a:lnTo>
                  <a:lnTo>
                    <a:pt x="5656" y="7058"/>
                  </a:lnTo>
                  <a:lnTo>
                    <a:pt x="4544" y="1117"/>
                  </a:lnTo>
                  <a:cubicBezTo>
                    <a:pt x="4535" y="1176"/>
                    <a:pt x="4525" y="1235"/>
                    <a:pt x="4525" y="1294"/>
                  </a:cubicBezTo>
                  <a:cubicBezTo>
                    <a:pt x="4525" y="1294"/>
                    <a:pt x="3973"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1494655" y="3125225"/>
              <a:ext cx="238872" cy="719575"/>
            </a:xfrm>
            <a:custGeom>
              <a:avLst/>
              <a:gdLst/>
              <a:ahLst/>
              <a:cxnLst/>
              <a:rect l="l" t="t" r="r" b="b"/>
              <a:pathLst>
                <a:path w="7909" h="23825" extrusionOk="0">
                  <a:moveTo>
                    <a:pt x="2654" y="0"/>
                  </a:moveTo>
                  <a:cubicBezTo>
                    <a:pt x="2475" y="0"/>
                    <a:pt x="2295" y="18"/>
                    <a:pt x="2115" y="53"/>
                  </a:cubicBezTo>
                  <a:cubicBezTo>
                    <a:pt x="2106" y="53"/>
                    <a:pt x="2096" y="63"/>
                    <a:pt x="2086" y="63"/>
                  </a:cubicBezTo>
                  <a:cubicBezTo>
                    <a:pt x="257" y="417"/>
                    <a:pt x="60" y="2256"/>
                    <a:pt x="50" y="2345"/>
                  </a:cubicBezTo>
                  <a:cubicBezTo>
                    <a:pt x="50" y="2335"/>
                    <a:pt x="30" y="2296"/>
                    <a:pt x="1" y="2237"/>
                  </a:cubicBezTo>
                  <a:lnTo>
                    <a:pt x="1" y="2237"/>
                  </a:lnTo>
                  <a:lnTo>
                    <a:pt x="827" y="7498"/>
                  </a:lnTo>
                  <a:lnTo>
                    <a:pt x="1181" y="9672"/>
                  </a:lnTo>
                  <a:lnTo>
                    <a:pt x="2125" y="15622"/>
                  </a:lnTo>
                  <a:lnTo>
                    <a:pt x="3423" y="23824"/>
                  </a:lnTo>
                  <a:lnTo>
                    <a:pt x="3443" y="23824"/>
                  </a:lnTo>
                  <a:lnTo>
                    <a:pt x="6905" y="23372"/>
                  </a:lnTo>
                  <a:lnTo>
                    <a:pt x="6925" y="23372"/>
                  </a:lnTo>
                  <a:lnTo>
                    <a:pt x="7908" y="23244"/>
                  </a:lnTo>
                  <a:lnTo>
                    <a:pt x="7416" y="19015"/>
                  </a:lnTo>
                  <a:lnTo>
                    <a:pt x="7102" y="16281"/>
                  </a:lnTo>
                  <a:lnTo>
                    <a:pt x="5823" y="5246"/>
                  </a:lnTo>
                  <a:lnTo>
                    <a:pt x="5666" y="3928"/>
                  </a:lnTo>
                  <a:lnTo>
                    <a:pt x="5312" y="850"/>
                  </a:lnTo>
                  <a:cubicBezTo>
                    <a:pt x="5206" y="731"/>
                    <a:pt x="5131" y="648"/>
                    <a:pt x="5076" y="648"/>
                  </a:cubicBezTo>
                  <a:cubicBezTo>
                    <a:pt x="5049" y="648"/>
                    <a:pt x="5026" y="667"/>
                    <a:pt x="5007" y="712"/>
                  </a:cubicBezTo>
                  <a:cubicBezTo>
                    <a:pt x="5007" y="732"/>
                    <a:pt x="4997" y="752"/>
                    <a:pt x="4987" y="771"/>
                  </a:cubicBezTo>
                  <a:cubicBezTo>
                    <a:pt x="4958" y="909"/>
                    <a:pt x="4928" y="1057"/>
                    <a:pt x="4928" y="1204"/>
                  </a:cubicBezTo>
                  <a:cubicBezTo>
                    <a:pt x="4411" y="441"/>
                    <a:pt x="3553" y="0"/>
                    <a:pt x="2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1566538" y="3187262"/>
              <a:ext cx="57657" cy="128210"/>
            </a:xfrm>
            <a:custGeom>
              <a:avLst/>
              <a:gdLst/>
              <a:ahLst/>
              <a:cxnLst/>
              <a:rect l="l" t="t" r="r" b="b"/>
              <a:pathLst>
                <a:path w="1909" h="4245" extrusionOk="0">
                  <a:moveTo>
                    <a:pt x="906" y="0"/>
                  </a:moveTo>
                  <a:cubicBezTo>
                    <a:pt x="876" y="0"/>
                    <a:pt x="847" y="2"/>
                    <a:pt x="817" y="6"/>
                  </a:cubicBezTo>
                  <a:lnTo>
                    <a:pt x="650" y="35"/>
                  </a:lnTo>
                  <a:cubicBezTo>
                    <a:pt x="267" y="84"/>
                    <a:pt x="1" y="448"/>
                    <a:pt x="60" y="832"/>
                  </a:cubicBezTo>
                  <a:lnTo>
                    <a:pt x="483" y="3654"/>
                  </a:lnTo>
                  <a:cubicBezTo>
                    <a:pt x="542" y="3999"/>
                    <a:pt x="827" y="4245"/>
                    <a:pt x="1171" y="4245"/>
                  </a:cubicBezTo>
                  <a:cubicBezTo>
                    <a:pt x="1584" y="4245"/>
                    <a:pt x="1909" y="3890"/>
                    <a:pt x="1870" y="3487"/>
                  </a:cubicBezTo>
                  <a:lnTo>
                    <a:pt x="1604" y="635"/>
                  </a:lnTo>
                  <a:cubicBezTo>
                    <a:pt x="1568" y="271"/>
                    <a:pt x="1262" y="0"/>
                    <a:pt x="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1590609" y="3343411"/>
              <a:ext cx="42495" cy="83208"/>
            </a:xfrm>
            <a:custGeom>
              <a:avLst/>
              <a:gdLst/>
              <a:ahLst/>
              <a:cxnLst/>
              <a:rect l="l" t="t" r="r" b="b"/>
              <a:pathLst>
                <a:path w="1407" h="2755" extrusionOk="0">
                  <a:moveTo>
                    <a:pt x="550" y="1"/>
                  </a:moveTo>
                  <a:cubicBezTo>
                    <a:pt x="505" y="1"/>
                    <a:pt x="459" y="6"/>
                    <a:pt x="414" y="19"/>
                  </a:cubicBezTo>
                  <a:cubicBezTo>
                    <a:pt x="168" y="88"/>
                    <a:pt x="1" y="324"/>
                    <a:pt x="30" y="579"/>
                  </a:cubicBezTo>
                  <a:lnTo>
                    <a:pt x="217" y="2290"/>
                  </a:lnTo>
                  <a:cubicBezTo>
                    <a:pt x="255" y="2554"/>
                    <a:pt x="472" y="2754"/>
                    <a:pt x="740" y="2754"/>
                  </a:cubicBezTo>
                  <a:cubicBezTo>
                    <a:pt x="752" y="2754"/>
                    <a:pt x="765" y="2754"/>
                    <a:pt x="778" y="2753"/>
                  </a:cubicBezTo>
                  <a:lnTo>
                    <a:pt x="876" y="2743"/>
                  </a:lnTo>
                  <a:cubicBezTo>
                    <a:pt x="1181" y="2713"/>
                    <a:pt x="1407" y="2438"/>
                    <a:pt x="1358" y="2133"/>
                  </a:cubicBezTo>
                  <a:lnTo>
                    <a:pt x="1063" y="432"/>
                  </a:lnTo>
                  <a:cubicBezTo>
                    <a:pt x="1013" y="174"/>
                    <a:pt x="794"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1645277" y="3102361"/>
              <a:ext cx="168137" cy="728454"/>
            </a:xfrm>
            <a:custGeom>
              <a:avLst/>
              <a:gdLst/>
              <a:ahLst/>
              <a:cxnLst/>
              <a:rect l="l" t="t" r="r" b="b"/>
              <a:pathLst>
                <a:path w="5567" h="24119" extrusionOk="0">
                  <a:moveTo>
                    <a:pt x="2318" y="1"/>
                  </a:moveTo>
                  <a:cubicBezTo>
                    <a:pt x="2214" y="1"/>
                    <a:pt x="2110" y="5"/>
                    <a:pt x="2006" y="14"/>
                  </a:cubicBezTo>
                  <a:cubicBezTo>
                    <a:pt x="1731" y="34"/>
                    <a:pt x="1466" y="93"/>
                    <a:pt x="1210" y="181"/>
                  </a:cubicBezTo>
                  <a:cubicBezTo>
                    <a:pt x="630" y="388"/>
                    <a:pt x="177" y="869"/>
                    <a:pt x="20" y="1469"/>
                  </a:cubicBezTo>
                  <a:cubicBezTo>
                    <a:pt x="10" y="1489"/>
                    <a:pt x="10" y="1509"/>
                    <a:pt x="0" y="1519"/>
                  </a:cubicBezTo>
                  <a:lnTo>
                    <a:pt x="295" y="5020"/>
                  </a:lnTo>
                  <a:lnTo>
                    <a:pt x="423" y="6593"/>
                  </a:lnTo>
                  <a:lnTo>
                    <a:pt x="1092" y="14451"/>
                  </a:lnTo>
                  <a:lnTo>
                    <a:pt x="1308" y="16930"/>
                  </a:lnTo>
                  <a:lnTo>
                    <a:pt x="1918" y="24119"/>
                  </a:lnTo>
                  <a:lnTo>
                    <a:pt x="1938" y="24119"/>
                  </a:lnTo>
                  <a:lnTo>
                    <a:pt x="2921" y="23991"/>
                  </a:lnTo>
                  <a:lnTo>
                    <a:pt x="4583" y="23775"/>
                  </a:lnTo>
                  <a:lnTo>
                    <a:pt x="5567" y="23657"/>
                  </a:lnTo>
                  <a:lnTo>
                    <a:pt x="5252" y="17451"/>
                  </a:lnTo>
                  <a:lnTo>
                    <a:pt x="4495" y="1292"/>
                  </a:lnTo>
                  <a:cubicBezTo>
                    <a:pt x="4495" y="1292"/>
                    <a:pt x="4249" y="368"/>
                    <a:pt x="3078" y="83"/>
                  </a:cubicBezTo>
                  <a:cubicBezTo>
                    <a:pt x="2828" y="27"/>
                    <a:pt x="2572" y="1"/>
                    <a:pt x="2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1079125" y="3534052"/>
              <a:ext cx="734283" cy="360950"/>
            </a:xfrm>
            <a:custGeom>
              <a:avLst/>
              <a:gdLst/>
              <a:ahLst/>
              <a:cxnLst/>
              <a:rect l="l" t="t" r="r" b="b"/>
              <a:pathLst>
                <a:path w="24312" h="11951" extrusionOk="0">
                  <a:moveTo>
                    <a:pt x="0" y="1"/>
                  </a:moveTo>
                  <a:lnTo>
                    <a:pt x="4632" y="11950"/>
                  </a:lnTo>
                  <a:lnTo>
                    <a:pt x="7425" y="11576"/>
                  </a:lnTo>
                  <a:lnTo>
                    <a:pt x="7435" y="11576"/>
                  </a:lnTo>
                  <a:lnTo>
                    <a:pt x="9117" y="11360"/>
                  </a:lnTo>
                  <a:lnTo>
                    <a:pt x="10730" y="11144"/>
                  </a:lnTo>
                  <a:lnTo>
                    <a:pt x="10740" y="11134"/>
                  </a:lnTo>
                  <a:lnTo>
                    <a:pt x="10740" y="11144"/>
                  </a:lnTo>
                  <a:lnTo>
                    <a:pt x="13395" y="10790"/>
                  </a:lnTo>
                  <a:lnTo>
                    <a:pt x="13395" y="10780"/>
                  </a:lnTo>
                  <a:lnTo>
                    <a:pt x="13415" y="10790"/>
                  </a:lnTo>
                  <a:lnTo>
                    <a:pt x="17181" y="10298"/>
                  </a:lnTo>
                  <a:lnTo>
                    <a:pt x="17191" y="10288"/>
                  </a:lnTo>
                  <a:lnTo>
                    <a:pt x="20663" y="9836"/>
                  </a:lnTo>
                  <a:lnTo>
                    <a:pt x="20683" y="9836"/>
                  </a:lnTo>
                  <a:lnTo>
                    <a:pt x="21666" y="9708"/>
                  </a:lnTo>
                  <a:lnTo>
                    <a:pt x="23328" y="9491"/>
                  </a:lnTo>
                  <a:lnTo>
                    <a:pt x="24312" y="9364"/>
                  </a:lnTo>
                  <a:lnTo>
                    <a:pt x="24017" y="3158"/>
                  </a:lnTo>
                  <a:lnTo>
                    <a:pt x="22689" y="2981"/>
                  </a:lnTo>
                  <a:lnTo>
                    <a:pt x="20860" y="2745"/>
                  </a:lnTo>
                  <a:lnTo>
                    <a:pt x="20053" y="2637"/>
                  </a:lnTo>
                  <a:lnTo>
                    <a:pt x="15883" y="2086"/>
                  </a:lnTo>
                  <a:lnTo>
                    <a:pt x="11674" y="1535"/>
                  </a:lnTo>
                  <a:lnTo>
                    <a:pt x="7858" y="1043"/>
                  </a:lnTo>
                  <a:lnTo>
                    <a:pt x="3698" y="493"/>
                  </a:lnTo>
                  <a:lnTo>
                    <a:pt x="1505" y="207"/>
                  </a:lnTo>
                  <a:lnTo>
                    <a:pt x="0"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957317" y="3628527"/>
              <a:ext cx="1293331" cy="661827"/>
            </a:xfrm>
            <a:custGeom>
              <a:avLst/>
              <a:gdLst/>
              <a:ahLst/>
              <a:cxnLst/>
              <a:rect l="l" t="t" r="r" b="b"/>
              <a:pathLst>
                <a:path w="42822" h="21913" extrusionOk="0">
                  <a:moveTo>
                    <a:pt x="1" y="0"/>
                  </a:moveTo>
                  <a:lnTo>
                    <a:pt x="1" y="21912"/>
                  </a:lnTo>
                  <a:lnTo>
                    <a:pt x="42822" y="21912"/>
                  </a:lnTo>
                  <a:lnTo>
                    <a:pt x="42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2250632" y="3628527"/>
              <a:ext cx="68650" cy="661827"/>
            </a:xfrm>
            <a:custGeom>
              <a:avLst/>
              <a:gdLst/>
              <a:ahLst/>
              <a:cxnLst/>
              <a:rect l="l" t="t" r="r" b="b"/>
              <a:pathLst>
                <a:path w="2273" h="21913" extrusionOk="0">
                  <a:moveTo>
                    <a:pt x="1" y="0"/>
                  </a:moveTo>
                  <a:lnTo>
                    <a:pt x="1" y="21912"/>
                  </a:lnTo>
                  <a:lnTo>
                    <a:pt x="1781" y="21912"/>
                  </a:lnTo>
                  <a:cubicBezTo>
                    <a:pt x="2056" y="21912"/>
                    <a:pt x="2272" y="21686"/>
                    <a:pt x="2272" y="21420"/>
                  </a:cubicBezTo>
                  <a:lnTo>
                    <a:pt x="2272" y="492"/>
                  </a:lnTo>
                  <a:cubicBezTo>
                    <a:pt x="2272" y="217"/>
                    <a:pt x="2056"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1020289" y="3693282"/>
              <a:ext cx="1160561" cy="520721"/>
            </a:xfrm>
            <a:custGeom>
              <a:avLst/>
              <a:gdLst/>
              <a:ahLst/>
              <a:cxnLst/>
              <a:rect l="l" t="t" r="r" b="b"/>
              <a:pathLst>
                <a:path w="38426" h="17241" extrusionOk="0">
                  <a:moveTo>
                    <a:pt x="1" y="0"/>
                  </a:moveTo>
                  <a:lnTo>
                    <a:pt x="1" y="17241"/>
                  </a:lnTo>
                  <a:lnTo>
                    <a:pt x="38425" y="17241"/>
                  </a:lnTo>
                  <a:lnTo>
                    <a:pt x="38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991174" y="3723274"/>
              <a:ext cx="1225617" cy="464303"/>
            </a:xfrm>
            <a:custGeom>
              <a:avLst/>
              <a:gdLst/>
              <a:ahLst/>
              <a:cxnLst/>
              <a:rect l="l" t="t" r="r" b="b"/>
              <a:pathLst>
                <a:path w="40580" h="15373" extrusionOk="0">
                  <a:moveTo>
                    <a:pt x="39596" y="512"/>
                  </a:moveTo>
                  <a:lnTo>
                    <a:pt x="39596" y="1840"/>
                  </a:lnTo>
                  <a:lnTo>
                    <a:pt x="591" y="1840"/>
                  </a:lnTo>
                  <a:lnTo>
                    <a:pt x="591" y="512"/>
                  </a:lnTo>
                  <a:close/>
                  <a:moveTo>
                    <a:pt x="39596" y="1958"/>
                  </a:moveTo>
                  <a:lnTo>
                    <a:pt x="39596" y="3285"/>
                  </a:lnTo>
                  <a:lnTo>
                    <a:pt x="591" y="3285"/>
                  </a:lnTo>
                  <a:lnTo>
                    <a:pt x="591" y="1958"/>
                  </a:lnTo>
                  <a:close/>
                  <a:moveTo>
                    <a:pt x="39596" y="3403"/>
                  </a:moveTo>
                  <a:lnTo>
                    <a:pt x="39596" y="4731"/>
                  </a:lnTo>
                  <a:lnTo>
                    <a:pt x="591" y="4731"/>
                  </a:lnTo>
                  <a:lnTo>
                    <a:pt x="591" y="3403"/>
                  </a:lnTo>
                  <a:close/>
                  <a:moveTo>
                    <a:pt x="39596" y="4849"/>
                  </a:moveTo>
                  <a:lnTo>
                    <a:pt x="39596" y="6187"/>
                  </a:lnTo>
                  <a:lnTo>
                    <a:pt x="591" y="6187"/>
                  </a:lnTo>
                  <a:lnTo>
                    <a:pt x="591" y="4849"/>
                  </a:lnTo>
                  <a:close/>
                  <a:moveTo>
                    <a:pt x="39596" y="6305"/>
                  </a:moveTo>
                  <a:lnTo>
                    <a:pt x="39596" y="7632"/>
                  </a:lnTo>
                  <a:lnTo>
                    <a:pt x="591" y="7632"/>
                  </a:lnTo>
                  <a:lnTo>
                    <a:pt x="591" y="6305"/>
                  </a:lnTo>
                  <a:close/>
                  <a:moveTo>
                    <a:pt x="39596" y="7750"/>
                  </a:moveTo>
                  <a:lnTo>
                    <a:pt x="39596" y="9078"/>
                  </a:lnTo>
                  <a:lnTo>
                    <a:pt x="591" y="9078"/>
                  </a:lnTo>
                  <a:lnTo>
                    <a:pt x="591" y="7750"/>
                  </a:lnTo>
                  <a:close/>
                  <a:moveTo>
                    <a:pt x="39596" y="9196"/>
                  </a:moveTo>
                  <a:lnTo>
                    <a:pt x="39596" y="10524"/>
                  </a:lnTo>
                  <a:lnTo>
                    <a:pt x="591" y="10524"/>
                  </a:lnTo>
                  <a:lnTo>
                    <a:pt x="591" y="9196"/>
                  </a:lnTo>
                  <a:close/>
                  <a:moveTo>
                    <a:pt x="39596" y="10642"/>
                  </a:moveTo>
                  <a:lnTo>
                    <a:pt x="39596" y="11970"/>
                  </a:lnTo>
                  <a:lnTo>
                    <a:pt x="591" y="11970"/>
                  </a:lnTo>
                  <a:lnTo>
                    <a:pt x="591" y="10642"/>
                  </a:lnTo>
                  <a:close/>
                  <a:moveTo>
                    <a:pt x="39596" y="12088"/>
                  </a:moveTo>
                  <a:lnTo>
                    <a:pt x="39596" y="13415"/>
                  </a:lnTo>
                  <a:lnTo>
                    <a:pt x="591" y="13415"/>
                  </a:lnTo>
                  <a:lnTo>
                    <a:pt x="591" y="12088"/>
                  </a:lnTo>
                  <a:close/>
                  <a:moveTo>
                    <a:pt x="39596" y="13533"/>
                  </a:moveTo>
                  <a:lnTo>
                    <a:pt x="39596" y="14861"/>
                  </a:lnTo>
                  <a:lnTo>
                    <a:pt x="591" y="14861"/>
                  </a:lnTo>
                  <a:lnTo>
                    <a:pt x="591" y="13533"/>
                  </a:lnTo>
                  <a:close/>
                  <a:moveTo>
                    <a:pt x="39596" y="1"/>
                  </a:moveTo>
                  <a:lnTo>
                    <a:pt x="39596" y="394"/>
                  </a:lnTo>
                  <a:lnTo>
                    <a:pt x="591" y="394"/>
                  </a:lnTo>
                  <a:lnTo>
                    <a:pt x="591" y="10"/>
                  </a:lnTo>
                  <a:lnTo>
                    <a:pt x="1" y="10"/>
                  </a:lnTo>
                  <a:lnTo>
                    <a:pt x="1" y="15372"/>
                  </a:lnTo>
                  <a:lnTo>
                    <a:pt x="591" y="15372"/>
                  </a:lnTo>
                  <a:lnTo>
                    <a:pt x="591" y="14979"/>
                  </a:lnTo>
                  <a:lnTo>
                    <a:pt x="39596" y="14979"/>
                  </a:lnTo>
                  <a:lnTo>
                    <a:pt x="39596" y="15362"/>
                  </a:lnTo>
                  <a:lnTo>
                    <a:pt x="40176" y="15362"/>
                  </a:lnTo>
                  <a:lnTo>
                    <a:pt x="40176" y="14979"/>
                  </a:lnTo>
                  <a:lnTo>
                    <a:pt x="40579" y="14979"/>
                  </a:lnTo>
                  <a:lnTo>
                    <a:pt x="40579" y="14851"/>
                  </a:lnTo>
                  <a:lnTo>
                    <a:pt x="40176" y="14851"/>
                  </a:lnTo>
                  <a:lnTo>
                    <a:pt x="40176" y="13533"/>
                  </a:lnTo>
                  <a:lnTo>
                    <a:pt x="40579" y="13533"/>
                  </a:lnTo>
                  <a:lnTo>
                    <a:pt x="40579" y="13415"/>
                  </a:lnTo>
                  <a:lnTo>
                    <a:pt x="40176" y="13415"/>
                  </a:lnTo>
                  <a:lnTo>
                    <a:pt x="40176" y="12088"/>
                  </a:lnTo>
                  <a:lnTo>
                    <a:pt x="40579" y="12088"/>
                  </a:lnTo>
                  <a:lnTo>
                    <a:pt x="40579" y="11960"/>
                  </a:lnTo>
                  <a:lnTo>
                    <a:pt x="40176" y="11960"/>
                  </a:lnTo>
                  <a:lnTo>
                    <a:pt x="40176" y="10642"/>
                  </a:lnTo>
                  <a:lnTo>
                    <a:pt x="40579" y="10642"/>
                  </a:lnTo>
                  <a:lnTo>
                    <a:pt x="40579" y="10524"/>
                  </a:lnTo>
                  <a:lnTo>
                    <a:pt x="40176" y="10524"/>
                  </a:lnTo>
                  <a:lnTo>
                    <a:pt x="40176" y="9196"/>
                  </a:lnTo>
                  <a:lnTo>
                    <a:pt x="40579" y="9196"/>
                  </a:lnTo>
                  <a:lnTo>
                    <a:pt x="40579" y="9068"/>
                  </a:lnTo>
                  <a:lnTo>
                    <a:pt x="40176" y="9068"/>
                  </a:lnTo>
                  <a:lnTo>
                    <a:pt x="40176" y="7750"/>
                  </a:lnTo>
                  <a:lnTo>
                    <a:pt x="40579" y="7750"/>
                  </a:lnTo>
                  <a:lnTo>
                    <a:pt x="40579" y="7632"/>
                  </a:lnTo>
                  <a:lnTo>
                    <a:pt x="40176" y="7632"/>
                  </a:lnTo>
                  <a:lnTo>
                    <a:pt x="40176" y="6305"/>
                  </a:lnTo>
                  <a:lnTo>
                    <a:pt x="40579" y="6305"/>
                  </a:lnTo>
                  <a:lnTo>
                    <a:pt x="40579" y="6177"/>
                  </a:lnTo>
                  <a:lnTo>
                    <a:pt x="40176" y="6177"/>
                  </a:lnTo>
                  <a:lnTo>
                    <a:pt x="40176" y="4849"/>
                  </a:lnTo>
                  <a:lnTo>
                    <a:pt x="40579" y="4849"/>
                  </a:lnTo>
                  <a:lnTo>
                    <a:pt x="40579" y="4731"/>
                  </a:lnTo>
                  <a:lnTo>
                    <a:pt x="40176" y="4731"/>
                  </a:lnTo>
                  <a:lnTo>
                    <a:pt x="40176" y="3403"/>
                  </a:lnTo>
                  <a:lnTo>
                    <a:pt x="40579" y="3403"/>
                  </a:lnTo>
                  <a:lnTo>
                    <a:pt x="40579" y="3285"/>
                  </a:lnTo>
                  <a:lnTo>
                    <a:pt x="40176" y="3285"/>
                  </a:lnTo>
                  <a:lnTo>
                    <a:pt x="40176" y="1958"/>
                  </a:lnTo>
                  <a:lnTo>
                    <a:pt x="40579" y="1958"/>
                  </a:lnTo>
                  <a:lnTo>
                    <a:pt x="40579" y="1840"/>
                  </a:lnTo>
                  <a:lnTo>
                    <a:pt x="40176" y="1840"/>
                  </a:lnTo>
                  <a:lnTo>
                    <a:pt x="40176" y="512"/>
                  </a:lnTo>
                  <a:lnTo>
                    <a:pt x="40579" y="512"/>
                  </a:lnTo>
                  <a:lnTo>
                    <a:pt x="40579" y="394"/>
                  </a:lnTo>
                  <a:lnTo>
                    <a:pt x="40176" y="394"/>
                  </a:lnTo>
                  <a:lnTo>
                    <a:pt x="40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2200435" y="3645441"/>
              <a:ext cx="35065" cy="35397"/>
            </a:xfrm>
            <a:custGeom>
              <a:avLst/>
              <a:gdLst/>
              <a:ahLst/>
              <a:cxnLst/>
              <a:rect l="l" t="t" r="r" b="b"/>
              <a:pathLst>
                <a:path w="1161" h="1172" extrusionOk="0">
                  <a:moveTo>
                    <a:pt x="581" y="1"/>
                  </a:moveTo>
                  <a:cubicBezTo>
                    <a:pt x="256" y="1"/>
                    <a:pt x="0" y="266"/>
                    <a:pt x="0" y="581"/>
                  </a:cubicBezTo>
                  <a:cubicBezTo>
                    <a:pt x="0" y="906"/>
                    <a:pt x="256" y="1171"/>
                    <a:pt x="581" y="1171"/>
                  </a:cubicBezTo>
                  <a:cubicBezTo>
                    <a:pt x="905" y="1171"/>
                    <a:pt x="1161" y="906"/>
                    <a:pt x="1161" y="58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2194183" y="3718532"/>
              <a:ext cx="41317" cy="35186"/>
            </a:xfrm>
            <a:custGeom>
              <a:avLst/>
              <a:gdLst/>
              <a:ahLst/>
              <a:cxnLst/>
              <a:rect l="l" t="t" r="r" b="b"/>
              <a:pathLst>
                <a:path w="1368" h="1165" extrusionOk="0">
                  <a:moveTo>
                    <a:pt x="788" y="0"/>
                  </a:moveTo>
                  <a:cubicBezTo>
                    <a:pt x="266" y="0"/>
                    <a:pt x="1" y="620"/>
                    <a:pt x="375" y="994"/>
                  </a:cubicBezTo>
                  <a:cubicBezTo>
                    <a:pt x="492" y="1111"/>
                    <a:pt x="638" y="1164"/>
                    <a:pt x="781" y="1164"/>
                  </a:cubicBezTo>
                  <a:cubicBezTo>
                    <a:pt x="1080" y="1164"/>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2200435" y="3791291"/>
              <a:ext cx="35065" cy="35397"/>
            </a:xfrm>
            <a:custGeom>
              <a:avLst/>
              <a:gdLst/>
              <a:ahLst/>
              <a:cxnLst/>
              <a:rect l="l" t="t" r="r" b="b"/>
              <a:pathLst>
                <a:path w="1161" h="1172" extrusionOk="0">
                  <a:moveTo>
                    <a:pt x="581" y="1"/>
                  </a:moveTo>
                  <a:cubicBezTo>
                    <a:pt x="256" y="1"/>
                    <a:pt x="0" y="266"/>
                    <a:pt x="0" y="591"/>
                  </a:cubicBezTo>
                  <a:cubicBezTo>
                    <a:pt x="0" y="906"/>
                    <a:pt x="256" y="1171"/>
                    <a:pt x="581" y="1171"/>
                  </a:cubicBezTo>
                  <a:cubicBezTo>
                    <a:pt x="905" y="1171"/>
                    <a:pt x="1161" y="906"/>
                    <a:pt x="1161" y="59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2194183" y="3864382"/>
              <a:ext cx="41317" cy="35307"/>
            </a:xfrm>
            <a:custGeom>
              <a:avLst/>
              <a:gdLst/>
              <a:ahLst/>
              <a:cxnLst/>
              <a:rect l="l" t="t" r="r" b="b"/>
              <a:pathLst>
                <a:path w="1368" h="1169" extrusionOk="0">
                  <a:moveTo>
                    <a:pt x="788" y="0"/>
                  </a:moveTo>
                  <a:cubicBezTo>
                    <a:pt x="266" y="0"/>
                    <a:pt x="1" y="630"/>
                    <a:pt x="375" y="993"/>
                  </a:cubicBezTo>
                  <a:cubicBezTo>
                    <a:pt x="492" y="1114"/>
                    <a:pt x="638" y="1168"/>
                    <a:pt x="781" y="1168"/>
                  </a:cubicBezTo>
                  <a:cubicBezTo>
                    <a:pt x="1080" y="1168"/>
                    <a:pt x="1368" y="933"/>
                    <a:pt x="1368" y="58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2200435" y="3937443"/>
              <a:ext cx="35065" cy="35065"/>
            </a:xfrm>
            <a:custGeom>
              <a:avLst/>
              <a:gdLst/>
              <a:ahLst/>
              <a:cxnLst/>
              <a:rect l="l" t="t" r="r" b="b"/>
              <a:pathLst>
                <a:path w="1161" h="1161" extrusionOk="0">
                  <a:moveTo>
                    <a:pt x="581" y="0"/>
                  </a:moveTo>
                  <a:cubicBezTo>
                    <a:pt x="256" y="0"/>
                    <a:pt x="0" y="256"/>
                    <a:pt x="0" y="581"/>
                  </a:cubicBezTo>
                  <a:cubicBezTo>
                    <a:pt x="0" y="905"/>
                    <a:pt x="256" y="1161"/>
                    <a:pt x="581" y="1161"/>
                  </a:cubicBezTo>
                  <a:cubicBezTo>
                    <a:pt x="905" y="1161"/>
                    <a:pt x="1161" y="905"/>
                    <a:pt x="1161" y="581"/>
                  </a:cubicBezTo>
                  <a:cubicBezTo>
                    <a:pt x="1161" y="25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2200435" y="4010202"/>
              <a:ext cx="35065" cy="35397"/>
            </a:xfrm>
            <a:custGeom>
              <a:avLst/>
              <a:gdLst/>
              <a:ahLst/>
              <a:cxnLst/>
              <a:rect l="l" t="t" r="r" b="b"/>
              <a:pathLst>
                <a:path w="1161" h="1172" extrusionOk="0">
                  <a:moveTo>
                    <a:pt x="581" y="1"/>
                  </a:moveTo>
                  <a:cubicBezTo>
                    <a:pt x="256" y="1"/>
                    <a:pt x="0" y="267"/>
                    <a:pt x="0" y="591"/>
                  </a:cubicBezTo>
                  <a:cubicBezTo>
                    <a:pt x="0" y="906"/>
                    <a:pt x="256" y="1171"/>
                    <a:pt x="581" y="1171"/>
                  </a:cubicBezTo>
                  <a:cubicBezTo>
                    <a:pt x="905" y="1171"/>
                    <a:pt x="1161" y="906"/>
                    <a:pt x="1161" y="591"/>
                  </a:cubicBezTo>
                  <a:cubicBezTo>
                    <a:pt x="1161" y="267"/>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2194183" y="4083293"/>
              <a:ext cx="41317" cy="35307"/>
            </a:xfrm>
            <a:custGeom>
              <a:avLst/>
              <a:gdLst/>
              <a:ahLst/>
              <a:cxnLst/>
              <a:rect l="l" t="t" r="r" b="b"/>
              <a:pathLst>
                <a:path w="1368" h="1169" extrusionOk="0">
                  <a:moveTo>
                    <a:pt x="788" y="0"/>
                  </a:moveTo>
                  <a:cubicBezTo>
                    <a:pt x="266" y="0"/>
                    <a:pt x="1" y="630"/>
                    <a:pt x="375" y="994"/>
                  </a:cubicBezTo>
                  <a:cubicBezTo>
                    <a:pt x="492" y="1115"/>
                    <a:pt x="638" y="1169"/>
                    <a:pt x="781" y="1169"/>
                  </a:cubicBezTo>
                  <a:cubicBezTo>
                    <a:pt x="1080" y="1169"/>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2200435" y="4156354"/>
              <a:ext cx="35065" cy="35095"/>
            </a:xfrm>
            <a:custGeom>
              <a:avLst/>
              <a:gdLst/>
              <a:ahLst/>
              <a:cxnLst/>
              <a:rect l="l" t="t" r="r" b="b"/>
              <a:pathLst>
                <a:path w="1161" h="1162" extrusionOk="0">
                  <a:moveTo>
                    <a:pt x="581" y="1"/>
                  </a:moveTo>
                  <a:cubicBezTo>
                    <a:pt x="256" y="1"/>
                    <a:pt x="0" y="256"/>
                    <a:pt x="0" y="581"/>
                  </a:cubicBezTo>
                  <a:cubicBezTo>
                    <a:pt x="0" y="905"/>
                    <a:pt x="256" y="1161"/>
                    <a:pt x="581" y="1161"/>
                  </a:cubicBezTo>
                  <a:cubicBezTo>
                    <a:pt x="905" y="1161"/>
                    <a:pt x="1161" y="905"/>
                    <a:pt x="1161" y="581"/>
                  </a:cubicBezTo>
                  <a:cubicBezTo>
                    <a:pt x="1161" y="25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2194183" y="4229143"/>
              <a:ext cx="41317" cy="35397"/>
            </a:xfrm>
            <a:custGeom>
              <a:avLst/>
              <a:gdLst/>
              <a:ahLst/>
              <a:cxnLst/>
              <a:rect l="l" t="t" r="r" b="b"/>
              <a:pathLst>
                <a:path w="1368" h="1172" extrusionOk="0">
                  <a:moveTo>
                    <a:pt x="788" y="0"/>
                  </a:moveTo>
                  <a:cubicBezTo>
                    <a:pt x="266" y="0"/>
                    <a:pt x="1" y="630"/>
                    <a:pt x="375" y="1003"/>
                  </a:cubicBezTo>
                  <a:cubicBezTo>
                    <a:pt x="491" y="1120"/>
                    <a:pt x="635" y="1172"/>
                    <a:pt x="777" y="1172"/>
                  </a:cubicBezTo>
                  <a:cubicBezTo>
                    <a:pt x="1077" y="1172"/>
                    <a:pt x="1368" y="938"/>
                    <a:pt x="1368" y="59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973958"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1047019" y="3641605"/>
              <a:ext cx="41045" cy="35458"/>
            </a:xfrm>
            <a:custGeom>
              <a:avLst/>
              <a:gdLst/>
              <a:ahLst/>
              <a:cxnLst/>
              <a:rect l="l" t="t" r="r" b="b"/>
              <a:pathLst>
                <a:path w="1359" h="1174" extrusionOk="0">
                  <a:moveTo>
                    <a:pt x="778" y="0"/>
                  </a:moveTo>
                  <a:cubicBezTo>
                    <a:pt x="257" y="0"/>
                    <a:pt x="1" y="629"/>
                    <a:pt x="365" y="1003"/>
                  </a:cubicBezTo>
                  <a:cubicBezTo>
                    <a:pt x="483" y="1121"/>
                    <a:pt x="628" y="1174"/>
                    <a:pt x="771" y="1174"/>
                  </a:cubicBezTo>
                  <a:cubicBezTo>
                    <a:pt x="1070" y="1174"/>
                    <a:pt x="1358" y="943"/>
                    <a:pt x="1358" y="59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1122556" y="3643055"/>
              <a:ext cx="41226" cy="35216"/>
            </a:xfrm>
            <a:custGeom>
              <a:avLst/>
              <a:gdLst/>
              <a:ahLst/>
              <a:cxnLst/>
              <a:rect l="l" t="t" r="r" b="b"/>
              <a:pathLst>
                <a:path w="1365" h="1166" extrusionOk="0">
                  <a:moveTo>
                    <a:pt x="792" y="1"/>
                  </a:moveTo>
                  <a:cubicBezTo>
                    <a:pt x="787" y="1"/>
                    <a:pt x="781" y="1"/>
                    <a:pt x="775" y="1"/>
                  </a:cubicBezTo>
                  <a:cubicBezTo>
                    <a:pt x="771" y="1"/>
                    <a:pt x="767" y="1"/>
                    <a:pt x="763" y="1"/>
                  </a:cubicBezTo>
                  <a:cubicBezTo>
                    <a:pt x="250" y="1"/>
                    <a:pt x="1" y="624"/>
                    <a:pt x="362" y="995"/>
                  </a:cubicBezTo>
                  <a:cubicBezTo>
                    <a:pt x="480" y="1112"/>
                    <a:pt x="625" y="1165"/>
                    <a:pt x="768" y="1165"/>
                  </a:cubicBezTo>
                  <a:cubicBezTo>
                    <a:pt x="1068" y="1165"/>
                    <a:pt x="1358" y="934"/>
                    <a:pt x="1365" y="581"/>
                  </a:cubicBezTo>
                  <a:cubicBezTo>
                    <a:pt x="1365" y="263"/>
                    <a:pt x="1109"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1194077" y="3643055"/>
              <a:ext cx="41317" cy="35216"/>
            </a:xfrm>
            <a:custGeom>
              <a:avLst/>
              <a:gdLst/>
              <a:ahLst/>
              <a:cxnLst/>
              <a:rect l="l" t="t" r="r" b="b"/>
              <a:pathLst>
                <a:path w="1368" h="1166" extrusionOk="0">
                  <a:moveTo>
                    <a:pt x="804" y="1"/>
                  </a:moveTo>
                  <a:cubicBezTo>
                    <a:pt x="798" y="1"/>
                    <a:pt x="793" y="1"/>
                    <a:pt x="787" y="1"/>
                  </a:cubicBezTo>
                  <a:cubicBezTo>
                    <a:pt x="266" y="1"/>
                    <a:pt x="0" y="621"/>
                    <a:pt x="374" y="995"/>
                  </a:cubicBezTo>
                  <a:cubicBezTo>
                    <a:pt x="492" y="1112"/>
                    <a:pt x="637" y="1165"/>
                    <a:pt x="780" y="1165"/>
                  </a:cubicBezTo>
                  <a:cubicBezTo>
                    <a:pt x="1079" y="1165"/>
                    <a:pt x="1367" y="934"/>
                    <a:pt x="1367" y="581"/>
                  </a:cubicBezTo>
                  <a:cubicBezTo>
                    <a:pt x="1367" y="263"/>
                    <a:pt x="1111"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1265959" y="3643085"/>
              <a:ext cx="41015" cy="35186"/>
            </a:xfrm>
            <a:custGeom>
              <a:avLst/>
              <a:gdLst/>
              <a:ahLst/>
              <a:cxnLst/>
              <a:rect l="l" t="t" r="r" b="b"/>
              <a:pathLst>
                <a:path w="1358" h="1165" extrusionOk="0">
                  <a:moveTo>
                    <a:pt x="777" y="0"/>
                  </a:moveTo>
                  <a:cubicBezTo>
                    <a:pt x="256" y="0"/>
                    <a:pt x="0" y="620"/>
                    <a:pt x="364" y="994"/>
                  </a:cubicBezTo>
                  <a:cubicBezTo>
                    <a:pt x="482" y="1111"/>
                    <a:pt x="627" y="1164"/>
                    <a:pt x="770" y="1164"/>
                  </a:cubicBezTo>
                  <a:cubicBezTo>
                    <a:pt x="1069" y="1164"/>
                    <a:pt x="1357" y="933"/>
                    <a:pt x="1357" y="580"/>
                  </a:cubicBezTo>
                  <a:cubicBezTo>
                    <a:pt x="135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1337631" y="3643055"/>
              <a:ext cx="41226" cy="35216"/>
            </a:xfrm>
            <a:custGeom>
              <a:avLst/>
              <a:gdLst/>
              <a:ahLst/>
              <a:cxnLst/>
              <a:rect l="l" t="t" r="r" b="b"/>
              <a:pathLst>
                <a:path w="1365" h="1166" extrusionOk="0">
                  <a:moveTo>
                    <a:pt x="801" y="1"/>
                  </a:moveTo>
                  <a:cubicBezTo>
                    <a:pt x="795" y="1"/>
                    <a:pt x="790" y="1"/>
                    <a:pt x="784" y="1"/>
                  </a:cubicBezTo>
                  <a:cubicBezTo>
                    <a:pt x="780" y="1"/>
                    <a:pt x="776" y="1"/>
                    <a:pt x="772" y="1"/>
                  </a:cubicBezTo>
                  <a:cubicBezTo>
                    <a:pt x="259" y="1"/>
                    <a:pt x="0" y="624"/>
                    <a:pt x="361" y="995"/>
                  </a:cubicBezTo>
                  <a:cubicBezTo>
                    <a:pt x="482" y="1112"/>
                    <a:pt x="630" y="1165"/>
                    <a:pt x="774" y="1165"/>
                  </a:cubicBezTo>
                  <a:cubicBezTo>
                    <a:pt x="1076" y="1165"/>
                    <a:pt x="1364" y="934"/>
                    <a:pt x="1364" y="581"/>
                  </a:cubicBezTo>
                  <a:cubicBezTo>
                    <a:pt x="1364" y="263"/>
                    <a:pt x="1108" y="1"/>
                    <a:pt x="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1409423" y="3643055"/>
              <a:ext cx="41015" cy="35216"/>
            </a:xfrm>
            <a:custGeom>
              <a:avLst/>
              <a:gdLst/>
              <a:ahLst/>
              <a:cxnLst/>
              <a:rect l="l" t="t" r="r" b="b"/>
              <a:pathLst>
                <a:path w="1358" h="1166" extrusionOk="0">
                  <a:moveTo>
                    <a:pt x="795" y="1"/>
                  </a:moveTo>
                  <a:cubicBezTo>
                    <a:pt x="789" y="1"/>
                    <a:pt x="783" y="1"/>
                    <a:pt x="777" y="1"/>
                  </a:cubicBezTo>
                  <a:cubicBezTo>
                    <a:pt x="256" y="1"/>
                    <a:pt x="0" y="621"/>
                    <a:pt x="364" y="995"/>
                  </a:cubicBezTo>
                  <a:cubicBezTo>
                    <a:pt x="482" y="1112"/>
                    <a:pt x="628" y="1165"/>
                    <a:pt x="771" y="1165"/>
                  </a:cubicBezTo>
                  <a:cubicBezTo>
                    <a:pt x="1070" y="1165"/>
                    <a:pt x="1358" y="934"/>
                    <a:pt x="1358" y="581"/>
                  </a:cubicBezTo>
                  <a:cubicBezTo>
                    <a:pt x="1358"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1481003"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a:off x="1552584" y="3643055"/>
              <a:ext cx="41317" cy="35216"/>
            </a:xfrm>
            <a:custGeom>
              <a:avLst/>
              <a:gdLst/>
              <a:ahLst/>
              <a:cxnLst/>
              <a:rect l="l" t="t" r="r" b="b"/>
              <a:pathLst>
                <a:path w="1368" h="1166" extrusionOk="0">
                  <a:moveTo>
                    <a:pt x="804" y="1"/>
                  </a:moveTo>
                  <a:cubicBezTo>
                    <a:pt x="799" y="1"/>
                    <a:pt x="793" y="1"/>
                    <a:pt x="788" y="1"/>
                  </a:cubicBezTo>
                  <a:cubicBezTo>
                    <a:pt x="266" y="1"/>
                    <a:pt x="1" y="631"/>
                    <a:pt x="374" y="995"/>
                  </a:cubicBezTo>
                  <a:cubicBezTo>
                    <a:pt x="492" y="1112"/>
                    <a:pt x="638" y="1165"/>
                    <a:pt x="781" y="1165"/>
                  </a:cubicBezTo>
                  <a:cubicBezTo>
                    <a:pt x="1080" y="1165"/>
                    <a:pt x="1368" y="934"/>
                    <a:pt x="1368" y="581"/>
                  </a:cubicBezTo>
                  <a:cubicBezTo>
                    <a:pt x="1368" y="263"/>
                    <a:pt x="1112"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a:off x="1624467" y="3643085"/>
              <a:ext cx="41317" cy="35186"/>
            </a:xfrm>
            <a:custGeom>
              <a:avLst/>
              <a:gdLst/>
              <a:ahLst/>
              <a:cxnLst/>
              <a:rect l="l" t="t" r="r" b="b"/>
              <a:pathLst>
                <a:path w="1368" h="1165" extrusionOk="0">
                  <a:moveTo>
                    <a:pt x="778" y="0"/>
                  </a:moveTo>
                  <a:cubicBezTo>
                    <a:pt x="256" y="0"/>
                    <a:pt x="1" y="620"/>
                    <a:pt x="365" y="994"/>
                  </a:cubicBezTo>
                  <a:cubicBezTo>
                    <a:pt x="486" y="1111"/>
                    <a:pt x="633" y="1164"/>
                    <a:pt x="778" y="1164"/>
                  </a:cubicBezTo>
                  <a:cubicBezTo>
                    <a:pt x="1080" y="1164"/>
                    <a:pt x="1368" y="933"/>
                    <a:pt x="1368" y="580"/>
                  </a:cubicBezTo>
                  <a:cubicBezTo>
                    <a:pt x="1368" y="25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696138" y="3643055"/>
              <a:ext cx="41226" cy="35216"/>
            </a:xfrm>
            <a:custGeom>
              <a:avLst/>
              <a:gdLst/>
              <a:ahLst/>
              <a:cxnLst/>
              <a:rect l="l" t="t" r="r" b="b"/>
              <a:pathLst>
                <a:path w="1365" h="1166" extrusionOk="0">
                  <a:moveTo>
                    <a:pt x="802" y="1"/>
                  </a:moveTo>
                  <a:cubicBezTo>
                    <a:pt x="796" y="1"/>
                    <a:pt x="790" y="1"/>
                    <a:pt x="785" y="1"/>
                  </a:cubicBezTo>
                  <a:cubicBezTo>
                    <a:pt x="781" y="1"/>
                    <a:pt x="777" y="1"/>
                    <a:pt x="773" y="1"/>
                  </a:cubicBezTo>
                  <a:cubicBezTo>
                    <a:pt x="259" y="1"/>
                    <a:pt x="1" y="624"/>
                    <a:pt x="362" y="995"/>
                  </a:cubicBezTo>
                  <a:cubicBezTo>
                    <a:pt x="483" y="1112"/>
                    <a:pt x="630" y="1165"/>
                    <a:pt x="775" y="1165"/>
                  </a:cubicBezTo>
                  <a:cubicBezTo>
                    <a:pt x="1077" y="1165"/>
                    <a:pt x="1365" y="934"/>
                    <a:pt x="1365" y="581"/>
                  </a:cubicBezTo>
                  <a:cubicBezTo>
                    <a:pt x="1365" y="263"/>
                    <a:pt x="1109"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68021" y="3643085"/>
              <a:ext cx="40955" cy="35095"/>
            </a:xfrm>
            <a:custGeom>
              <a:avLst/>
              <a:gdLst/>
              <a:ahLst/>
              <a:cxnLst/>
              <a:rect l="l" t="t" r="r" b="b"/>
              <a:pathLst>
                <a:path w="1356" h="1162" extrusionOk="0">
                  <a:moveTo>
                    <a:pt x="773" y="0"/>
                  </a:moveTo>
                  <a:cubicBezTo>
                    <a:pt x="259" y="0"/>
                    <a:pt x="1" y="623"/>
                    <a:pt x="362" y="984"/>
                  </a:cubicBezTo>
                  <a:cubicBezTo>
                    <a:pt x="481" y="1106"/>
                    <a:pt x="629" y="1161"/>
                    <a:pt x="774" y="1161"/>
                  </a:cubicBezTo>
                  <a:cubicBezTo>
                    <a:pt x="1071" y="1161"/>
                    <a:pt x="1355" y="931"/>
                    <a:pt x="1355" y="580"/>
                  </a:cubicBezTo>
                  <a:cubicBezTo>
                    <a:pt x="1355" y="256"/>
                    <a:pt x="1099" y="0"/>
                    <a:pt x="785" y="0"/>
                  </a:cubicBezTo>
                  <a:cubicBezTo>
                    <a:pt x="781" y="0"/>
                    <a:pt x="777" y="0"/>
                    <a:pt x="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839541"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911212" y="3643055"/>
              <a:ext cx="41226" cy="35216"/>
            </a:xfrm>
            <a:custGeom>
              <a:avLst/>
              <a:gdLst/>
              <a:ahLst/>
              <a:cxnLst/>
              <a:rect l="l" t="t" r="r" b="b"/>
              <a:pathLst>
                <a:path w="1365" h="1166" extrusionOk="0">
                  <a:moveTo>
                    <a:pt x="802" y="1"/>
                  </a:moveTo>
                  <a:cubicBezTo>
                    <a:pt x="796" y="1"/>
                    <a:pt x="790" y="1"/>
                    <a:pt x="784" y="1"/>
                  </a:cubicBezTo>
                  <a:cubicBezTo>
                    <a:pt x="780" y="1"/>
                    <a:pt x="776" y="1"/>
                    <a:pt x="772" y="1"/>
                  </a:cubicBezTo>
                  <a:cubicBezTo>
                    <a:pt x="259" y="1"/>
                    <a:pt x="0" y="624"/>
                    <a:pt x="371" y="995"/>
                  </a:cubicBezTo>
                  <a:cubicBezTo>
                    <a:pt x="489" y="1112"/>
                    <a:pt x="634" y="1165"/>
                    <a:pt x="777" y="1165"/>
                  </a:cubicBezTo>
                  <a:cubicBezTo>
                    <a:pt x="1076" y="1165"/>
                    <a:pt x="1364" y="934"/>
                    <a:pt x="1364" y="581"/>
                  </a:cubicBezTo>
                  <a:cubicBezTo>
                    <a:pt x="1364" y="263"/>
                    <a:pt x="1118"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983005" y="3643055"/>
              <a:ext cx="41317" cy="35216"/>
            </a:xfrm>
            <a:custGeom>
              <a:avLst/>
              <a:gdLst/>
              <a:ahLst/>
              <a:cxnLst/>
              <a:rect l="l" t="t" r="r" b="b"/>
              <a:pathLst>
                <a:path w="1368" h="1166" extrusionOk="0">
                  <a:moveTo>
                    <a:pt x="795" y="1"/>
                  </a:moveTo>
                  <a:cubicBezTo>
                    <a:pt x="789" y="1"/>
                    <a:pt x="783" y="1"/>
                    <a:pt x="777" y="1"/>
                  </a:cubicBezTo>
                  <a:cubicBezTo>
                    <a:pt x="256" y="1"/>
                    <a:pt x="0" y="621"/>
                    <a:pt x="364" y="995"/>
                  </a:cubicBezTo>
                  <a:cubicBezTo>
                    <a:pt x="485" y="1112"/>
                    <a:pt x="632" y="1165"/>
                    <a:pt x="775" y="1165"/>
                  </a:cubicBezTo>
                  <a:cubicBezTo>
                    <a:pt x="1075" y="1165"/>
                    <a:pt x="1361" y="934"/>
                    <a:pt x="1367" y="581"/>
                  </a:cubicBezTo>
                  <a:cubicBezTo>
                    <a:pt x="1367"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2054887"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26559" y="3643055"/>
              <a:ext cx="40924" cy="35216"/>
            </a:xfrm>
            <a:custGeom>
              <a:avLst/>
              <a:gdLst/>
              <a:ahLst/>
              <a:cxnLst/>
              <a:rect l="l" t="t" r="r" b="b"/>
              <a:pathLst>
                <a:path w="1355" h="1166" extrusionOk="0">
                  <a:moveTo>
                    <a:pt x="792" y="1"/>
                  </a:moveTo>
                  <a:cubicBezTo>
                    <a:pt x="786" y="1"/>
                    <a:pt x="780" y="1"/>
                    <a:pt x="775" y="1"/>
                  </a:cubicBezTo>
                  <a:cubicBezTo>
                    <a:pt x="770" y="1"/>
                    <a:pt x="766" y="1"/>
                    <a:pt x="762" y="1"/>
                  </a:cubicBezTo>
                  <a:cubicBezTo>
                    <a:pt x="249" y="1"/>
                    <a:pt x="0" y="624"/>
                    <a:pt x="361" y="995"/>
                  </a:cubicBezTo>
                  <a:cubicBezTo>
                    <a:pt x="479" y="1112"/>
                    <a:pt x="625" y="1165"/>
                    <a:pt x="768" y="1165"/>
                  </a:cubicBezTo>
                  <a:cubicBezTo>
                    <a:pt x="1067" y="1165"/>
                    <a:pt x="1355" y="934"/>
                    <a:pt x="1355" y="581"/>
                  </a:cubicBezTo>
                  <a:cubicBezTo>
                    <a:pt x="1355" y="263"/>
                    <a:pt x="110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979908"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a:off x="1047019" y="4231801"/>
              <a:ext cx="41045" cy="35307"/>
            </a:xfrm>
            <a:custGeom>
              <a:avLst/>
              <a:gdLst/>
              <a:ahLst/>
              <a:cxnLst/>
              <a:rect l="l" t="t" r="r" b="b"/>
              <a:pathLst>
                <a:path w="1359" h="1169" extrusionOk="0">
                  <a:moveTo>
                    <a:pt x="778" y="1"/>
                  </a:moveTo>
                  <a:cubicBezTo>
                    <a:pt x="257" y="1"/>
                    <a:pt x="1" y="630"/>
                    <a:pt x="365" y="994"/>
                  </a:cubicBezTo>
                  <a:cubicBezTo>
                    <a:pt x="483" y="1115"/>
                    <a:pt x="628" y="1169"/>
                    <a:pt x="771" y="1169"/>
                  </a:cubicBezTo>
                  <a:cubicBezTo>
                    <a:pt x="1070" y="1169"/>
                    <a:pt x="1358" y="933"/>
                    <a:pt x="1358" y="581"/>
                  </a:cubicBezTo>
                  <a:cubicBezTo>
                    <a:pt x="1358" y="256"/>
                    <a:pt x="1102"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1122466" y="4233009"/>
              <a:ext cx="41317" cy="35307"/>
            </a:xfrm>
            <a:custGeom>
              <a:avLst/>
              <a:gdLst/>
              <a:ahLst/>
              <a:cxnLst/>
              <a:rect l="l" t="t" r="r" b="b"/>
              <a:pathLst>
                <a:path w="1368" h="1169" extrusionOk="0">
                  <a:moveTo>
                    <a:pt x="778" y="0"/>
                  </a:moveTo>
                  <a:cubicBezTo>
                    <a:pt x="257" y="0"/>
                    <a:pt x="1" y="629"/>
                    <a:pt x="365" y="993"/>
                  </a:cubicBezTo>
                  <a:cubicBezTo>
                    <a:pt x="486" y="1114"/>
                    <a:pt x="634" y="1168"/>
                    <a:pt x="778" y="1168"/>
                  </a:cubicBezTo>
                  <a:cubicBezTo>
                    <a:pt x="1080" y="1168"/>
                    <a:pt x="1368" y="933"/>
                    <a:pt x="1368" y="580"/>
                  </a:cubicBezTo>
                  <a:cubicBezTo>
                    <a:pt x="136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1194077" y="4233009"/>
              <a:ext cx="41317" cy="35156"/>
            </a:xfrm>
            <a:custGeom>
              <a:avLst/>
              <a:gdLst/>
              <a:ahLst/>
              <a:cxnLst/>
              <a:rect l="l" t="t" r="r" b="b"/>
              <a:pathLst>
                <a:path w="1368" h="1164" extrusionOk="0">
                  <a:moveTo>
                    <a:pt x="787" y="0"/>
                  </a:moveTo>
                  <a:cubicBezTo>
                    <a:pt x="266" y="0"/>
                    <a:pt x="0" y="629"/>
                    <a:pt x="374" y="993"/>
                  </a:cubicBezTo>
                  <a:cubicBezTo>
                    <a:pt x="492" y="1111"/>
                    <a:pt x="637" y="1164"/>
                    <a:pt x="780" y="1164"/>
                  </a:cubicBezTo>
                  <a:cubicBezTo>
                    <a:pt x="1079" y="1164"/>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1271879"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a:off x="1337540" y="4233009"/>
              <a:ext cx="41317" cy="35307"/>
            </a:xfrm>
            <a:custGeom>
              <a:avLst/>
              <a:gdLst/>
              <a:ahLst/>
              <a:cxnLst/>
              <a:rect l="l" t="t" r="r" b="b"/>
              <a:pathLst>
                <a:path w="1368" h="1169" extrusionOk="0">
                  <a:moveTo>
                    <a:pt x="787" y="0"/>
                  </a:moveTo>
                  <a:cubicBezTo>
                    <a:pt x="266" y="0"/>
                    <a:pt x="0" y="629"/>
                    <a:pt x="364" y="993"/>
                  </a:cubicBezTo>
                  <a:cubicBezTo>
                    <a:pt x="485" y="1114"/>
                    <a:pt x="633" y="1168"/>
                    <a:pt x="778" y="1168"/>
                  </a:cubicBezTo>
                  <a:cubicBezTo>
                    <a:pt x="1080" y="1168"/>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1415373" y="4233009"/>
              <a:ext cx="35065" cy="35065"/>
            </a:xfrm>
            <a:custGeom>
              <a:avLst/>
              <a:gdLst/>
              <a:ahLst/>
              <a:cxnLst/>
              <a:rect l="l" t="t" r="r" b="b"/>
              <a:pathLst>
                <a:path w="1161" h="1161" extrusionOk="0">
                  <a:moveTo>
                    <a:pt x="580" y="0"/>
                  </a:moveTo>
                  <a:cubicBezTo>
                    <a:pt x="256" y="0"/>
                    <a:pt x="0" y="266"/>
                    <a:pt x="0" y="580"/>
                  </a:cubicBezTo>
                  <a:cubicBezTo>
                    <a:pt x="0" y="905"/>
                    <a:pt x="256" y="1161"/>
                    <a:pt x="580" y="1161"/>
                  </a:cubicBezTo>
                  <a:cubicBezTo>
                    <a:pt x="905" y="1161"/>
                    <a:pt x="1161" y="905"/>
                    <a:pt x="1161" y="580"/>
                  </a:cubicBezTo>
                  <a:cubicBezTo>
                    <a:pt x="116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a:off x="1486953"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a:off x="1552584" y="4233009"/>
              <a:ext cx="41317" cy="35307"/>
            </a:xfrm>
            <a:custGeom>
              <a:avLst/>
              <a:gdLst/>
              <a:ahLst/>
              <a:cxnLst/>
              <a:rect l="l" t="t" r="r" b="b"/>
              <a:pathLst>
                <a:path w="1368" h="1169" extrusionOk="0">
                  <a:moveTo>
                    <a:pt x="788" y="0"/>
                  </a:moveTo>
                  <a:cubicBezTo>
                    <a:pt x="266" y="0"/>
                    <a:pt x="1" y="629"/>
                    <a:pt x="374" y="993"/>
                  </a:cubicBezTo>
                  <a:cubicBezTo>
                    <a:pt x="492" y="1114"/>
                    <a:pt x="638" y="1168"/>
                    <a:pt x="781" y="1168"/>
                  </a:cubicBezTo>
                  <a:cubicBezTo>
                    <a:pt x="1080" y="1168"/>
                    <a:pt x="1368" y="933"/>
                    <a:pt x="1368" y="580"/>
                  </a:cubicBezTo>
                  <a:cubicBezTo>
                    <a:pt x="1368" y="266"/>
                    <a:pt x="110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a:off x="1630417"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a:off x="1701997" y="4233009"/>
              <a:ext cx="35367" cy="35065"/>
            </a:xfrm>
            <a:custGeom>
              <a:avLst/>
              <a:gdLst/>
              <a:ahLst/>
              <a:cxnLst/>
              <a:rect l="l" t="t" r="r" b="b"/>
              <a:pathLst>
                <a:path w="1171" h="1161" extrusionOk="0">
                  <a:moveTo>
                    <a:pt x="591" y="0"/>
                  </a:moveTo>
                  <a:cubicBezTo>
                    <a:pt x="266" y="0"/>
                    <a:pt x="1" y="266"/>
                    <a:pt x="1" y="580"/>
                  </a:cubicBezTo>
                  <a:cubicBezTo>
                    <a:pt x="1" y="905"/>
                    <a:pt x="266" y="1161"/>
                    <a:pt x="591" y="1161"/>
                  </a:cubicBezTo>
                  <a:cubicBezTo>
                    <a:pt x="905" y="1161"/>
                    <a:pt x="1171" y="905"/>
                    <a:pt x="1171" y="580"/>
                  </a:cubicBezTo>
                  <a:cubicBezTo>
                    <a:pt x="1171" y="266"/>
                    <a:pt x="905" y="0"/>
                    <a:pt x="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a:off x="1767930" y="4233009"/>
              <a:ext cx="41045" cy="35156"/>
            </a:xfrm>
            <a:custGeom>
              <a:avLst/>
              <a:gdLst/>
              <a:ahLst/>
              <a:cxnLst/>
              <a:rect l="l" t="t" r="r" b="b"/>
              <a:pathLst>
                <a:path w="1359" h="1164" extrusionOk="0">
                  <a:moveTo>
                    <a:pt x="778" y="0"/>
                  </a:moveTo>
                  <a:cubicBezTo>
                    <a:pt x="257" y="0"/>
                    <a:pt x="1" y="629"/>
                    <a:pt x="365" y="993"/>
                  </a:cubicBezTo>
                  <a:cubicBezTo>
                    <a:pt x="483" y="1111"/>
                    <a:pt x="628" y="1164"/>
                    <a:pt x="771" y="1164"/>
                  </a:cubicBezTo>
                  <a:cubicBezTo>
                    <a:pt x="1070" y="1164"/>
                    <a:pt x="1358" y="933"/>
                    <a:pt x="1358" y="58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a:off x="1845461" y="4233009"/>
              <a:ext cx="35397" cy="35065"/>
            </a:xfrm>
            <a:custGeom>
              <a:avLst/>
              <a:gdLst/>
              <a:ahLst/>
              <a:cxnLst/>
              <a:rect l="l" t="t" r="r" b="b"/>
              <a:pathLst>
                <a:path w="1172" h="1161" extrusionOk="0">
                  <a:moveTo>
                    <a:pt x="581" y="0"/>
                  </a:moveTo>
                  <a:cubicBezTo>
                    <a:pt x="266" y="0"/>
                    <a:pt x="1" y="266"/>
                    <a:pt x="1" y="580"/>
                  </a:cubicBezTo>
                  <a:cubicBezTo>
                    <a:pt x="1" y="905"/>
                    <a:pt x="266" y="1161"/>
                    <a:pt x="581" y="1161"/>
                  </a:cubicBezTo>
                  <a:cubicBezTo>
                    <a:pt x="906" y="1161"/>
                    <a:pt x="1171" y="905"/>
                    <a:pt x="1171" y="580"/>
                  </a:cubicBezTo>
                  <a:cubicBezTo>
                    <a:pt x="117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a:off x="1917344"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a:off x="1983005" y="4233009"/>
              <a:ext cx="41317" cy="35156"/>
            </a:xfrm>
            <a:custGeom>
              <a:avLst/>
              <a:gdLst/>
              <a:ahLst/>
              <a:cxnLst/>
              <a:rect l="l" t="t" r="r" b="b"/>
              <a:pathLst>
                <a:path w="1368" h="1164" extrusionOk="0">
                  <a:moveTo>
                    <a:pt x="777" y="0"/>
                  </a:moveTo>
                  <a:cubicBezTo>
                    <a:pt x="256" y="0"/>
                    <a:pt x="0" y="629"/>
                    <a:pt x="364" y="993"/>
                  </a:cubicBezTo>
                  <a:cubicBezTo>
                    <a:pt x="485" y="1111"/>
                    <a:pt x="633" y="1164"/>
                    <a:pt x="777" y="1164"/>
                  </a:cubicBezTo>
                  <a:cubicBezTo>
                    <a:pt x="1079" y="1164"/>
                    <a:pt x="1367" y="933"/>
                    <a:pt x="1367" y="580"/>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a:off x="2060535" y="4233009"/>
              <a:ext cx="35367" cy="35065"/>
            </a:xfrm>
            <a:custGeom>
              <a:avLst/>
              <a:gdLst/>
              <a:ahLst/>
              <a:cxnLst/>
              <a:rect l="l" t="t" r="r" b="b"/>
              <a:pathLst>
                <a:path w="1171" h="1161" extrusionOk="0">
                  <a:moveTo>
                    <a:pt x="590" y="0"/>
                  </a:moveTo>
                  <a:cubicBezTo>
                    <a:pt x="266" y="0"/>
                    <a:pt x="0" y="266"/>
                    <a:pt x="0" y="580"/>
                  </a:cubicBezTo>
                  <a:cubicBezTo>
                    <a:pt x="0" y="905"/>
                    <a:pt x="266" y="1161"/>
                    <a:pt x="590" y="1161"/>
                  </a:cubicBezTo>
                  <a:cubicBezTo>
                    <a:pt x="905" y="1161"/>
                    <a:pt x="1171" y="905"/>
                    <a:pt x="1171" y="580"/>
                  </a:cubicBezTo>
                  <a:cubicBezTo>
                    <a:pt x="1171" y="266"/>
                    <a:pt x="905" y="0"/>
                    <a:pt x="5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a:off x="2132418"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a:off x="967737" y="3714666"/>
              <a:ext cx="41317" cy="35186"/>
            </a:xfrm>
            <a:custGeom>
              <a:avLst/>
              <a:gdLst/>
              <a:ahLst/>
              <a:cxnLst/>
              <a:rect l="l" t="t" r="r" b="b"/>
              <a:pathLst>
                <a:path w="1368" h="1165" extrusionOk="0">
                  <a:moveTo>
                    <a:pt x="777" y="0"/>
                  </a:moveTo>
                  <a:cubicBezTo>
                    <a:pt x="256" y="0"/>
                    <a:pt x="0" y="630"/>
                    <a:pt x="364" y="994"/>
                  </a:cubicBezTo>
                  <a:cubicBezTo>
                    <a:pt x="485" y="1111"/>
                    <a:pt x="633" y="1164"/>
                    <a:pt x="777" y="1164"/>
                  </a:cubicBezTo>
                  <a:cubicBezTo>
                    <a:pt x="1079" y="1164"/>
                    <a:pt x="1367" y="933"/>
                    <a:pt x="1367" y="581"/>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a:off x="967737" y="3787727"/>
              <a:ext cx="41317" cy="35186"/>
            </a:xfrm>
            <a:custGeom>
              <a:avLst/>
              <a:gdLst/>
              <a:ahLst/>
              <a:cxnLst/>
              <a:rect l="l" t="t" r="r" b="b"/>
              <a:pathLst>
                <a:path w="1368" h="1165" extrusionOk="0">
                  <a:moveTo>
                    <a:pt x="777" y="1"/>
                  </a:moveTo>
                  <a:cubicBezTo>
                    <a:pt x="256" y="1"/>
                    <a:pt x="0" y="620"/>
                    <a:pt x="364" y="994"/>
                  </a:cubicBezTo>
                  <a:cubicBezTo>
                    <a:pt x="485" y="1112"/>
                    <a:pt x="633" y="1165"/>
                    <a:pt x="777" y="1165"/>
                  </a:cubicBezTo>
                  <a:cubicBezTo>
                    <a:pt x="1079" y="1165"/>
                    <a:pt x="1367" y="934"/>
                    <a:pt x="1367" y="581"/>
                  </a:cubicBezTo>
                  <a:cubicBezTo>
                    <a:pt x="135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a:off x="967737" y="3860516"/>
              <a:ext cx="41317" cy="35307"/>
            </a:xfrm>
            <a:custGeom>
              <a:avLst/>
              <a:gdLst/>
              <a:ahLst/>
              <a:cxnLst/>
              <a:rect l="l" t="t" r="r" b="b"/>
              <a:pathLst>
                <a:path w="1368" h="1169" extrusionOk="0">
                  <a:moveTo>
                    <a:pt x="777" y="0"/>
                  </a:moveTo>
                  <a:cubicBezTo>
                    <a:pt x="256" y="0"/>
                    <a:pt x="0" y="630"/>
                    <a:pt x="364" y="994"/>
                  </a:cubicBezTo>
                  <a:cubicBezTo>
                    <a:pt x="485" y="1115"/>
                    <a:pt x="634" y="1169"/>
                    <a:pt x="779" y="1169"/>
                  </a:cubicBezTo>
                  <a:cubicBezTo>
                    <a:pt x="1080" y="1169"/>
                    <a:pt x="1367" y="936"/>
                    <a:pt x="1367" y="590"/>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a:off x="967737" y="3933577"/>
              <a:ext cx="41317" cy="35186"/>
            </a:xfrm>
            <a:custGeom>
              <a:avLst/>
              <a:gdLst/>
              <a:ahLst/>
              <a:cxnLst/>
              <a:rect l="l" t="t" r="r" b="b"/>
              <a:pathLst>
                <a:path w="1368" h="1165" extrusionOk="0">
                  <a:moveTo>
                    <a:pt x="777" y="1"/>
                  </a:moveTo>
                  <a:cubicBezTo>
                    <a:pt x="256" y="1"/>
                    <a:pt x="0" y="630"/>
                    <a:pt x="364" y="994"/>
                  </a:cubicBezTo>
                  <a:cubicBezTo>
                    <a:pt x="485" y="1112"/>
                    <a:pt x="631" y="1165"/>
                    <a:pt x="775" y="1165"/>
                  </a:cubicBezTo>
                  <a:cubicBezTo>
                    <a:pt x="1075" y="1165"/>
                    <a:pt x="1360" y="933"/>
                    <a:pt x="1367" y="581"/>
                  </a:cubicBezTo>
                  <a:cubicBezTo>
                    <a:pt x="136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a:off x="967737" y="4006638"/>
              <a:ext cx="41317" cy="35186"/>
            </a:xfrm>
            <a:custGeom>
              <a:avLst/>
              <a:gdLst/>
              <a:ahLst/>
              <a:cxnLst/>
              <a:rect l="l" t="t" r="r" b="b"/>
              <a:pathLst>
                <a:path w="1368" h="1165" extrusionOk="0">
                  <a:moveTo>
                    <a:pt x="777" y="1"/>
                  </a:moveTo>
                  <a:cubicBezTo>
                    <a:pt x="256" y="1"/>
                    <a:pt x="0" y="621"/>
                    <a:pt x="364" y="994"/>
                  </a:cubicBezTo>
                  <a:cubicBezTo>
                    <a:pt x="485" y="1112"/>
                    <a:pt x="633" y="1165"/>
                    <a:pt x="777" y="1165"/>
                  </a:cubicBezTo>
                  <a:cubicBezTo>
                    <a:pt x="1079" y="1165"/>
                    <a:pt x="1367" y="934"/>
                    <a:pt x="1367" y="581"/>
                  </a:cubicBezTo>
                  <a:cubicBezTo>
                    <a:pt x="136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a:off x="967737" y="4079427"/>
              <a:ext cx="41317" cy="35337"/>
            </a:xfrm>
            <a:custGeom>
              <a:avLst/>
              <a:gdLst/>
              <a:ahLst/>
              <a:cxnLst/>
              <a:rect l="l" t="t" r="r" b="b"/>
              <a:pathLst>
                <a:path w="1368" h="1170" extrusionOk="0">
                  <a:moveTo>
                    <a:pt x="777" y="0"/>
                  </a:moveTo>
                  <a:cubicBezTo>
                    <a:pt x="256" y="0"/>
                    <a:pt x="0" y="630"/>
                    <a:pt x="364" y="994"/>
                  </a:cubicBezTo>
                  <a:cubicBezTo>
                    <a:pt x="485" y="1115"/>
                    <a:pt x="634" y="1169"/>
                    <a:pt x="779" y="1169"/>
                  </a:cubicBezTo>
                  <a:cubicBezTo>
                    <a:pt x="1080" y="1169"/>
                    <a:pt x="1367" y="936"/>
                    <a:pt x="1367" y="591"/>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a:off x="967737" y="4152488"/>
              <a:ext cx="41317" cy="35186"/>
            </a:xfrm>
            <a:custGeom>
              <a:avLst/>
              <a:gdLst/>
              <a:ahLst/>
              <a:cxnLst/>
              <a:rect l="l" t="t" r="r" b="b"/>
              <a:pathLst>
                <a:path w="1368" h="1165" extrusionOk="0">
                  <a:moveTo>
                    <a:pt x="777" y="1"/>
                  </a:moveTo>
                  <a:cubicBezTo>
                    <a:pt x="256" y="1"/>
                    <a:pt x="0" y="630"/>
                    <a:pt x="364" y="994"/>
                  </a:cubicBezTo>
                  <a:cubicBezTo>
                    <a:pt x="485" y="1112"/>
                    <a:pt x="633" y="1165"/>
                    <a:pt x="777" y="1165"/>
                  </a:cubicBezTo>
                  <a:cubicBezTo>
                    <a:pt x="1079" y="1165"/>
                    <a:pt x="1367" y="934"/>
                    <a:pt x="1367" y="581"/>
                  </a:cubicBezTo>
                  <a:cubicBezTo>
                    <a:pt x="135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a:off x="1296827" y="3796637"/>
              <a:ext cx="115585" cy="111417"/>
            </a:xfrm>
            <a:custGeom>
              <a:avLst/>
              <a:gdLst/>
              <a:ahLst/>
              <a:cxnLst/>
              <a:rect l="l" t="t" r="r" b="b"/>
              <a:pathLst>
                <a:path w="3827" h="3689" extrusionOk="0">
                  <a:moveTo>
                    <a:pt x="1" y="1"/>
                  </a:moveTo>
                  <a:lnTo>
                    <a:pt x="1" y="3689"/>
                  </a:lnTo>
                  <a:lnTo>
                    <a:pt x="365" y="3689"/>
                  </a:lnTo>
                  <a:lnTo>
                    <a:pt x="365" y="758"/>
                  </a:lnTo>
                  <a:lnTo>
                    <a:pt x="1811" y="3217"/>
                  </a:lnTo>
                  <a:lnTo>
                    <a:pt x="1997" y="3217"/>
                  </a:lnTo>
                  <a:lnTo>
                    <a:pt x="3453" y="738"/>
                  </a:lnTo>
                  <a:lnTo>
                    <a:pt x="3453" y="3689"/>
                  </a:lnTo>
                  <a:lnTo>
                    <a:pt x="3827" y="3689"/>
                  </a:lnTo>
                  <a:lnTo>
                    <a:pt x="3827" y="1"/>
                  </a:lnTo>
                  <a:lnTo>
                    <a:pt x="3502" y="1"/>
                  </a:lnTo>
                  <a:lnTo>
                    <a:pt x="1919" y="2735"/>
                  </a:lnTo>
                  <a:lnTo>
                    <a:pt x="31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a:off x="1454576" y="3795761"/>
              <a:ext cx="117065" cy="113199"/>
            </a:xfrm>
            <a:custGeom>
              <a:avLst/>
              <a:gdLst/>
              <a:ahLst/>
              <a:cxnLst/>
              <a:rect l="l" t="t" r="r" b="b"/>
              <a:pathLst>
                <a:path w="3876" h="3748" extrusionOk="0">
                  <a:moveTo>
                    <a:pt x="1990" y="344"/>
                  </a:moveTo>
                  <a:cubicBezTo>
                    <a:pt x="2822" y="344"/>
                    <a:pt x="3501" y="1031"/>
                    <a:pt x="3482" y="1869"/>
                  </a:cubicBezTo>
                  <a:cubicBezTo>
                    <a:pt x="3501" y="2717"/>
                    <a:pt x="2822" y="3404"/>
                    <a:pt x="1990" y="3404"/>
                  </a:cubicBezTo>
                  <a:cubicBezTo>
                    <a:pt x="1973" y="3404"/>
                    <a:pt x="1955" y="3404"/>
                    <a:pt x="1938" y="3403"/>
                  </a:cubicBezTo>
                  <a:cubicBezTo>
                    <a:pt x="1053" y="3403"/>
                    <a:pt x="384" y="2754"/>
                    <a:pt x="384" y="1869"/>
                  </a:cubicBezTo>
                  <a:cubicBezTo>
                    <a:pt x="384" y="994"/>
                    <a:pt x="1053" y="345"/>
                    <a:pt x="1938" y="345"/>
                  </a:cubicBezTo>
                  <a:cubicBezTo>
                    <a:pt x="1955" y="344"/>
                    <a:pt x="1973" y="344"/>
                    <a:pt x="1990" y="344"/>
                  </a:cubicBezTo>
                  <a:close/>
                  <a:moveTo>
                    <a:pt x="1938" y="0"/>
                  </a:moveTo>
                  <a:cubicBezTo>
                    <a:pt x="826" y="0"/>
                    <a:pt x="0" y="797"/>
                    <a:pt x="0" y="1869"/>
                  </a:cubicBezTo>
                  <a:cubicBezTo>
                    <a:pt x="0" y="2951"/>
                    <a:pt x="836" y="3747"/>
                    <a:pt x="1938" y="3747"/>
                  </a:cubicBezTo>
                  <a:cubicBezTo>
                    <a:pt x="3049" y="3747"/>
                    <a:pt x="3875" y="2951"/>
                    <a:pt x="3875" y="1869"/>
                  </a:cubicBezTo>
                  <a:cubicBezTo>
                    <a:pt x="3875" y="797"/>
                    <a:pt x="3059" y="0"/>
                    <a:pt x="193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4"/>
            <p:cNvSpPr/>
            <p:nvPr/>
          </p:nvSpPr>
          <p:spPr>
            <a:xfrm>
              <a:off x="1592693" y="3796637"/>
              <a:ext cx="110511" cy="111417"/>
            </a:xfrm>
            <a:custGeom>
              <a:avLst/>
              <a:gdLst/>
              <a:ahLst/>
              <a:cxnLst/>
              <a:rect l="l" t="t" r="r" b="b"/>
              <a:pathLst>
                <a:path w="3659" h="3689" extrusionOk="0">
                  <a:moveTo>
                    <a:pt x="0" y="1"/>
                  </a:moveTo>
                  <a:lnTo>
                    <a:pt x="1633" y="3689"/>
                  </a:lnTo>
                  <a:lnTo>
                    <a:pt x="2026" y="3689"/>
                  </a:lnTo>
                  <a:lnTo>
                    <a:pt x="3659" y="1"/>
                  </a:lnTo>
                  <a:lnTo>
                    <a:pt x="3256" y="1"/>
                  </a:lnTo>
                  <a:lnTo>
                    <a:pt x="1840" y="3197"/>
                  </a:lnTo>
                  <a:lnTo>
                    <a:pt x="42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4"/>
            <p:cNvSpPr/>
            <p:nvPr/>
          </p:nvSpPr>
          <p:spPr>
            <a:xfrm>
              <a:off x="1734979" y="3796637"/>
              <a:ext cx="11900" cy="111417"/>
            </a:xfrm>
            <a:custGeom>
              <a:avLst/>
              <a:gdLst/>
              <a:ahLst/>
              <a:cxnLst/>
              <a:rect l="l" t="t" r="r" b="b"/>
              <a:pathLst>
                <a:path w="394" h="3689" extrusionOk="0">
                  <a:moveTo>
                    <a:pt x="0" y="1"/>
                  </a:moveTo>
                  <a:lnTo>
                    <a:pt x="0"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4"/>
            <p:cNvSpPr/>
            <p:nvPr/>
          </p:nvSpPr>
          <p:spPr>
            <a:xfrm>
              <a:off x="1799130" y="3796637"/>
              <a:ext cx="78436" cy="111417"/>
            </a:xfrm>
            <a:custGeom>
              <a:avLst/>
              <a:gdLst/>
              <a:ahLst/>
              <a:cxnLst/>
              <a:rect l="l" t="t" r="r" b="b"/>
              <a:pathLst>
                <a:path w="2597" h="3689" extrusionOk="0">
                  <a:moveTo>
                    <a:pt x="1" y="1"/>
                  </a:moveTo>
                  <a:lnTo>
                    <a:pt x="1" y="3689"/>
                  </a:lnTo>
                  <a:lnTo>
                    <a:pt x="2597" y="3689"/>
                  </a:lnTo>
                  <a:lnTo>
                    <a:pt x="2597" y="3354"/>
                  </a:lnTo>
                  <a:lnTo>
                    <a:pt x="384" y="3354"/>
                  </a:lnTo>
                  <a:lnTo>
                    <a:pt x="384" y="1978"/>
                  </a:lnTo>
                  <a:lnTo>
                    <a:pt x="2292" y="1978"/>
                  </a:lnTo>
                  <a:lnTo>
                    <a:pt x="2292" y="1653"/>
                  </a:lnTo>
                  <a:lnTo>
                    <a:pt x="384" y="1653"/>
                  </a:lnTo>
                  <a:lnTo>
                    <a:pt x="384" y="335"/>
                  </a:lnTo>
                  <a:lnTo>
                    <a:pt x="2528" y="335"/>
                  </a:lnTo>
                  <a:lnTo>
                    <a:pt x="25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4"/>
            <p:cNvSpPr/>
            <p:nvPr/>
          </p:nvSpPr>
          <p:spPr>
            <a:xfrm>
              <a:off x="1163753"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4"/>
            <p:cNvSpPr/>
            <p:nvPr/>
          </p:nvSpPr>
          <p:spPr>
            <a:xfrm>
              <a:off x="1276953" y="3986462"/>
              <a:ext cx="117035" cy="113501"/>
            </a:xfrm>
            <a:custGeom>
              <a:avLst/>
              <a:gdLst/>
              <a:ahLst/>
              <a:cxnLst/>
              <a:rect l="l" t="t" r="r" b="b"/>
              <a:pathLst>
                <a:path w="3875" h="3758" extrusionOk="0">
                  <a:moveTo>
                    <a:pt x="1990" y="353"/>
                  </a:moveTo>
                  <a:cubicBezTo>
                    <a:pt x="2831" y="353"/>
                    <a:pt x="3501" y="1040"/>
                    <a:pt x="3482" y="1879"/>
                  </a:cubicBezTo>
                  <a:cubicBezTo>
                    <a:pt x="3501" y="2717"/>
                    <a:pt x="2822" y="3404"/>
                    <a:pt x="1990" y="3404"/>
                  </a:cubicBezTo>
                  <a:cubicBezTo>
                    <a:pt x="1972" y="3404"/>
                    <a:pt x="1955" y="3404"/>
                    <a:pt x="1937" y="3403"/>
                  </a:cubicBezTo>
                  <a:cubicBezTo>
                    <a:pt x="1062" y="3403"/>
                    <a:pt x="384" y="2754"/>
                    <a:pt x="384" y="1879"/>
                  </a:cubicBezTo>
                  <a:cubicBezTo>
                    <a:pt x="384" y="994"/>
                    <a:pt x="1052" y="354"/>
                    <a:pt x="1937" y="354"/>
                  </a:cubicBezTo>
                  <a:cubicBezTo>
                    <a:pt x="1955" y="354"/>
                    <a:pt x="1973" y="353"/>
                    <a:pt x="1990" y="353"/>
                  </a:cubicBezTo>
                  <a:close/>
                  <a:moveTo>
                    <a:pt x="1937" y="0"/>
                  </a:moveTo>
                  <a:cubicBezTo>
                    <a:pt x="826" y="0"/>
                    <a:pt x="0" y="807"/>
                    <a:pt x="0" y="1879"/>
                  </a:cubicBezTo>
                  <a:cubicBezTo>
                    <a:pt x="0" y="2951"/>
                    <a:pt x="836" y="3757"/>
                    <a:pt x="1937" y="3757"/>
                  </a:cubicBezTo>
                  <a:cubicBezTo>
                    <a:pt x="3049" y="3757"/>
                    <a:pt x="3875" y="2960"/>
                    <a:pt x="3875" y="1879"/>
                  </a:cubicBezTo>
                  <a:cubicBezTo>
                    <a:pt x="3875" y="797"/>
                    <a:pt x="3059" y="0"/>
                    <a:pt x="19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4"/>
            <p:cNvSpPr/>
            <p:nvPr/>
          </p:nvSpPr>
          <p:spPr>
            <a:xfrm>
              <a:off x="1436152" y="3987640"/>
              <a:ext cx="93296" cy="111417"/>
            </a:xfrm>
            <a:custGeom>
              <a:avLst/>
              <a:gdLst/>
              <a:ahLst/>
              <a:cxnLst/>
              <a:rect l="l" t="t" r="r" b="b"/>
              <a:pathLst>
                <a:path w="3089" h="3689" extrusionOk="0">
                  <a:moveTo>
                    <a:pt x="0" y="1"/>
                  </a:moveTo>
                  <a:lnTo>
                    <a:pt x="0" y="3689"/>
                  </a:lnTo>
                  <a:lnTo>
                    <a:pt x="394" y="3689"/>
                  </a:lnTo>
                  <a:lnTo>
                    <a:pt x="394" y="689"/>
                  </a:lnTo>
                  <a:lnTo>
                    <a:pt x="2764" y="3689"/>
                  </a:lnTo>
                  <a:lnTo>
                    <a:pt x="3089" y="3689"/>
                  </a:lnTo>
                  <a:lnTo>
                    <a:pt x="3089" y="1"/>
                  </a:lnTo>
                  <a:lnTo>
                    <a:pt x="2705" y="1"/>
                  </a:lnTo>
                  <a:lnTo>
                    <a:pt x="2705" y="2990"/>
                  </a:lnTo>
                  <a:lnTo>
                    <a:pt x="32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4"/>
            <p:cNvSpPr/>
            <p:nvPr/>
          </p:nvSpPr>
          <p:spPr>
            <a:xfrm>
              <a:off x="1581398" y="3987640"/>
              <a:ext cx="11930" cy="111417"/>
            </a:xfrm>
            <a:custGeom>
              <a:avLst/>
              <a:gdLst/>
              <a:ahLst/>
              <a:cxnLst/>
              <a:rect l="l" t="t" r="r" b="b"/>
              <a:pathLst>
                <a:path w="395" h="3689" extrusionOk="0">
                  <a:moveTo>
                    <a:pt x="1" y="1"/>
                  </a:moveTo>
                  <a:lnTo>
                    <a:pt x="1"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4"/>
            <p:cNvSpPr/>
            <p:nvPr/>
          </p:nvSpPr>
          <p:spPr>
            <a:xfrm>
              <a:off x="1635461" y="3986462"/>
              <a:ext cx="100121" cy="113199"/>
            </a:xfrm>
            <a:custGeom>
              <a:avLst/>
              <a:gdLst/>
              <a:ahLst/>
              <a:cxnLst/>
              <a:rect l="l" t="t" r="r" b="b"/>
              <a:pathLst>
                <a:path w="3315" h="3748" extrusionOk="0">
                  <a:moveTo>
                    <a:pt x="1948" y="0"/>
                  </a:moveTo>
                  <a:cubicBezTo>
                    <a:pt x="817" y="0"/>
                    <a:pt x="1" y="797"/>
                    <a:pt x="1" y="1879"/>
                  </a:cubicBezTo>
                  <a:cubicBezTo>
                    <a:pt x="1" y="2951"/>
                    <a:pt x="817" y="3747"/>
                    <a:pt x="1938" y="3747"/>
                  </a:cubicBezTo>
                  <a:cubicBezTo>
                    <a:pt x="1953" y="3748"/>
                    <a:pt x="1967" y="3748"/>
                    <a:pt x="1981" y="3748"/>
                  </a:cubicBezTo>
                  <a:cubicBezTo>
                    <a:pt x="2458" y="3748"/>
                    <a:pt x="2923" y="3590"/>
                    <a:pt x="3295" y="3285"/>
                  </a:cubicBezTo>
                  <a:lnTo>
                    <a:pt x="3295" y="1879"/>
                  </a:lnTo>
                  <a:lnTo>
                    <a:pt x="2922" y="1879"/>
                  </a:lnTo>
                  <a:lnTo>
                    <a:pt x="2922" y="3118"/>
                  </a:lnTo>
                  <a:cubicBezTo>
                    <a:pt x="2659" y="3306"/>
                    <a:pt x="2333" y="3404"/>
                    <a:pt x="2005" y="3404"/>
                  </a:cubicBezTo>
                  <a:cubicBezTo>
                    <a:pt x="1989" y="3404"/>
                    <a:pt x="1973" y="3403"/>
                    <a:pt x="1958" y="3403"/>
                  </a:cubicBezTo>
                  <a:cubicBezTo>
                    <a:pt x="1053" y="3403"/>
                    <a:pt x="384" y="2754"/>
                    <a:pt x="384" y="1869"/>
                  </a:cubicBezTo>
                  <a:cubicBezTo>
                    <a:pt x="384" y="994"/>
                    <a:pt x="1053" y="344"/>
                    <a:pt x="1968" y="344"/>
                  </a:cubicBezTo>
                  <a:cubicBezTo>
                    <a:pt x="1980" y="344"/>
                    <a:pt x="1992" y="344"/>
                    <a:pt x="2004" y="344"/>
                  </a:cubicBezTo>
                  <a:cubicBezTo>
                    <a:pt x="2404" y="344"/>
                    <a:pt x="2783" y="500"/>
                    <a:pt x="3069" y="777"/>
                  </a:cubicBezTo>
                  <a:lnTo>
                    <a:pt x="3315" y="531"/>
                  </a:lnTo>
                  <a:cubicBezTo>
                    <a:pt x="2990" y="177"/>
                    <a:pt x="2509" y="0"/>
                    <a:pt x="19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p:cNvSpPr/>
            <p:nvPr/>
          </p:nvSpPr>
          <p:spPr>
            <a:xfrm>
              <a:off x="1784270" y="3987338"/>
              <a:ext cx="93024" cy="111719"/>
            </a:xfrm>
            <a:custGeom>
              <a:avLst/>
              <a:gdLst/>
              <a:ahLst/>
              <a:cxnLst/>
              <a:rect l="l" t="t" r="r" b="b"/>
              <a:pathLst>
                <a:path w="3080" h="3699" extrusionOk="0">
                  <a:moveTo>
                    <a:pt x="1" y="1"/>
                  </a:moveTo>
                  <a:lnTo>
                    <a:pt x="1" y="3689"/>
                  </a:lnTo>
                  <a:lnTo>
                    <a:pt x="384" y="3689"/>
                  </a:lnTo>
                  <a:lnTo>
                    <a:pt x="384" y="1987"/>
                  </a:lnTo>
                  <a:lnTo>
                    <a:pt x="2705" y="1987"/>
                  </a:lnTo>
                  <a:lnTo>
                    <a:pt x="2705" y="3699"/>
                  </a:lnTo>
                  <a:lnTo>
                    <a:pt x="3079" y="3699"/>
                  </a:lnTo>
                  <a:lnTo>
                    <a:pt x="3079" y="11"/>
                  </a:lnTo>
                  <a:lnTo>
                    <a:pt x="2705" y="11"/>
                  </a:lnTo>
                  <a:lnTo>
                    <a:pt x="2705" y="1653"/>
                  </a:lnTo>
                  <a:lnTo>
                    <a:pt x="384" y="1653"/>
                  </a:lnTo>
                  <a:lnTo>
                    <a:pt x="38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4"/>
            <p:cNvSpPr/>
            <p:nvPr/>
          </p:nvSpPr>
          <p:spPr>
            <a:xfrm>
              <a:off x="1911998"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4"/>
            <p:cNvSpPr/>
            <p:nvPr/>
          </p:nvSpPr>
          <p:spPr>
            <a:xfrm>
              <a:off x="1846971" y="3384517"/>
              <a:ext cx="387347" cy="193840"/>
            </a:xfrm>
            <a:custGeom>
              <a:avLst/>
              <a:gdLst/>
              <a:ahLst/>
              <a:cxnLst/>
              <a:rect l="l" t="t" r="r" b="b"/>
              <a:pathLst>
                <a:path w="12825" h="6418" extrusionOk="0">
                  <a:moveTo>
                    <a:pt x="8133" y="1470"/>
                  </a:moveTo>
                  <a:cubicBezTo>
                    <a:pt x="8419" y="1657"/>
                    <a:pt x="8655" y="1913"/>
                    <a:pt x="8822" y="2208"/>
                  </a:cubicBezTo>
                  <a:cubicBezTo>
                    <a:pt x="9078" y="2729"/>
                    <a:pt x="9097" y="3428"/>
                    <a:pt x="8861" y="4165"/>
                  </a:cubicBezTo>
                  <a:cubicBezTo>
                    <a:pt x="8725" y="4584"/>
                    <a:pt x="8361" y="5170"/>
                    <a:pt x="7887" y="5170"/>
                  </a:cubicBezTo>
                  <a:cubicBezTo>
                    <a:pt x="7848" y="5170"/>
                    <a:pt x="7809" y="5167"/>
                    <a:pt x="7770" y="5158"/>
                  </a:cubicBezTo>
                  <a:cubicBezTo>
                    <a:pt x="7297" y="5070"/>
                    <a:pt x="7081" y="4450"/>
                    <a:pt x="7111" y="3890"/>
                  </a:cubicBezTo>
                  <a:cubicBezTo>
                    <a:pt x="7160" y="2985"/>
                    <a:pt x="7524" y="2139"/>
                    <a:pt x="8133" y="1470"/>
                  </a:cubicBezTo>
                  <a:close/>
                  <a:moveTo>
                    <a:pt x="3963" y="2493"/>
                  </a:moveTo>
                  <a:cubicBezTo>
                    <a:pt x="4249" y="2749"/>
                    <a:pt x="4475" y="3054"/>
                    <a:pt x="4632" y="3408"/>
                  </a:cubicBezTo>
                  <a:cubicBezTo>
                    <a:pt x="4888" y="3978"/>
                    <a:pt x="4917" y="4637"/>
                    <a:pt x="4691" y="5227"/>
                  </a:cubicBezTo>
                  <a:cubicBezTo>
                    <a:pt x="4544" y="5621"/>
                    <a:pt x="4239" y="5926"/>
                    <a:pt x="3855" y="6093"/>
                  </a:cubicBezTo>
                  <a:cubicBezTo>
                    <a:pt x="3760" y="6133"/>
                    <a:pt x="3659" y="6153"/>
                    <a:pt x="3558" y="6153"/>
                  </a:cubicBezTo>
                  <a:cubicBezTo>
                    <a:pt x="3440" y="6153"/>
                    <a:pt x="3322" y="6126"/>
                    <a:pt x="3216" y="6073"/>
                  </a:cubicBezTo>
                  <a:cubicBezTo>
                    <a:pt x="2803" y="5876"/>
                    <a:pt x="2675" y="5335"/>
                    <a:pt x="2685" y="4932"/>
                  </a:cubicBezTo>
                  <a:cubicBezTo>
                    <a:pt x="2724" y="3929"/>
                    <a:pt x="3383" y="3064"/>
                    <a:pt x="3963" y="2493"/>
                  </a:cubicBezTo>
                  <a:close/>
                  <a:moveTo>
                    <a:pt x="10924" y="1"/>
                  </a:moveTo>
                  <a:cubicBezTo>
                    <a:pt x="10227" y="1"/>
                    <a:pt x="9531" y="175"/>
                    <a:pt x="8901" y="526"/>
                  </a:cubicBezTo>
                  <a:cubicBezTo>
                    <a:pt x="8605" y="693"/>
                    <a:pt x="8330" y="900"/>
                    <a:pt x="8094" y="1146"/>
                  </a:cubicBezTo>
                  <a:cubicBezTo>
                    <a:pt x="7688" y="935"/>
                    <a:pt x="7245" y="830"/>
                    <a:pt x="6799" y="830"/>
                  </a:cubicBezTo>
                  <a:cubicBezTo>
                    <a:pt x="6683" y="830"/>
                    <a:pt x="6567" y="837"/>
                    <a:pt x="6452" y="851"/>
                  </a:cubicBezTo>
                  <a:cubicBezTo>
                    <a:pt x="5616" y="959"/>
                    <a:pt x="4770" y="1392"/>
                    <a:pt x="3954" y="2149"/>
                  </a:cubicBezTo>
                  <a:cubicBezTo>
                    <a:pt x="3786" y="2031"/>
                    <a:pt x="3609" y="1942"/>
                    <a:pt x="3432" y="1864"/>
                  </a:cubicBezTo>
                  <a:cubicBezTo>
                    <a:pt x="3143" y="1767"/>
                    <a:pt x="2848" y="1721"/>
                    <a:pt x="2558" y="1721"/>
                  </a:cubicBezTo>
                  <a:cubicBezTo>
                    <a:pt x="1459" y="1721"/>
                    <a:pt x="428" y="2381"/>
                    <a:pt x="0" y="3447"/>
                  </a:cubicBezTo>
                  <a:lnTo>
                    <a:pt x="246" y="3546"/>
                  </a:lnTo>
                  <a:cubicBezTo>
                    <a:pt x="635" y="2581"/>
                    <a:pt x="1559" y="1992"/>
                    <a:pt x="2546" y="1992"/>
                  </a:cubicBezTo>
                  <a:cubicBezTo>
                    <a:pt x="2807" y="1992"/>
                    <a:pt x="3073" y="2033"/>
                    <a:pt x="3334" y="2119"/>
                  </a:cubicBezTo>
                  <a:cubicBezTo>
                    <a:pt x="3482" y="2178"/>
                    <a:pt x="3619" y="2247"/>
                    <a:pt x="3747" y="2336"/>
                  </a:cubicBezTo>
                  <a:cubicBezTo>
                    <a:pt x="2911" y="3172"/>
                    <a:pt x="2449" y="4067"/>
                    <a:pt x="2419" y="4922"/>
                  </a:cubicBezTo>
                  <a:cubicBezTo>
                    <a:pt x="2410" y="5424"/>
                    <a:pt x="2577" y="6053"/>
                    <a:pt x="3098" y="6309"/>
                  </a:cubicBezTo>
                  <a:cubicBezTo>
                    <a:pt x="3236" y="6378"/>
                    <a:pt x="3383" y="6417"/>
                    <a:pt x="3541" y="6417"/>
                  </a:cubicBezTo>
                  <a:cubicBezTo>
                    <a:pt x="3678" y="6417"/>
                    <a:pt x="3816" y="6388"/>
                    <a:pt x="3954" y="6339"/>
                  </a:cubicBezTo>
                  <a:cubicBezTo>
                    <a:pt x="4406" y="6152"/>
                    <a:pt x="4760" y="5788"/>
                    <a:pt x="4947" y="5326"/>
                  </a:cubicBezTo>
                  <a:cubicBezTo>
                    <a:pt x="5193" y="4667"/>
                    <a:pt x="5163" y="3939"/>
                    <a:pt x="4878" y="3300"/>
                  </a:cubicBezTo>
                  <a:cubicBezTo>
                    <a:pt x="4711" y="2926"/>
                    <a:pt x="4465" y="2592"/>
                    <a:pt x="4160" y="2316"/>
                  </a:cubicBezTo>
                  <a:cubicBezTo>
                    <a:pt x="4927" y="1608"/>
                    <a:pt x="5714" y="1215"/>
                    <a:pt x="6481" y="1116"/>
                  </a:cubicBezTo>
                  <a:cubicBezTo>
                    <a:pt x="6587" y="1104"/>
                    <a:pt x="6693" y="1097"/>
                    <a:pt x="6798" y="1097"/>
                  </a:cubicBezTo>
                  <a:cubicBezTo>
                    <a:pt x="7179" y="1097"/>
                    <a:pt x="7550" y="1181"/>
                    <a:pt x="7897" y="1343"/>
                  </a:cubicBezTo>
                  <a:cubicBezTo>
                    <a:pt x="7278" y="2041"/>
                    <a:pt x="6904" y="2936"/>
                    <a:pt x="6845" y="3870"/>
                  </a:cubicBezTo>
                  <a:cubicBezTo>
                    <a:pt x="6816" y="4529"/>
                    <a:pt x="7061" y="5296"/>
                    <a:pt x="7720" y="5424"/>
                  </a:cubicBezTo>
                  <a:cubicBezTo>
                    <a:pt x="7777" y="5435"/>
                    <a:pt x="7833" y="5440"/>
                    <a:pt x="7887" y="5440"/>
                  </a:cubicBezTo>
                  <a:cubicBezTo>
                    <a:pt x="8468" y="5440"/>
                    <a:pt x="8928" y="4846"/>
                    <a:pt x="9117" y="4244"/>
                  </a:cubicBezTo>
                  <a:cubicBezTo>
                    <a:pt x="9373" y="3447"/>
                    <a:pt x="9353" y="2680"/>
                    <a:pt x="9058" y="2090"/>
                  </a:cubicBezTo>
                  <a:cubicBezTo>
                    <a:pt x="8891" y="1765"/>
                    <a:pt x="8635" y="1490"/>
                    <a:pt x="8330" y="1284"/>
                  </a:cubicBezTo>
                  <a:cubicBezTo>
                    <a:pt x="8537" y="1077"/>
                    <a:pt x="8773" y="900"/>
                    <a:pt x="9028" y="762"/>
                  </a:cubicBezTo>
                  <a:cubicBezTo>
                    <a:pt x="9619" y="431"/>
                    <a:pt x="10274" y="266"/>
                    <a:pt x="10928" y="266"/>
                  </a:cubicBezTo>
                  <a:cubicBezTo>
                    <a:pt x="11538" y="266"/>
                    <a:pt x="12147" y="409"/>
                    <a:pt x="12707" y="693"/>
                  </a:cubicBezTo>
                  <a:lnTo>
                    <a:pt x="12825" y="457"/>
                  </a:lnTo>
                  <a:cubicBezTo>
                    <a:pt x="12226" y="153"/>
                    <a:pt x="11575" y="1"/>
                    <a:pt x="10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p:cNvSpPr/>
            <p:nvPr/>
          </p:nvSpPr>
          <p:spPr>
            <a:xfrm>
              <a:off x="1427242" y="4324766"/>
              <a:ext cx="316975" cy="131320"/>
            </a:xfrm>
            <a:custGeom>
              <a:avLst/>
              <a:gdLst/>
              <a:ahLst/>
              <a:cxnLst/>
              <a:rect l="l" t="t" r="r" b="b"/>
              <a:pathLst>
                <a:path w="10495" h="4348" fill="none" extrusionOk="0">
                  <a:moveTo>
                    <a:pt x="0" y="394"/>
                  </a:moveTo>
                  <a:cubicBezTo>
                    <a:pt x="20" y="2735"/>
                    <a:pt x="2439" y="4289"/>
                    <a:pt x="4593" y="3345"/>
                  </a:cubicBezTo>
                  <a:cubicBezTo>
                    <a:pt x="5164" y="3089"/>
                    <a:pt x="5675" y="2647"/>
                    <a:pt x="5882" y="2056"/>
                  </a:cubicBezTo>
                  <a:cubicBezTo>
                    <a:pt x="6098" y="1457"/>
                    <a:pt x="5941" y="729"/>
                    <a:pt x="5429" y="365"/>
                  </a:cubicBezTo>
                  <a:cubicBezTo>
                    <a:pt x="4918" y="1"/>
                    <a:pt x="4082" y="148"/>
                    <a:pt x="3826" y="719"/>
                  </a:cubicBezTo>
                  <a:cubicBezTo>
                    <a:pt x="3738" y="955"/>
                    <a:pt x="3708" y="1220"/>
                    <a:pt x="3748" y="1466"/>
                  </a:cubicBezTo>
                  <a:cubicBezTo>
                    <a:pt x="3885" y="2607"/>
                    <a:pt x="4760" y="3610"/>
                    <a:pt x="5852" y="3974"/>
                  </a:cubicBezTo>
                  <a:cubicBezTo>
                    <a:pt x="6944" y="4348"/>
                    <a:pt x="8193" y="4122"/>
                    <a:pt x="9147" y="3473"/>
                  </a:cubicBezTo>
                  <a:cubicBezTo>
                    <a:pt x="9786" y="3030"/>
                    <a:pt x="10317" y="2381"/>
                    <a:pt x="10494" y="1624"/>
                  </a:cubicBezTo>
                </a:path>
              </a:pathLst>
            </a:custGeom>
            <a:solidFill>
              <a:schemeClr val="lt2"/>
            </a:solidFill>
            <a:ln w="6650" cap="flat" cmpd="sng">
              <a:solidFill>
                <a:srgbClr val="1F154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34"/>
          <p:cNvGrpSpPr/>
          <p:nvPr/>
        </p:nvGrpSpPr>
        <p:grpSpPr>
          <a:xfrm rot="213527">
            <a:off x="7961973" y="4160134"/>
            <a:ext cx="933838" cy="792842"/>
            <a:chOff x="3502275" y="3218775"/>
            <a:chExt cx="1175775" cy="998250"/>
          </a:xfrm>
        </p:grpSpPr>
        <p:sp>
          <p:nvSpPr>
            <p:cNvPr id="1487" name="Google Shape;1487;p34"/>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34"/>
          <p:cNvGrpSpPr/>
          <p:nvPr/>
        </p:nvGrpSpPr>
        <p:grpSpPr>
          <a:xfrm>
            <a:off x="147979" y="4275362"/>
            <a:ext cx="1134246" cy="666283"/>
            <a:chOff x="3285175" y="1554625"/>
            <a:chExt cx="1458275" cy="856625"/>
          </a:xfrm>
        </p:grpSpPr>
        <p:sp>
          <p:nvSpPr>
            <p:cNvPr id="1500" name="Google Shape;1500;p34"/>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359;p34">
            <a:extLst>
              <a:ext uri="{FF2B5EF4-FFF2-40B4-BE49-F238E27FC236}">
                <a16:creationId xmlns:a16="http://schemas.microsoft.com/office/drawing/2014/main" id="{5F5BA596-5CA3-D275-46B2-6B1335AF5AF7}"/>
              </a:ext>
            </a:extLst>
          </p:cNvPr>
          <p:cNvSpPr txBox="1">
            <a:spLocks/>
          </p:cNvSpPr>
          <p:nvPr/>
        </p:nvSpPr>
        <p:spPr>
          <a:xfrm>
            <a:off x="2706543" y="1619409"/>
            <a:ext cx="2010253" cy="1089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200"/>
              <a:buFont typeface="Fira Sans"/>
              <a:buNone/>
              <a:defRPr sz="12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r>
              <a:rPr lang="en-US" sz="1800" dirty="0">
                <a:solidFill>
                  <a:srgbClr val="000000"/>
                </a:solidFill>
                <a:latin typeface="Cascadia Mono" panose="020B0609020000020004" pitchFamily="49" charset="0"/>
              </a:rPr>
              <a:t>day:</a:t>
            </a:r>
            <a:r>
              <a:rPr lang="en-US" sz="1800" dirty="0">
                <a:solidFill>
                  <a:srgbClr val="0000FF"/>
                </a:solidFill>
                <a:latin typeface="Cascadia Mono" panose="020B0609020000020004" pitchFamily="49" charset="0"/>
              </a:rPr>
              <a:t> int</a:t>
            </a:r>
            <a:endParaRPr lang="en-US" sz="1800" dirty="0">
              <a:solidFill>
                <a:srgbClr val="2B91AF"/>
              </a:solidFill>
              <a:latin typeface="Cascadia Mono" panose="020B0609020000020004" pitchFamily="49" charset="0"/>
            </a:endParaRPr>
          </a:p>
          <a:p>
            <a:r>
              <a:rPr lang="en-US" sz="1800" dirty="0">
                <a:solidFill>
                  <a:srgbClr val="000000"/>
                </a:solidFill>
                <a:latin typeface="Cascadia Mono" panose="020B0609020000020004" pitchFamily="49" charset="0"/>
              </a:rPr>
              <a:t>month:</a:t>
            </a:r>
            <a:r>
              <a:rPr lang="en-US" sz="1800" dirty="0">
                <a:solidFill>
                  <a:srgbClr val="2B91AF"/>
                </a:solidFill>
                <a:latin typeface="Cascadia Mono" panose="020B0609020000020004" pitchFamily="49" charset="0"/>
              </a:rPr>
              <a:t> </a:t>
            </a:r>
            <a:r>
              <a:rPr lang="en-US" sz="1800" dirty="0">
                <a:solidFill>
                  <a:srgbClr val="0000FF"/>
                </a:solidFill>
                <a:latin typeface="Cascadia Mono" panose="020B0609020000020004" pitchFamily="49" charset="0"/>
              </a:rPr>
              <a:t>int</a:t>
            </a:r>
            <a:endParaRPr lang="en-US" sz="1800" dirty="0">
              <a:solidFill>
                <a:srgbClr val="2B91AF"/>
              </a:solidFill>
              <a:latin typeface="Cascadia Mono" panose="020B0609020000020004" pitchFamily="49" charset="0"/>
            </a:endParaRPr>
          </a:p>
          <a:p>
            <a:r>
              <a:rPr lang="en-US" sz="1800" dirty="0">
                <a:solidFill>
                  <a:srgbClr val="000000"/>
                </a:solidFill>
                <a:latin typeface="Cascadia Mono" panose="020B0609020000020004" pitchFamily="49" charset="0"/>
              </a:rPr>
              <a:t>year: </a:t>
            </a:r>
            <a:r>
              <a:rPr lang="en-US" sz="1800" dirty="0">
                <a:solidFill>
                  <a:srgbClr val="0000FF"/>
                </a:solidFill>
                <a:latin typeface="Cascadia Mono" panose="020B0609020000020004" pitchFamily="49" charset="0"/>
              </a:rPr>
              <a:t>int</a:t>
            </a:r>
            <a:endParaRPr lang="en-US" sz="1800" dirty="0">
              <a:solidFill>
                <a:srgbClr val="000000"/>
              </a:solidFill>
              <a:latin typeface="Cascadia Mono" panose="020B0609020000020004" pitchFamily="49" charset="0"/>
            </a:endParaRPr>
          </a:p>
        </p:txBody>
      </p:sp>
      <p:sp>
        <p:nvSpPr>
          <p:cNvPr id="4" name="Google Shape;1361;p34">
            <a:extLst>
              <a:ext uri="{FF2B5EF4-FFF2-40B4-BE49-F238E27FC236}">
                <a16:creationId xmlns:a16="http://schemas.microsoft.com/office/drawing/2014/main" id="{4169E02E-6E6A-F760-EE6A-B822BAC3D4B6}"/>
              </a:ext>
            </a:extLst>
          </p:cNvPr>
          <p:cNvSpPr txBox="1">
            <a:spLocks/>
          </p:cNvSpPr>
          <p:nvPr/>
        </p:nvSpPr>
        <p:spPr>
          <a:xfrm>
            <a:off x="2764517" y="719157"/>
            <a:ext cx="1902898" cy="10896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Arial"/>
              <a:buNone/>
              <a:defRPr sz="24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3600" dirty="0">
                <a:solidFill>
                  <a:srgbClr val="2B91AF"/>
                </a:solidFill>
                <a:latin typeface="Cascadia Mono" panose="020B0609020000020004" pitchFamily="49" charset="0"/>
              </a:rPr>
              <a:t>date1</a:t>
            </a:r>
            <a:endParaRPr lang="en-US" sz="2000" dirty="0"/>
          </a:p>
        </p:txBody>
      </p:sp>
      <p:sp>
        <p:nvSpPr>
          <p:cNvPr id="6" name="Google Shape;1359;p34">
            <a:extLst>
              <a:ext uri="{FF2B5EF4-FFF2-40B4-BE49-F238E27FC236}">
                <a16:creationId xmlns:a16="http://schemas.microsoft.com/office/drawing/2014/main" id="{BF2E4544-CC36-1C5E-CFA9-B30B15DB8D89}"/>
              </a:ext>
            </a:extLst>
          </p:cNvPr>
          <p:cNvSpPr txBox="1">
            <a:spLocks/>
          </p:cNvSpPr>
          <p:nvPr/>
        </p:nvSpPr>
        <p:spPr>
          <a:xfrm>
            <a:off x="5307514" y="1600533"/>
            <a:ext cx="1709487" cy="680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200"/>
              <a:buFont typeface="Fira Sans"/>
              <a:buNone/>
              <a:defRPr sz="12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r>
              <a:rPr lang="en-US" sz="1800" dirty="0">
                <a:solidFill>
                  <a:srgbClr val="000000"/>
                </a:solidFill>
                <a:latin typeface="Cascadia Mono" panose="020B0609020000020004" pitchFamily="49" charset="0"/>
              </a:rPr>
              <a:t>min:</a:t>
            </a:r>
            <a:r>
              <a:rPr lang="en-US" sz="1800" dirty="0">
                <a:solidFill>
                  <a:srgbClr val="0000FF"/>
                </a:solidFill>
                <a:latin typeface="Cascadia Mono" panose="020B0609020000020004" pitchFamily="49" charset="0"/>
              </a:rPr>
              <a:t> int</a:t>
            </a:r>
            <a:endParaRPr lang="en-US" sz="1800" dirty="0">
              <a:solidFill>
                <a:srgbClr val="2B91AF"/>
              </a:solidFill>
              <a:latin typeface="Cascadia Mono" panose="020B0609020000020004" pitchFamily="49" charset="0"/>
            </a:endParaRPr>
          </a:p>
          <a:p>
            <a:r>
              <a:rPr lang="en-US" sz="1800" dirty="0">
                <a:solidFill>
                  <a:srgbClr val="000000"/>
                </a:solidFill>
                <a:latin typeface="Cascadia Mono" panose="020B0609020000020004" pitchFamily="49" charset="0"/>
              </a:rPr>
              <a:t>hour:</a:t>
            </a:r>
            <a:r>
              <a:rPr lang="en-US" sz="1800" dirty="0">
                <a:solidFill>
                  <a:srgbClr val="2B91AF"/>
                </a:solidFill>
                <a:latin typeface="Cascadia Mono" panose="020B0609020000020004" pitchFamily="49" charset="0"/>
              </a:rPr>
              <a:t> </a:t>
            </a:r>
            <a:r>
              <a:rPr lang="en-US" sz="1800" dirty="0">
                <a:solidFill>
                  <a:srgbClr val="0000FF"/>
                </a:solidFill>
                <a:latin typeface="Cascadia Mono" panose="020B0609020000020004" pitchFamily="49" charset="0"/>
              </a:rPr>
              <a:t>int</a:t>
            </a:r>
            <a:endParaRPr lang="en-US" sz="1800" dirty="0">
              <a:solidFill>
                <a:srgbClr val="2B91AF"/>
              </a:solidFill>
              <a:latin typeface="Cascadia Mono" panose="020B0609020000020004" pitchFamily="49" charset="0"/>
            </a:endParaRPr>
          </a:p>
        </p:txBody>
      </p:sp>
      <p:sp>
        <p:nvSpPr>
          <p:cNvPr id="7" name="Google Shape;1361;p34">
            <a:extLst>
              <a:ext uri="{FF2B5EF4-FFF2-40B4-BE49-F238E27FC236}">
                <a16:creationId xmlns:a16="http://schemas.microsoft.com/office/drawing/2014/main" id="{272838B4-96FC-64AC-AE4D-48C6CE48B7D3}"/>
              </a:ext>
            </a:extLst>
          </p:cNvPr>
          <p:cNvSpPr txBox="1">
            <a:spLocks/>
          </p:cNvSpPr>
          <p:nvPr/>
        </p:nvSpPr>
        <p:spPr>
          <a:xfrm>
            <a:off x="4589322" y="1093789"/>
            <a:ext cx="3330643" cy="6805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Arial"/>
              <a:buNone/>
              <a:defRPr sz="24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3600" dirty="0">
                <a:solidFill>
                  <a:srgbClr val="2B91AF"/>
                </a:solidFill>
                <a:latin typeface="Cascadia Mono" panose="020B0609020000020004" pitchFamily="49" charset="0"/>
              </a:rPr>
              <a:t>viewingtime</a:t>
            </a:r>
            <a:endParaRPr lang="en-US" sz="2000" dirty="0"/>
          </a:p>
        </p:txBody>
      </p:sp>
      <p:sp>
        <p:nvSpPr>
          <p:cNvPr id="9" name="Google Shape;1359;p34">
            <a:extLst>
              <a:ext uri="{FF2B5EF4-FFF2-40B4-BE49-F238E27FC236}">
                <a16:creationId xmlns:a16="http://schemas.microsoft.com/office/drawing/2014/main" id="{54ECC54D-40B6-777E-F1CB-0F57D2A8E965}"/>
              </a:ext>
            </a:extLst>
          </p:cNvPr>
          <p:cNvSpPr txBox="1">
            <a:spLocks/>
          </p:cNvSpPr>
          <p:nvPr/>
        </p:nvSpPr>
        <p:spPr>
          <a:xfrm>
            <a:off x="2960587" y="3584193"/>
            <a:ext cx="1772843" cy="9380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200"/>
              <a:buFont typeface="Fira Sans"/>
              <a:buNone/>
              <a:defRPr sz="12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r>
              <a:rPr lang="en-US" sz="1800" dirty="0">
                <a:solidFill>
                  <a:srgbClr val="000000"/>
                </a:solidFill>
                <a:latin typeface="Cascadia Mono" panose="020B0609020000020004" pitchFamily="49" charset="0"/>
              </a:rPr>
              <a:t>min1:</a:t>
            </a:r>
            <a:r>
              <a:rPr lang="en-US" sz="1800" dirty="0">
                <a:solidFill>
                  <a:srgbClr val="0000FF"/>
                </a:solidFill>
                <a:latin typeface="Cascadia Mono" panose="020B0609020000020004" pitchFamily="49" charset="0"/>
              </a:rPr>
              <a:t> int</a:t>
            </a:r>
            <a:endParaRPr lang="en-US" sz="1800" dirty="0">
              <a:solidFill>
                <a:srgbClr val="2B91AF"/>
              </a:solidFill>
              <a:latin typeface="Cascadia Mono" panose="020B0609020000020004" pitchFamily="49" charset="0"/>
            </a:endParaRPr>
          </a:p>
          <a:p>
            <a:r>
              <a:rPr lang="en-US" sz="1800" dirty="0">
                <a:solidFill>
                  <a:srgbClr val="000000"/>
                </a:solidFill>
                <a:latin typeface="Cascadia Mono" panose="020B0609020000020004" pitchFamily="49" charset="0"/>
              </a:rPr>
              <a:t>hour1:</a:t>
            </a:r>
            <a:r>
              <a:rPr lang="en-US" sz="1800" dirty="0">
                <a:solidFill>
                  <a:srgbClr val="2B91AF"/>
                </a:solidFill>
                <a:latin typeface="Cascadia Mono" panose="020B0609020000020004" pitchFamily="49" charset="0"/>
              </a:rPr>
              <a:t> </a:t>
            </a:r>
            <a:r>
              <a:rPr lang="en-US" sz="1800" dirty="0">
                <a:solidFill>
                  <a:srgbClr val="0000FF"/>
                </a:solidFill>
                <a:latin typeface="Cascadia Mono" panose="020B0609020000020004" pitchFamily="49" charset="0"/>
              </a:rPr>
              <a:t>int</a:t>
            </a:r>
            <a:endParaRPr lang="en-US" sz="1800" dirty="0">
              <a:solidFill>
                <a:srgbClr val="2B91AF"/>
              </a:solidFill>
              <a:latin typeface="Cascadia Mono" panose="020B0609020000020004" pitchFamily="49" charset="0"/>
            </a:endParaRPr>
          </a:p>
        </p:txBody>
      </p:sp>
      <p:sp>
        <p:nvSpPr>
          <p:cNvPr id="10" name="Google Shape;1361;p34">
            <a:extLst>
              <a:ext uri="{FF2B5EF4-FFF2-40B4-BE49-F238E27FC236}">
                <a16:creationId xmlns:a16="http://schemas.microsoft.com/office/drawing/2014/main" id="{3EFCD4E1-2A09-CECF-530C-E7BEA9CA0CC4}"/>
              </a:ext>
            </a:extLst>
          </p:cNvPr>
          <p:cNvSpPr txBox="1">
            <a:spLocks/>
          </p:cNvSpPr>
          <p:nvPr/>
        </p:nvSpPr>
        <p:spPr>
          <a:xfrm>
            <a:off x="3045520" y="3005929"/>
            <a:ext cx="1586829" cy="8137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Arial"/>
              <a:buNone/>
              <a:defRPr sz="24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3600" dirty="0">
                <a:solidFill>
                  <a:srgbClr val="2B91AF"/>
                </a:solidFill>
                <a:latin typeface="Cascadia Mono" panose="020B0609020000020004" pitchFamily="49" charset="0"/>
              </a:rPr>
              <a:t>time1</a:t>
            </a:r>
            <a:endParaRPr lang="en-US" sz="2000" dirty="0"/>
          </a:p>
        </p:txBody>
      </p:sp>
      <p:sp>
        <p:nvSpPr>
          <p:cNvPr id="12" name="Google Shape;1359;p34">
            <a:extLst>
              <a:ext uri="{FF2B5EF4-FFF2-40B4-BE49-F238E27FC236}">
                <a16:creationId xmlns:a16="http://schemas.microsoft.com/office/drawing/2014/main" id="{4C381197-A68C-1130-7EB5-C6DE02FE7FA7}"/>
              </a:ext>
            </a:extLst>
          </p:cNvPr>
          <p:cNvSpPr txBox="1">
            <a:spLocks/>
          </p:cNvSpPr>
          <p:nvPr/>
        </p:nvSpPr>
        <p:spPr>
          <a:xfrm>
            <a:off x="4876170" y="3467502"/>
            <a:ext cx="2102774" cy="1014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200"/>
              <a:buFont typeface="Fira Sans"/>
              <a:buNone/>
              <a:defRPr sz="12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r>
              <a:rPr lang="en-US" sz="1800" dirty="0">
                <a:solidFill>
                  <a:srgbClr val="000000"/>
                </a:solidFill>
                <a:latin typeface="Cascadia Mono" panose="020B0609020000020004" pitchFamily="49" charset="0"/>
              </a:rPr>
              <a:t>name1:</a:t>
            </a:r>
            <a:r>
              <a:rPr lang="en-US" sz="1800" dirty="0">
                <a:solidFill>
                  <a:srgbClr val="2B91AF"/>
                </a:solidFill>
                <a:latin typeface="Cascadia Mono" panose="020B0609020000020004" pitchFamily="49" charset="0"/>
              </a:rPr>
              <a:t> string</a:t>
            </a:r>
          </a:p>
          <a:p>
            <a:r>
              <a:rPr lang="en-US" sz="1800" dirty="0">
                <a:solidFill>
                  <a:srgbClr val="000000"/>
                </a:solidFill>
                <a:latin typeface="Cascadia Mono" panose="020B0609020000020004" pitchFamily="49" charset="0"/>
              </a:rPr>
              <a:t>name2:</a:t>
            </a:r>
            <a:r>
              <a:rPr lang="en-US" sz="1800" dirty="0">
                <a:solidFill>
                  <a:srgbClr val="2B91AF"/>
                </a:solidFill>
                <a:latin typeface="Cascadia Mono" panose="020B0609020000020004" pitchFamily="49" charset="0"/>
              </a:rPr>
              <a:t> string</a:t>
            </a:r>
          </a:p>
          <a:p>
            <a:r>
              <a:rPr lang="en-US" sz="1800" dirty="0">
                <a:solidFill>
                  <a:srgbClr val="000000"/>
                </a:solidFill>
                <a:latin typeface="Cascadia Mono" panose="020B0609020000020004" pitchFamily="49" charset="0"/>
              </a:rPr>
              <a:t>name3:</a:t>
            </a:r>
            <a:r>
              <a:rPr lang="en-US" sz="1800" dirty="0">
                <a:solidFill>
                  <a:srgbClr val="2B91AF"/>
                </a:solidFill>
                <a:latin typeface="Cascadia Mono" panose="020B0609020000020004" pitchFamily="49" charset="0"/>
              </a:rPr>
              <a:t> string</a:t>
            </a:r>
          </a:p>
        </p:txBody>
      </p:sp>
      <p:sp>
        <p:nvSpPr>
          <p:cNvPr id="13" name="Google Shape;1361;p34">
            <a:extLst>
              <a:ext uri="{FF2B5EF4-FFF2-40B4-BE49-F238E27FC236}">
                <a16:creationId xmlns:a16="http://schemas.microsoft.com/office/drawing/2014/main" id="{344FD14B-BE0C-1677-D360-9EC2FDADF175}"/>
              </a:ext>
            </a:extLst>
          </p:cNvPr>
          <p:cNvSpPr txBox="1">
            <a:spLocks/>
          </p:cNvSpPr>
          <p:nvPr/>
        </p:nvSpPr>
        <p:spPr>
          <a:xfrm>
            <a:off x="5251501" y="3130969"/>
            <a:ext cx="1389355" cy="6337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Arial"/>
              <a:buNone/>
              <a:defRPr sz="24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3600" dirty="0">
                <a:solidFill>
                  <a:srgbClr val="2B91AF"/>
                </a:solidFill>
                <a:latin typeface="Cascadia Mono" panose="020B0609020000020004" pitchFamily="49" charset="0"/>
              </a:rPr>
              <a:t>cast</a:t>
            </a:r>
            <a:endParaRPr lang="en-US" sz="2000" dirty="0"/>
          </a:p>
        </p:txBody>
      </p:sp>
    </p:spTree>
    <p:extLst>
      <p:ext uri="{BB962C8B-B14F-4D97-AF65-F5344CB8AC3E}">
        <p14:creationId xmlns:p14="http://schemas.microsoft.com/office/powerpoint/2010/main" val="276388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3" name="Rectangle 12">
            <a:extLst>
              <a:ext uri="{FF2B5EF4-FFF2-40B4-BE49-F238E27FC236}">
                <a16:creationId xmlns:a16="http://schemas.microsoft.com/office/drawing/2014/main" id="{812F6E1E-52F4-D801-B2B3-B6E780A5E3AB}"/>
              </a:ext>
            </a:extLst>
          </p:cNvPr>
          <p:cNvSpPr/>
          <p:nvPr/>
        </p:nvSpPr>
        <p:spPr>
          <a:xfrm>
            <a:off x="4352003" y="172806"/>
            <a:ext cx="3850703" cy="176356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14E7F82A-0E6B-7A98-F98A-18418D3858F6}"/>
              </a:ext>
            </a:extLst>
          </p:cNvPr>
          <p:cNvSpPr/>
          <p:nvPr/>
        </p:nvSpPr>
        <p:spPr>
          <a:xfrm>
            <a:off x="4427997" y="479822"/>
            <a:ext cx="3669958" cy="33650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518BF1A-620A-ECBA-A9CC-19293348ECA5}"/>
              </a:ext>
            </a:extLst>
          </p:cNvPr>
          <p:cNvSpPr/>
          <p:nvPr/>
        </p:nvSpPr>
        <p:spPr>
          <a:xfrm>
            <a:off x="4445343" y="849513"/>
            <a:ext cx="3669958" cy="101962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E0D62C-2E22-3299-B11F-BFB906C292A4}"/>
              </a:ext>
            </a:extLst>
          </p:cNvPr>
          <p:cNvSpPr/>
          <p:nvPr/>
        </p:nvSpPr>
        <p:spPr>
          <a:xfrm>
            <a:off x="217475" y="1833781"/>
            <a:ext cx="2909182" cy="252060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25F68AD-B23B-DEC0-4EFF-B8D8367AECB3}"/>
              </a:ext>
            </a:extLst>
          </p:cNvPr>
          <p:cNvSpPr/>
          <p:nvPr/>
        </p:nvSpPr>
        <p:spPr>
          <a:xfrm>
            <a:off x="315112" y="2299115"/>
            <a:ext cx="2696555" cy="180811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Google Shape;1069;p32"/>
          <p:cNvSpPr txBox="1">
            <a:spLocks noGrp="1"/>
          </p:cNvSpPr>
          <p:nvPr>
            <p:ph type="title"/>
          </p:nvPr>
        </p:nvSpPr>
        <p:spPr>
          <a:xfrm>
            <a:off x="702577" y="25831"/>
            <a:ext cx="2354163" cy="9728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Classes</a:t>
            </a:r>
            <a:endParaRPr sz="4800" dirty="0">
              <a:solidFill>
                <a:schemeClr val="lt1"/>
              </a:solidFill>
            </a:endParaRPr>
          </a:p>
        </p:txBody>
      </p:sp>
      <p:sp>
        <p:nvSpPr>
          <p:cNvPr id="1073" name="Google Shape;1073;p32"/>
          <p:cNvSpPr txBox="1">
            <a:spLocks noGrp="1"/>
          </p:cNvSpPr>
          <p:nvPr>
            <p:ph type="subTitle" idx="4"/>
          </p:nvPr>
        </p:nvSpPr>
        <p:spPr>
          <a:xfrm>
            <a:off x="481450" y="1889990"/>
            <a:ext cx="2112087" cy="531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info</a:t>
            </a:r>
            <a:endParaRPr sz="2800" dirty="0"/>
          </a:p>
        </p:txBody>
      </p:sp>
      <p:sp>
        <p:nvSpPr>
          <p:cNvPr id="2" name="Google Shape;1072;p32">
            <a:extLst>
              <a:ext uri="{FF2B5EF4-FFF2-40B4-BE49-F238E27FC236}">
                <a16:creationId xmlns:a16="http://schemas.microsoft.com/office/drawing/2014/main" id="{9F3C6A89-63C7-29C2-21A9-EF67DECCADED}"/>
              </a:ext>
            </a:extLst>
          </p:cNvPr>
          <p:cNvSpPr txBox="1">
            <a:spLocks/>
          </p:cNvSpPr>
          <p:nvPr/>
        </p:nvSpPr>
        <p:spPr>
          <a:xfrm>
            <a:off x="60993" y="2266342"/>
            <a:ext cx="3004440" cy="18081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en-US" sz="1800" dirty="0">
                <a:solidFill>
                  <a:srgbClr val="2B91AF"/>
                </a:solidFill>
                <a:latin typeface="Cascadia Mono" panose="020B0609020000020004" pitchFamily="49" charset="0"/>
              </a:rPr>
              <a:t>+</a:t>
            </a:r>
            <a:r>
              <a:rPr lang="en-US" sz="1800" dirty="0">
                <a:solidFill>
                  <a:srgbClr val="000000"/>
                </a:solidFill>
                <a:latin typeface="Cascadia Mono" panose="020B0609020000020004" pitchFamily="49" charset="0"/>
              </a:rPr>
              <a:t>r: </a:t>
            </a:r>
            <a:r>
              <a:rPr lang="en-US" sz="1800" dirty="0">
                <a:solidFill>
                  <a:srgbClr val="2B91AF"/>
                </a:solidFill>
                <a:latin typeface="Cascadia Mono" panose="020B0609020000020004" pitchFamily="49" charset="0"/>
              </a:rPr>
              <a:t>movie</a:t>
            </a:r>
          </a:p>
          <a:p>
            <a:r>
              <a:rPr lang="en-US" sz="1800" dirty="0">
                <a:solidFill>
                  <a:srgbClr val="2B91AF"/>
                </a:solidFill>
                <a:latin typeface="Cascadia Mono" panose="020B0609020000020004" pitchFamily="49" charset="0"/>
              </a:rPr>
              <a:t>+</a:t>
            </a:r>
            <a:r>
              <a:rPr lang="en-US" sz="1800" dirty="0">
                <a:solidFill>
                  <a:srgbClr val="000000"/>
                </a:solidFill>
                <a:latin typeface="Cascadia Mono" panose="020B0609020000020004" pitchFamily="49" charset="0"/>
              </a:rPr>
              <a:t>d: </a:t>
            </a:r>
            <a:r>
              <a:rPr lang="en-US" sz="1800" dirty="0">
                <a:solidFill>
                  <a:srgbClr val="2B91AF"/>
                </a:solidFill>
                <a:latin typeface="Cascadia Mono" panose="020B0609020000020004" pitchFamily="49" charset="0"/>
              </a:rPr>
              <a:t>date1</a:t>
            </a:r>
            <a:endParaRPr lang="en-US" sz="1800" dirty="0">
              <a:solidFill>
                <a:srgbClr val="000000"/>
              </a:solidFill>
              <a:latin typeface="Cascadia Mono" panose="020B0609020000020004" pitchFamily="49" charset="0"/>
            </a:endParaRPr>
          </a:p>
          <a:p>
            <a:r>
              <a:rPr lang="en-US" sz="1800" dirty="0">
                <a:solidFill>
                  <a:srgbClr val="2B91AF"/>
                </a:solidFill>
                <a:latin typeface="Cascadia Mono" panose="020B0609020000020004" pitchFamily="49" charset="0"/>
              </a:rPr>
              <a:t>+</a:t>
            </a:r>
            <a:r>
              <a:rPr lang="en-US" sz="1800" dirty="0">
                <a:solidFill>
                  <a:srgbClr val="000000"/>
                </a:solidFill>
                <a:latin typeface="Cascadia Mono" panose="020B0609020000020004" pitchFamily="49" charset="0"/>
              </a:rPr>
              <a:t>t[4]:</a:t>
            </a:r>
            <a:r>
              <a:rPr lang="en-US" sz="1800" dirty="0">
                <a:solidFill>
                  <a:srgbClr val="2B91AF"/>
                </a:solidFill>
                <a:latin typeface="Cascadia Mono" panose="020B0609020000020004" pitchFamily="49" charset="0"/>
              </a:rPr>
              <a:t> viewingtime</a:t>
            </a:r>
            <a:endParaRPr lang="en-US" sz="1800" dirty="0">
              <a:solidFill>
                <a:srgbClr val="000000"/>
              </a:solidFill>
              <a:latin typeface="Cascadia Mono" panose="020B0609020000020004" pitchFamily="49" charset="0"/>
            </a:endParaRPr>
          </a:p>
          <a:p>
            <a:r>
              <a:rPr lang="en-US" sz="1800" dirty="0">
                <a:solidFill>
                  <a:srgbClr val="2B91AF"/>
                </a:solidFill>
                <a:latin typeface="Cascadia Mono" panose="020B0609020000020004" pitchFamily="49" charset="0"/>
              </a:rPr>
              <a:t>+</a:t>
            </a:r>
            <a:r>
              <a:rPr lang="en-US" sz="1800" dirty="0">
                <a:solidFill>
                  <a:srgbClr val="000000"/>
                </a:solidFill>
                <a:latin typeface="Cascadia Mono" panose="020B0609020000020004" pitchFamily="49" charset="0"/>
              </a:rPr>
              <a:t>to: </a:t>
            </a:r>
            <a:r>
              <a:rPr lang="en-US" sz="1800" dirty="0">
                <a:solidFill>
                  <a:srgbClr val="2B91AF"/>
                </a:solidFill>
                <a:latin typeface="Cascadia Mono" panose="020B0609020000020004" pitchFamily="49" charset="0"/>
              </a:rPr>
              <a:t>time1</a:t>
            </a:r>
            <a:r>
              <a:rPr lang="en-US" sz="1800" dirty="0">
                <a:solidFill>
                  <a:srgbClr val="000000"/>
                </a:solidFill>
                <a:latin typeface="Cascadia Mono" panose="020B0609020000020004" pitchFamily="49" charset="0"/>
              </a:rPr>
              <a:t> </a:t>
            </a:r>
            <a:endParaRPr lang="en-US" sz="1800" dirty="0">
              <a:solidFill>
                <a:srgbClr val="2B91AF"/>
              </a:solidFill>
              <a:latin typeface="Cascadia Mono" panose="020B0609020000020004" pitchFamily="49" charset="0"/>
            </a:endParaRPr>
          </a:p>
          <a:p>
            <a:pPr marL="0" lvl="0" indent="0"/>
            <a:r>
              <a:rPr lang="en-US" sz="1800" dirty="0">
                <a:solidFill>
                  <a:srgbClr val="0000FF"/>
                </a:solidFill>
                <a:latin typeface="Cascadia Mono" panose="020B0609020000020004" pitchFamily="49" charset="0"/>
              </a:rPr>
              <a:t>+</a:t>
            </a:r>
            <a:r>
              <a:rPr lang="en-US" sz="1800" dirty="0">
                <a:solidFill>
                  <a:srgbClr val="000000"/>
                </a:solidFill>
                <a:latin typeface="Cascadia Mono" panose="020B0609020000020004" pitchFamily="49" charset="0"/>
              </a:rPr>
              <a:t>print(): </a:t>
            </a:r>
            <a:r>
              <a:rPr lang="en-US" sz="1800" dirty="0">
                <a:solidFill>
                  <a:srgbClr val="0000FF"/>
                </a:solidFill>
                <a:latin typeface="Cascadia Mono" panose="020B0609020000020004" pitchFamily="49" charset="0"/>
              </a:rPr>
              <a:t>void</a:t>
            </a:r>
            <a:endParaRPr lang="en-US" sz="1800" dirty="0"/>
          </a:p>
          <a:p>
            <a:endParaRPr lang="en-US" sz="1800" dirty="0">
              <a:solidFill>
                <a:srgbClr val="2B91AF"/>
              </a:solidFill>
              <a:latin typeface="Cascadia Mono" panose="020B0609020000020004" pitchFamily="49" charset="0"/>
            </a:endParaRPr>
          </a:p>
          <a:p>
            <a:endParaRPr lang="en-US" dirty="0"/>
          </a:p>
        </p:txBody>
      </p:sp>
      <p:sp>
        <p:nvSpPr>
          <p:cNvPr id="7" name="Google Shape;1073;p32">
            <a:extLst>
              <a:ext uri="{FF2B5EF4-FFF2-40B4-BE49-F238E27FC236}">
                <a16:creationId xmlns:a16="http://schemas.microsoft.com/office/drawing/2014/main" id="{BE5B5DBC-470D-46C8-412F-E3E105EF06BB}"/>
              </a:ext>
            </a:extLst>
          </p:cNvPr>
          <p:cNvSpPr txBox="1">
            <a:spLocks/>
          </p:cNvSpPr>
          <p:nvPr/>
        </p:nvSpPr>
        <p:spPr>
          <a:xfrm>
            <a:off x="5086951" y="106352"/>
            <a:ext cx="2112087" cy="5317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2500"/>
              <a:buFont typeface="Arial"/>
              <a:buNone/>
              <a:defRPr sz="26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2400" dirty="0"/>
              <a:t>movietime</a:t>
            </a:r>
          </a:p>
        </p:txBody>
      </p:sp>
      <p:sp>
        <p:nvSpPr>
          <p:cNvPr id="8" name="Google Shape;1072;p32">
            <a:extLst>
              <a:ext uri="{FF2B5EF4-FFF2-40B4-BE49-F238E27FC236}">
                <a16:creationId xmlns:a16="http://schemas.microsoft.com/office/drawing/2014/main" id="{613C1740-6D39-4920-9CFB-B7A1E0AA5F5C}"/>
              </a:ext>
            </a:extLst>
          </p:cNvPr>
          <p:cNvSpPr txBox="1">
            <a:spLocks/>
          </p:cNvSpPr>
          <p:nvPr/>
        </p:nvSpPr>
        <p:spPr>
          <a:xfrm>
            <a:off x="4239359" y="452496"/>
            <a:ext cx="4050753" cy="14838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en-US" sz="1600" dirty="0">
                <a:solidFill>
                  <a:srgbClr val="2B91AF"/>
                </a:solidFill>
                <a:latin typeface="Cascadia Mono" panose="020B0609020000020004" pitchFamily="49" charset="0"/>
              </a:rPr>
              <a:t>-</a:t>
            </a:r>
            <a:r>
              <a:rPr lang="en-US" sz="1600" dirty="0">
                <a:solidFill>
                  <a:srgbClr val="000000"/>
                </a:solidFill>
                <a:latin typeface="Cascadia Mono" panose="020B0609020000020004" pitchFamily="49" charset="0"/>
              </a:rPr>
              <a:t>min1: </a:t>
            </a:r>
            <a:r>
              <a:rPr lang="en-US" sz="1600" dirty="0">
                <a:solidFill>
                  <a:srgbClr val="2B91AF"/>
                </a:solidFill>
                <a:latin typeface="Cascadia Mono" panose="020B0609020000020004" pitchFamily="49" charset="0"/>
              </a:rPr>
              <a:t>int</a:t>
            </a:r>
          </a:p>
          <a:p>
            <a:pPr marL="0" lvl="0" indent="0"/>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printtime(): </a:t>
            </a:r>
            <a:r>
              <a:rPr lang="en-US" sz="1600" dirty="0">
                <a:solidFill>
                  <a:srgbClr val="0000FF"/>
                </a:solidFill>
                <a:latin typeface="Cascadia Mono" panose="020B0609020000020004" pitchFamily="49" charset="0"/>
              </a:rPr>
              <a:t>void</a:t>
            </a:r>
            <a:endParaRPr lang="en-US" sz="1600" dirty="0">
              <a:solidFill>
                <a:srgbClr val="000000"/>
              </a:solidFill>
              <a:latin typeface="Cascadia Mono" panose="020B0609020000020004" pitchFamily="49" charset="0"/>
            </a:endParaRPr>
          </a:p>
          <a:p>
            <a:pPr marL="0" lvl="0" indent="0"/>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setrt(int): </a:t>
            </a:r>
            <a:r>
              <a:rPr lang="en-US" sz="1600" dirty="0">
                <a:solidFill>
                  <a:srgbClr val="0000FF"/>
                </a:solidFill>
                <a:latin typeface="Cascadia Mono" panose="020B0609020000020004" pitchFamily="49" charset="0"/>
              </a:rPr>
              <a:t>void</a:t>
            </a:r>
          </a:p>
          <a:p>
            <a:pPr marL="0" lvl="0" indent="0"/>
            <a:r>
              <a:rPr lang="en-US" sz="1600" dirty="0">
                <a:solidFill>
                  <a:srgbClr val="0000FF"/>
                </a:solidFill>
                <a:latin typeface="Cascadia Mono" panose="020B0609020000020004" pitchFamily="49" charset="0"/>
                <a:cs typeface="Cascadia Mono" panose="020B0609020000020004" pitchFamily="49" charset="0"/>
              </a:rPr>
              <a:t>+</a:t>
            </a:r>
            <a:r>
              <a:rPr lang="en-US" sz="1600" dirty="0">
                <a:solidFill>
                  <a:srgbClr val="010303"/>
                </a:solidFill>
                <a:latin typeface="Cascadia Mono" panose="020B0609020000020004" pitchFamily="49" charset="0"/>
                <a:cs typeface="Cascadia Mono" panose="020B0609020000020004" pitchFamily="49" charset="0"/>
              </a:rPr>
              <a:t>friend printrt(x: movietime)</a:t>
            </a:r>
          </a:p>
          <a:p>
            <a:endParaRPr lang="en-US" sz="1600" dirty="0">
              <a:solidFill>
                <a:srgbClr val="2B91AF"/>
              </a:solidFill>
              <a:latin typeface="Cascadia Mono" panose="020B0609020000020004" pitchFamily="49" charset="0"/>
              <a:cs typeface="Cascadia Mono" panose="020B0609020000020004" pitchFamily="49" charset="0"/>
            </a:endParaRPr>
          </a:p>
          <a:p>
            <a:endParaRPr lang="en-US" sz="1100" dirty="0"/>
          </a:p>
        </p:txBody>
      </p:sp>
      <p:sp>
        <p:nvSpPr>
          <p:cNvPr id="45" name="Rectangle 44">
            <a:extLst>
              <a:ext uri="{FF2B5EF4-FFF2-40B4-BE49-F238E27FC236}">
                <a16:creationId xmlns:a16="http://schemas.microsoft.com/office/drawing/2014/main" id="{ED0E5E47-DE57-11FB-18FB-F2AEA1D90AA1}"/>
              </a:ext>
            </a:extLst>
          </p:cNvPr>
          <p:cNvSpPr/>
          <p:nvPr/>
        </p:nvSpPr>
        <p:spPr>
          <a:xfrm>
            <a:off x="2633079" y="3443844"/>
            <a:ext cx="493578" cy="337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96FD7D-C1AE-4BB2-E1F4-447222B9E3AA}"/>
              </a:ext>
            </a:extLst>
          </p:cNvPr>
          <p:cNvSpPr/>
          <p:nvPr/>
        </p:nvSpPr>
        <p:spPr>
          <a:xfrm>
            <a:off x="201209" y="877825"/>
            <a:ext cx="2909182" cy="79916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D95E28F-6FE8-646C-2DC6-499490582F56}"/>
              </a:ext>
            </a:extLst>
          </p:cNvPr>
          <p:cNvSpPr/>
          <p:nvPr/>
        </p:nvSpPr>
        <p:spPr>
          <a:xfrm>
            <a:off x="278710" y="1250932"/>
            <a:ext cx="2696555" cy="3377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oogle Shape;1073;p32">
            <a:extLst>
              <a:ext uri="{FF2B5EF4-FFF2-40B4-BE49-F238E27FC236}">
                <a16:creationId xmlns:a16="http://schemas.microsoft.com/office/drawing/2014/main" id="{BF172CA9-3DCB-21F0-62C2-CC3182D8EB3F}"/>
              </a:ext>
            </a:extLst>
          </p:cNvPr>
          <p:cNvSpPr txBox="1">
            <a:spLocks/>
          </p:cNvSpPr>
          <p:nvPr/>
        </p:nvSpPr>
        <p:spPr>
          <a:xfrm>
            <a:off x="481450" y="824965"/>
            <a:ext cx="2112087" cy="5317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2500"/>
              <a:buFont typeface="Arial"/>
              <a:buNone/>
              <a:defRPr sz="26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2400" dirty="0"/>
              <a:t>moviedate</a:t>
            </a:r>
          </a:p>
        </p:txBody>
      </p:sp>
      <p:sp>
        <p:nvSpPr>
          <p:cNvPr id="37" name="Google Shape;1072;p32">
            <a:extLst>
              <a:ext uri="{FF2B5EF4-FFF2-40B4-BE49-F238E27FC236}">
                <a16:creationId xmlns:a16="http://schemas.microsoft.com/office/drawing/2014/main" id="{E7824420-D9C6-5F30-D85F-A430F7EC765A}"/>
              </a:ext>
            </a:extLst>
          </p:cNvPr>
          <p:cNvSpPr txBox="1">
            <a:spLocks/>
          </p:cNvSpPr>
          <p:nvPr/>
        </p:nvSpPr>
        <p:spPr>
          <a:xfrm>
            <a:off x="60993" y="1201318"/>
            <a:ext cx="3004440" cy="4450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printdate()</a:t>
            </a:r>
            <a:r>
              <a:rPr lang="en-US" sz="1600" dirty="0">
                <a:solidFill>
                  <a:srgbClr val="0000FF"/>
                </a:solidFill>
                <a:latin typeface="Cascadia Mono" panose="020B0609020000020004" pitchFamily="49" charset="0"/>
              </a:rPr>
              <a:t>void</a:t>
            </a:r>
            <a:endParaRPr lang="en-US" sz="1600" dirty="0">
              <a:solidFill>
                <a:srgbClr val="000000"/>
              </a:solidFill>
              <a:latin typeface="Cascadia Mono" panose="020B0609020000020004" pitchFamily="49" charset="0"/>
            </a:endParaRPr>
          </a:p>
          <a:p>
            <a:endParaRPr lang="en-US" sz="1600" dirty="0">
              <a:solidFill>
                <a:srgbClr val="2B91AF"/>
              </a:solidFill>
              <a:latin typeface="Cascadia Mono" panose="020B0609020000020004" pitchFamily="49" charset="0"/>
            </a:endParaRPr>
          </a:p>
          <a:p>
            <a:endParaRPr lang="en-US" sz="1100" dirty="0"/>
          </a:p>
        </p:txBody>
      </p:sp>
      <p:sp>
        <p:nvSpPr>
          <p:cNvPr id="38" name="Rectangle 37">
            <a:extLst>
              <a:ext uri="{FF2B5EF4-FFF2-40B4-BE49-F238E27FC236}">
                <a16:creationId xmlns:a16="http://schemas.microsoft.com/office/drawing/2014/main" id="{8CE1539B-57A3-FBC5-E262-C8D89A253DDD}"/>
              </a:ext>
            </a:extLst>
          </p:cNvPr>
          <p:cNvSpPr/>
          <p:nvPr/>
        </p:nvSpPr>
        <p:spPr>
          <a:xfrm>
            <a:off x="4012645" y="3888634"/>
            <a:ext cx="859607" cy="6505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FAB0B63-6B76-6F0A-48CC-FB490F13D8F2}"/>
              </a:ext>
            </a:extLst>
          </p:cNvPr>
          <p:cNvSpPr/>
          <p:nvPr/>
        </p:nvSpPr>
        <p:spPr>
          <a:xfrm>
            <a:off x="4395715" y="2023590"/>
            <a:ext cx="3776611" cy="3013558"/>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57E6B66F-82BC-C600-FD9C-8967B8FB1B02}"/>
              </a:ext>
            </a:extLst>
          </p:cNvPr>
          <p:cNvSpPr/>
          <p:nvPr/>
        </p:nvSpPr>
        <p:spPr>
          <a:xfrm>
            <a:off x="4473116" y="2722270"/>
            <a:ext cx="3643850" cy="2248423"/>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9F38E18-A1A5-049C-9EDE-24FC2728A276}"/>
              </a:ext>
            </a:extLst>
          </p:cNvPr>
          <p:cNvSpPr/>
          <p:nvPr/>
        </p:nvSpPr>
        <p:spPr>
          <a:xfrm>
            <a:off x="4946763" y="2337602"/>
            <a:ext cx="2696555" cy="33650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Google Shape;1073;p32">
            <a:extLst>
              <a:ext uri="{FF2B5EF4-FFF2-40B4-BE49-F238E27FC236}">
                <a16:creationId xmlns:a16="http://schemas.microsoft.com/office/drawing/2014/main" id="{55591FC7-75C9-B1E9-12F2-22DE50C2EB7B}"/>
              </a:ext>
            </a:extLst>
          </p:cNvPr>
          <p:cNvSpPr txBox="1">
            <a:spLocks/>
          </p:cNvSpPr>
          <p:nvPr/>
        </p:nvSpPr>
        <p:spPr>
          <a:xfrm>
            <a:off x="5120446" y="1961250"/>
            <a:ext cx="2112087" cy="5317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2500"/>
              <a:buFont typeface="Arial"/>
              <a:buNone/>
              <a:defRPr sz="26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2400" dirty="0"/>
              <a:t>movieinfo</a:t>
            </a:r>
          </a:p>
        </p:txBody>
      </p:sp>
      <p:sp>
        <p:nvSpPr>
          <p:cNvPr id="44" name="Google Shape;1072;p32">
            <a:extLst>
              <a:ext uri="{FF2B5EF4-FFF2-40B4-BE49-F238E27FC236}">
                <a16:creationId xmlns:a16="http://schemas.microsoft.com/office/drawing/2014/main" id="{36C3E84A-F083-08B3-79DC-AF2EDCF41D32}"/>
              </a:ext>
            </a:extLst>
          </p:cNvPr>
          <p:cNvSpPr txBox="1">
            <a:spLocks/>
          </p:cNvSpPr>
          <p:nvPr/>
        </p:nvSpPr>
        <p:spPr>
          <a:xfrm>
            <a:off x="4239359" y="2337930"/>
            <a:ext cx="3945643" cy="26330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en-US" sz="1600" dirty="0">
                <a:solidFill>
                  <a:srgbClr val="2B91AF"/>
                </a:solidFill>
                <a:latin typeface="Cascadia Mono" panose="020B0609020000020004" pitchFamily="49" charset="0"/>
              </a:rPr>
              <a:t>-</a:t>
            </a:r>
            <a:r>
              <a:rPr lang="en-US" sz="1600" dirty="0">
                <a:solidFill>
                  <a:srgbClr val="000000"/>
                </a:solidFill>
                <a:latin typeface="Cascadia Mono" panose="020B0609020000020004" pitchFamily="49" charset="0"/>
              </a:rPr>
              <a:t>ticket : </a:t>
            </a:r>
            <a:r>
              <a:rPr lang="en-US" sz="1600" dirty="0">
                <a:solidFill>
                  <a:srgbClr val="2B91AF"/>
                </a:solidFill>
                <a:latin typeface="Cascadia Mono" panose="020B0609020000020004" pitchFamily="49" charset="0"/>
              </a:rPr>
              <a:t>static int</a:t>
            </a:r>
          </a:p>
          <a:p>
            <a:pPr marL="0" lvl="0" indent="0"/>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settime(viewingtime): </a:t>
            </a:r>
            <a:r>
              <a:rPr lang="en-US" sz="1600" dirty="0">
                <a:solidFill>
                  <a:srgbClr val="0000FF"/>
                </a:solidFill>
                <a:latin typeface="Cascadia Mono" panose="020B0609020000020004" pitchFamily="49" charset="0"/>
              </a:rPr>
              <a:t>void</a:t>
            </a:r>
          </a:p>
          <a:p>
            <a:pPr marL="0" lvl="0" indent="0"/>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movieinfo(m: movie)</a:t>
            </a:r>
          </a:p>
          <a:p>
            <a:pPr marL="0" lvl="0" indent="0"/>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choosetime(time1): </a:t>
            </a:r>
            <a:r>
              <a:rPr lang="en-US" sz="1600" dirty="0">
                <a:solidFill>
                  <a:srgbClr val="0000FF"/>
                </a:solidFill>
                <a:latin typeface="Cascadia Mono" panose="020B0609020000020004" pitchFamily="49" charset="0"/>
              </a:rPr>
              <a:t>void</a:t>
            </a:r>
          </a:p>
          <a:p>
            <a:pPr marL="0" indent="0"/>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setdate(date1): </a:t>
            </a:r>
            <a:r>
              <a:rPr lang="en-US" sz="1600" dirty="0">
                <a:solidFill>
                  <a:srgbClr val="0000FF"/>
                </a:solidFill>
                <a:latin typeface="Cascadia Mono" panose="020B0609020000020004" pitchFamily="49" charset="0"/>
              </a:rPr>
              <a:t>void</a:t>
            </a:r>
            <a:endParaRPr lang="en-US" sz="1600" dirty="0"/>
          </a:p>
          <a:p>
            <a:pPr marL="0" indent="0"/>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print(): </a:t>
            </a:r>
            <a:r>
              <a:rPr lang="en-US" sz="1600" dirty="0">
                <a:solidFill>
                  <a:srgbClr val="0000FF"/>
                </a:solidFill>
                <a:latin typeface="Cascadia Mono" panose="020B0609020000020004" pitchFamily="49" charset="0"/>
              </a:rPr>
              <a:t>void</a:t>
            </a:r>
            <a:endParaRPr lang="en-US" sz="1600" dirty="0"/>
          </a:p>
          <a:p>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choosetime(viewingtime): </a:t>
            </a:r>
            <a:r>
              <a:rPr lang="en-US" sz="1600" dirty="0">
                <a:solidFill>
                  <a:srgbClr val="0000FF"/>
                </a:solidFill>
                <a:latin typeface="Cascadia Mono" panose="020B0609020000020004" pitchFamily="49" charset="0"/>
              </a:rPr>
              <a:t>void</a:t>
            </a:r>
            <a:endParaRPr lang="en-US" sz="1600" dirty="0"/>
          </a:p>
          <a:p>
            <a:r>
              <a:rPr lang="en-US" sz="1600" dirty="0">
                <a:solidFill>
                  <a:srgbClr val="0000FF"/>
                </a:solidFill>
                <a:latin typeface="Cascadia Mono" panose="020B0609020000020004" pitchFamily="49" charset="0"/>
              </a:rPr>
              <a:t>+</a:t>
            </a:r>
            <a:r>
              <a:rPr lang="en-US" sz="1600" dirty="0">
                <a:solidFill>
                  <a:srgbClr val="000000"/>
                </a:solidFill>
                <a:latin typeface="Cascadia Mono" panose="020B0609020000020004" pitchFamily="49" charset="0"/>
              </a:rPr>
              <a:t>buyt(): </a:t>
            </a:r>
            <a:r>
              <a:rPr lang="en-US" sz="1600" dirty="0">
                <a:solidFill>
                  <a:srgbClr val="0000FF"/>
                </a:solidFill>
                <a:latin typeface="Cascadia Mono" panose="020B0609020000020004" pitchFamily="49" charset="0"/>
              </a:rPr>
              <a:t>void</a:t>
            </a:r>
          </a:p>
          <a:p>
            <a:r>
              <a:rPr lang="en-US" sz="1600" dirty="0">
                <a:solidFill>
                  <a:srgbClr val="0000FF"/>
                </a:solidFill>
                <a:latin typeface="Cascadia Mono" panose="020B0609020000020004" pitchFamily="49" charset="0"/>
                <a:cs typeface="Cascadia Mono" panose="020B0609020000020004" pitchFamily="49" charset="0"/>
              </a:rPr>
              <a:t>+</a:t>
            </a:r>
            <a:r>
              <a:rPr lang="en-US" sz="1600" dirty="0">
                <a:solidFill>
                  <a:srgbClr val="010303"/>
                </a:solidFill>
                <a:latin typeface="Cascadia Mono" panose="020B0609020000020004" pitchFamily="49" charset="0"/>
                <a:cs typeface="Cascadia Mono" panose="020B0609020000020004" pitchFamily="49" charset="0"/>
              </a:rPr>
              <a:t>~movieinfo()</a:t>
            </a:r>
          </a:p>
          <a:p>
            <a:endParaRPr lang="en-US" sz="1100" dirty="0"/>
          </a:p>
        </p:txBody>
      </p:sp>
      <p:cxnSp>
        <p:nvCxnSpPr>
          <p:cNvPr id="53" name="Connector: Elbow 52">
            <a:extLst>
              <a:ext uri="{FF2B5EF4-FFF2-40B4-BE49-F238E27FC236}">
                <a16:creationId xmlns:a16="http://schemas.microsoft.com/office/drawing/2014/main" id="{580E8FF3-2C74-EEC0-23B2-7FAEE02E78B1}"/>
              </a:ext>
            </a:extLst>
          </p:cNvPr>
          <p:cNvCxnSpPr>
            <a:cxnSpLocks/>
            <a:stCxn id="34" idx="3"/>
            <a:endCxn id="12" idx="3"/>
          </p:cNvCxnSpPr>
          <p:nvPr/>
        </p:nvCxnSpPr>
        <p:spPr>
          <a:xfrm>
            <a:off x="3110391" y="1277407"/>
            <a:ext cx="16266" cy="1816676"/>
          </a:xfrm>
          <a:prstGeom prst="bentConnector3">
            <a:avLst>
              <a:gd name="adj1" fmla="val 1505385"/>
            </a:avLst>
          </a:prstGeom>
          <a:ln w="28575">
            <a:solidFill>
              <a:srgbClr val="010303"/>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8F1F4ADE-4606-3588-C126-FA3DCC79960B}"/>
              </a:ext>
            </a:extLst>
          </p:cNvPr>
          <p:cNvCxnSpPr>
            <a:cxnSpLocks/>
            <a:stCxn id="8" idx="1"/>
            <a:endCxn id="45" idx="3"/>
          </p:cNvCxnSpPr>
          <p:nvPr/>
        </p:nvCxnSpPr>
        <p:spPr>
          <a:xfrm rot="10800000" flipV="1">
            <a:off x="3126657" y="1194435"/>
            <a:ext cx="1112702" cy="2418009"/>
          </a:xfrm>
          <a:prstGeom prst="bentConnector3">
            <a:avLst/>
          </a:prstGeom>
          <a:ln w="28575">
            <a:solidFill>
              <a:srgbClr val="010303"/>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82E50A2-8628-B858-B73B-2D80182E3F31}"/>
              </a:ext>
            </a:extLst>
          </p:cNvPr>
          <p:cNvCxnSpPr>
            <a:cxnSpLocks/>
          </p:cNvCxnSpPr>
          <p:nvPr/>
        </p:nvCxnSpPr>
        <p:spPr>
          <a:xfrm rot="10800000" flipV="1">
            <a:off x="3126657" y="3543444"/>
            <a:ext cx="1112702" cy="352749"/>
          </a:xfrm>
          <a:prstGeom prst="bentConnector3">
            <a:avLst>
              <a:gd name="adj1" fmla="val 38519"/>
            </a:avLst>
          </a:prstGeom>
          <a:ln w="28575">
            <a:solidFill>
              <a:srgbClr val="010303"/>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17AD5BA-7EDA-5C94-46FC-5FD2DAD5DF07}"/>
              </a:ext>
            </a:extLst>
          </p:cNvPr>
          <p:cNvSpPr/>
          <p:nvPr/>
        </p:nvSpPr>
        <p:spPr>
          <a:xfrm>
            <a:off x="6619820" y="1590549"/>
            <a:ext cx="1695530" cy="307777"/>
          </a:xfrm>
          <a:prstGeom prst="rect">
            <a:avLst/>
          </a:prstGeom>
          <a:noFill/>
        </p:spPr>
        <p:txBody>
          <a:bodyPr wrap="square" lIns="91440" tIns="45720" rIns="91440" bIns="45720">
            <a:spAutoFit/>
          </a:bodyPr>
          <a:lstStyle/>
          <a:p>
            <a:pPr algn="ctr"/>
            <a:r>
              <a:rPr lang="en-US" b="1" cap="none" spc="0" dirty="0">
                <a:ln w="9525">
                  <a:solidFill>
                    <a:schemeClr val="bg1"/>
                  </a:solidFill>
                  <a:prstDash val="solid"/>
                </a:ln>
                <a:solidFill>
                  <a:schemeClr val="tx2"/>
                </a:solidFill>
              </a:rPr>
              <a:t>(overloading)</a:t>
            </a:r>
          </a:p>
        </p:txBody>
      </p:sp>
      <p:sp>
        <p:nvSpPr>
          <p:cNvPr id="15" name="Arrow: Curved Left 14">
            <a:extLst>
              <a:ext uri="{FF2B5EF4-FFF2-40B4-BE49-F238E27FC236}">
                <a16:creationId xmlns:a16="http://schemas.microsoft.com/office/drawing/2014/main" id="{BED0C3A0-3279-84DD-92BC-11154708619C}"/>
              </a:ext>
            </a:extLst>
          </p:cNvPr>
          <p:cNvSpPr/>
          <p:nvPr/>
        </p:nvSpPr>
        <p:spPr>
          <a:xfrm>
            <a:off x="8115301" y="1465822"/>
            <a:ext cx="349374" cy="39499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365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3" name="Rectangle 12">
            <a:extLst>
              <a:ext uri="{FF2B5EF4-FFF2-40B4-BE49-F238E27FC236}">
                <a16:creationId xmlns:a16="http://schemas.microsoft.com/office/drawing/2014/main" id="{812F6E1E-52F4-D801-B2B3-B6E780A5E3AB}"/>
              </a:ext>
            </a:extLst>
          </p:cNvPr>
          <p:cNvSpPr/>
          <p:nvPr/>
        </p:nvSpPr>
        <p:spPr>
          <a:xfrm>
            <a:off x="3999049" y="982712"/>
            <a:ext cx="4153802" cy="3214857"/>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14E7F82A-0E6B-7A98-F98A-18418D3858F6}"/>
              </a:ext>
            </a:extLst>
          </p:cNvPr>
          <p:cNvSpPr/>
          <p:nvPr/>
        </p:nvSpPr>
        <p:spPr>
          <a:xfrm>
            <a:off x="4108840" y="1289727"/>
            <a:ext cx="3954351" cy="1125159"/>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518BF1A-620A-ECBA-A9CC-19293348ECA5}"/>
              </a:ext>
            </a:extLst>
          </p:cNvPr>
          <p:cNvSpPr/>
          <p:nvPr/>
        </p:nvSpPr>
        <p:spPr>
          <a:xfrm>
            <a:off x="4074878" y="2571751"/>
            <a:ext cx="4002293" cy="150882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Google Shape;1069;p32"/>
          <p:cNvSpPr txBox="1">
            <a:spLocks noGrp="1"/>
          </p:cNvSpPr>
          <p:nvPr>
            <p:ph type="title"/>
          </p:nvPr>
        </p:nvSpPr>
        <p:spPr>
          <a:xfrm>
            <a:off x="702577" y="25831"/>
            <a:ext cx="2354163" cy="9728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Classes</a:t>
            </a:r>
            <a:endParaRPr sz="4800" dirty="0">
              <a:solidFill>
                <a:schemeClr val="lt1"/>
              </a:solidFill>
            </a:endParaRPr>
          </a:p>
        </p:txBody>
      </p:sp>
      <p:grpSp>
        <p:nvGrpSpPr>
          <p:cNvPr id="1074" name="Google Shape;1074;p32"/>
          <p:cNvGrpSpPr/>
          <p:nvPr/>
        </p:nvGrpSpPr>
        <p:grpSpPr>
          <a:xfrm rot="452190">
            <a:off x="7852074" y="173642"/>
            <a:ext cx="1099727" cy="736742"/>
            <a:chOff x="6833425" y="231725"/>
            <a:chExt cx="1950919" cy="1463845"/>
          </a:xfrm>
        </p:grpSpPr>
        <p:sp>
          <p:nvSpPr>
            <p:cNvPr id="1075" name="Google Shape;1075;p32"/>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2"/>
          <p:cNvGrpSpPr/>
          <p:nvPr/>
        </p:nvGrpSpPr>
        <p:grpSpPr>
          <a:xfrm rot="-270074">
            <a:off x="8063120" y="3880613"/>
            <a:ext cx="877159" cy="1003128"/>
            <a:chOff x="-2401400" y="2614784"/>
            <a:chExt cx="2401395" cy="2227841"/>
          </a:xfrm>
        </p:grpSpPr>
        <p:sp>
          <p:nvSpPr>
            <p:cNvPr id="1123" name="Google Shape;1123;p32"/>
            <p:cNvSpPr/>
            <p:nvPr/>
          </p:nvSpPr>
          <p:spPr>
            <a:xfrm>
              <a:off x="-2401400" y="2614784"/>
              <a:ext cx="2401395" cy="2227841"/>
            </a:xfrm>
            <a:custGeom>
              <a:avLst/>
              <a:gdLst/>
              <a:ahLst/>
              <a:cxnLst/>
              <a:rect l="l" t="t" r="r" b="b"/>
              <a:pathLst>
                <a:path w="59345" h="55056" extrusionOk="0">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1887604" y="3278628"/>
              <a:ext cx="1805993" cy="1436143"/>
            </a:xfrm>
            <a:custGeom>
              <a:avLst/>
              <a:gdLst/>
              <a:ahLst/>
              <a:cxnLst/>
              <a:rect l="l" t="t" r="r" b="b"/>
              <a:pathLst>
                <a:path w="44631" h="35491" extrusionOk="0">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1639386" y="4473666"/>
              <a:ext cx="355525" cy="299724"/>
            </a:xfrm>
            <a:custGeom>
              <a:avLst/>
              <a:gdLst/>
              <a:ahLst/>
              <a:cxnLst/>
              <a:rect l="l" t="t" r="r" b="b"/>
              <a:pathLst>
                <a:path w="8786" h="7407" extrusionOk="0">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445075" y="3713150"/>
              <a:ext cx="355566" cy="299481"/>
            </a:xfrm>
            <a:custGeom>
              <a:avLst/>
              <a:gdLst/>
              <a:ahLst/>
              <a:cxnLst/>
              <a:rect l="l" t="t" r="r" b="b"/>
              <a:pathLst>
                <a:path w="8787" h="7401" extrusionOk="0">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2212788" y="3782711"/>
              <a:ext cx="355485" cy="299441"/>
            </a:xfrm>
            <a:custGeom>
              <a:avLst/>
              <a:gdLst/>
              <a:ahLst/>
              <a:cxnLst/>
              <a:rect l="l" t="t" r="r" b="b"/>
              <a:pathLst>
                <a:path w="8785" h="7400" extrusionOk="0">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1714086" y="2836699"/>
              <a:ext cx="1221396" cy="400968"/>
            </a:xfrm>
            <a:custGeom>
              <a:avLst/>
              <a:gdLst/>
              <a:ahLst/>
              <a:cxnLst/>
              <a:rect l="l" t="t" r="r" b="b"/>
              <a:pathLst>
                <a:path w="30184" h="9909" extrusionOk="0">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1569744" y="2766612"/>
              <a:ext cx="971200" cy="467047"/>
            </a:xfrm>
            <a:custGeom>
              <a:avLst/>
              <a:gdLst/>
              <a:ahLst/>
              <a:cxnLst/>
              <a:rect l="l" t="t" r="r" b="b"/>
              <a:pathLst>
                <a:path w="24001" h="11542" extrusionOk="0">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1814766" y="3042995"/>
              <a:ext cx="1342386" cy="1395314"/>
            </a:xfrm>
            <a:custGeom>
              <a:avLst/>
              <a:gdLst/>
              <a:ahLst/>
              <a:cxnLst/>
              <a:rect l="l" t="t" r="r" b="b"/>
              <a:pathLst>
                <a:path w="33174" h="34482" extrusionOk="0">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1729989" y="3062094"/>
              <a:ext cx="265855" cy="1247657"/>
            </a:xfrm>
            <a:custGeom>
              <a:avLst/>
              <a:gdLst/>
              <a:ahLst/>
              <a:cxnLst/>
              <a:rect l="l" t="t" r="r" b="b"/>
              <a:pathLst>
                <a:path w="6570" h="30833" extrusionOk="0">
                  <a:moveTo>
                    <a:pt x="2302" y="1"/>
                  </a:moveTo>
                  <a:lnTo>
                    <a:pt x="0" y="30184"/>
                  </a:lnTo>
                  <a:lnTo>
                    <a:pt x="2921" y="30833"/>
                  </a:lnTo>
                  <a:lnTo>
                    <a:pt x="6570" y="276"/>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1500750" y="3097907"/>
              <a:ext cx="349051" cy="1265179"/>
            </a:xfrm>
            <a:custGeom>
              <a:avLst/>
              <a:gdLst/>
              <a:ahLst/>
              <a:cxnLst/>
              <a:rect l="l" t="t" r="r" b="b"/>
              <a:pathLst>
                <a:path w="8626" h="31266" extrusionOk="0">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1292634" y="3141691"/>
              <a:ext cx="464053" cy="1270763"/>
            </a:xfrm>
            <a:custGeom>
              <a:avLst/>
              <a:gdLst/>
              <a:ahLst/>
              <a:cxnLst/>
              <a:rect l="l" t="t" r="r" b="b"/>
              <a:pathLst>
                <a:path w="11468" h="31404" extrusionOk="0">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1031548" y="3220883"/>
              <a:ext cx="556798" cy="1235720"/>
            </a:xfrm>
            <a:custGeom>
              <a:avLst/>
              <a:gdLst/>
              <a:ahLst/>
              <a:cxnLst/>
              <a:rect l="l" t="t" r="r" b="b"/>
              <a:pathLst>
                <a:path w="13760" h="30538" extrusionOk="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1780167" y="3046596"/>
              <a:ext cx="1304187" cy="275809"/>
            </a:xfrm>
            <a:custGeom>
              <a:avLst/>
              <a:gdLst/>
              <a:ahLst/>
              <a:cxnLst/>
              <a:rect l="l" t="t" r="r" b="b"/>
              <a:pathLst>
                <a:path w="32230" h="6816" extrusionOk="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1808817" y="2979585"/>
              <a:ext cx="1427969" cy="348363"/>
            </a:xfrm>
            <a:custGeom>
              <a:avLst/>
              <a:gdLst/>
              <a:ahLst/>
              <a:cxnLst/>
              <a:rect l="l" t="t" r="r" b="b"/>
              <a:pathLst>
                <a:path w="35289" h="8609" extrusionOk="0">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585411" y="3604985"/>
              <a:ext cx="373694" cy="219684"/>
            </a:xfrm>
            <a:custGeom>
              <a:avLst/>
              <a:gdLst/>
              <a:ahLst/>
              <a:cxnLst/>
              <a:rect l="l" t="t" r="r" b="b"/>
              <a:pathLst>
                <a:path w="9235" h="5429" extrusionOk="0">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906103" y="4148321"/>
              <a:ext cx="550324" cy="499338"/>
            </a:xfrm>
            <a:custGeom>
              <a:avLst/>
              <a:gdLst/>
              <a:ahLst/>
              <a:cxnLst/>
              <a:rect l="l" t="t" r="r" b="b"/>
              <a:pathLst>
                <a:path w="13600" h="12340" extrusionOk="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2335319" y="3672199"/>
              <a:ext cx="1788108" cy="1024412"/>
            </a:xfrm>
            <a:custGeom>
              <a:avLst/>
              <a:gdLst/>
              <a:ahLst/>
              <a:cxnLst/>
              <a:rect l="l" t="t" r="r" b="b"/>
              <a:pathLst>
                <a:path w="44189" h="25316" extrusionOk="0">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1960848" y="3842115"/>
              <a:ext cx="934094" cy="167606"/>
            </a:xfrm>
            <a:custGeom>
              <a:avLst/>
              <a:gdLst/>
              <a:ahLst/>
              <a:cxnLst/>
              <a:rect l="l" t="t" r="r" b="b"/>
              <a:pathLst>
                <a:path w="23084" h="4142" extrusionOk="0">
                  <a:moveTo>
                    <a:pt x="1" y="1"/>
                  </a:moveTo>
                  <a:lnTo>
                    <a:pt x="611" y="4141"/>
                  </a:lnTo>
                  <a:lnTo>
                    <a:pt x="23083" y="8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1030779" y="3875904"/>
              <a:ext cx="274272" cy="488413"/>
            </a:xfrm>
            <a:custGeom>
              <a:avLst/>
              <a:gdLst/>
              <a:ahLst/>
              <a:cxnLst/>
              <a:rect l="l" t="t" r="r" b="b"/>
              <a:pathLst>
                <a:path w="6778" h="12070" extrusionOk="0">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819021" y="3790804"/>
              <a:ext cx="139321" cy="332744"/>
            </a:xfrm>
            <a:custGeom>
              <a:avLst/>
              <a:gdLst/>
              <a:ahLst/>
              <a:cxnLst/>
              <a:rect l="l" t="t" r="r" b="b"/>
              <a:pathLst>
                <a:path w="3443" h="8223" extrusionOk="0">
                  <a:moveTo>
                    <a:pt x="1800" y="0"/>
                  </a:moveTo>
                  <a:lnTo>
                    <a:pt x="0" y="246"/>
                  </a:lnTo>
                  <a:lnTo>
                    <a:pt x="1711" y="8222"/>
                  </a:lnTo>
                  <a:lnTo>
                    <a:pt x="3442" y="7976"/>
                  </a:lnTo>
                  <a:lnTo>
                    <a:pt x="1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1088079" y="4035542"/>
              <a:ext cx="139321" cy="332339"/>
            </a:xfrm>
            <a:custGeom>
              <a:avLst/>
              <a:gdLst/>
              <a:ahLst/>
              <a:cxnLst/>
              <a:rect l="l" t="t" r="r" b="b"/>
              <a:pathLst>
                <a:path w="3443" h="8213" extrusionOk="0">
                  <a:moveTo>
                    <a:pt x="1800" y="1"/>
                  </a:moveTo>
                  <a:lnTo>
                    <a:pt x="1" y="246"/>
                  </a:lnTo>
                  <a:lnTo>
                    <a:pt x="1712" y="8213"/>
                  </a:lnTo>
                  <a:lnTo>
                    <a:pt x="3443" y="7977"/>
                  </a:lnTo>
                  <a:lnTo>
                    <a:pt x="1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1992249" y="4238357"/>
              <a:ext cx="125765" cy="156721"/>
            </a:xfrm>
            <a:custGeom>
              <a:avLst/>
              <a:gdLst/>
              <a:ahLst/>
              <a:cxnLst/>
              <a:rect l="l" t="t" r="r" b="b"/>
              <a:pathLst>
                <a:path w="3108" h="3873" extrusionOk="0">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1861342" y="4224963"/>
              <a:ext cx="78462" cy="156074"/>
            </a:xfrm>
            <a:custGeom>
              <a:avLst/>
              <a:gdLst/>
              <a:ahLst/>
              <a:cxnLst/>
              <a:rect l="l" t="t" r="r" b="b"/>
              <a:pathLst>
                <a:path w="1939" h="3857" extrusionOk="0">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1777780" y="4203880"/>
              <a:ext cx="137743" cy="165987"/>
            </a:xfrm>
            <a:custGeom>
              <a:avLst/>
              <a:gdLst/>
              <a:ahLst/>
              <a:cxnLst/>
              <a:rect l="l" t="t" r="r" b="b"/>
              <a:pathLst>
                <a:path w="3404" h="4102" extrusionOk="0">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1620165" y="4186359"/>
              <a:ext cx="126210" cy="161617"/>
            </a:xfrm>
            <a:custGeom>
              <a:avLst/>
              <a:gdLst/>
              <a:ahLst/>
              <a:cxnLst/>
              <a:rect l="l" t="t" r="r" b="b"/>
              <a:pathLst>
                <a:path w="3119" h="3994" extrusionOk="0">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1484038" y="4158923"/>
              <a:ext cx="190631" cy="170358"/>
            </a:xfrm>
            <a:custGeom>
              <a:avLst/>
              <a:gdLst/>
              <a:ahLst/>
              <a:cxnLst/>
              <a:rect l="l" t="t" r="r" b="b"/>
              <a:pathLst>
                <a:path w="4711" h="4210" extrusionOk="0">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1276326" y="4142615"/>
              <a:ext cx="130985" cy="161213"/>
            </a:xfrm>
            <a:custGeom>
              <a:avLst/>
              <a:gdLst/>
              <a:ahLst/>
              <a:cxnLst/>
              <a:rect l="l" t="t" r="r" b="b"/>
              <a:pathLst>
                <a:path w="3237" h="3984" extrusionOk="0">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1983104" y="4361900"/>
              <a:ext cx="891484" cy="214141"/>
            </a:xfrm>
            <a:custGeom>
              <a:avLst/>
              <a:gdLst/>
              <a:ahLst/>
              <a:cxnLst/>
              <a:rect l="l" t="t" r="r" b="b"/>
              <a:pathLst>
                <a:path w="22031" h="5292" extrusionOk="0">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2057156" y="3972941"/>
              <a:ext cx="891484" cy="213858"/>
            </a:xfrm>
            <a:custGeom>
              <a:avLst/>
              <a:gdLst/>
              <a:ahLst/>
              <a:cxnLst/>
              <a:rect l="l" t="t" r="r" b="b"/>
              <a:pathLst>
                <a:path w="22031" h="5285" extrusionOk="0">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32"/>
          <p:cNvGrpSpPr/>
          <p:nvPr/>
        </p:nvGrpSpPr>
        <p:grpSpPr>
          <a:xfrm rot="-1936839">
            <a:off x="204341" y="4197489"/>
            <a:ext cx="914582" cy="772859"/>
            <a:chOff x="8039217" y="153473"/>
            <a:chExt cx="898762" cy="763062"/>
          </a:xfrm>
        </p:grpSpPr>
        <p:sp>
          <p:nvSpPr>
            <p:cNvPr id="1187" name="Google Shape;1187;p3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073;p32">
            <a:extLst>
              <a:ext uri="{FF2B5EF4-FFF2-40B4-BE49-F238E27FC236}">
                <a16:creationId xmlns:a16="http://schemas.microsoft.com/office/drawing/2014/main" id="{BE5B5DBC-470D-46C8-412F-E3E105EF06BB}"/>
              </a:ext>
            </a:extLst>
          </p:cNvPr>
          <p:cNvSpPr txBox="1">
            <a:spLocks/>
          </p:cNvSpPr>
          <p:nvPr/>
        </p:nvSpPr>
        <p:spPr>
          <a:xfrm>
            <a:off x="4672626" y="650814"/>
            <a:ext cx="2781013" cy="7764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2500"/>
              <a:buFont typeface="Arial"/>
              <a:buNone/>
              <a:defRPr sz="26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2400" dirty="0"/>
              <a:t>Theater</a:t>
            </a:r>
          </a:p>
        </p:txBody>
      </p:sp>
      <p:sp>
        <p:nvSpPr>
          <p:cNvPr id="8" name="Google Shape;1072;p32">
            <a:extLst>
              <a:ext uri="{FF2B5EF4-FFF2-40B4-BE49-F238E27FC236}">
                <a16:creationId xmlns:a16="http://schemas.microsoft.com/office/drawing/2014/main" id="{613C1740-6D39-4920-9CFB-B7A1E0AA5F5C}"/>
              </a:ext>
            </a:extLst>
          </p:cNvPr>
          <p:cNvSpPr txBox="1">
            <a:spLocks/>
          </p:cNvSpPr>
          <p:nvPr/>
        </p:nvSpPr>
        <p:spPr>
          <a:xfrm>
            <a:off x="3910625" y="1370517"/>
            <a:ext cx="4295561" cy="2512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en-US" sz="1600" dirty="0">
                <a:solidFill>
                  <a:srgbClr val="2B91AF"/>
                </a:solidFill>
                <a:latin typeface="Cascadia Mono" panose="020B0609020000020004" pitchFamily="49" charset="0"/>
              </a:rPr>
              <a:t>-</a:t>
            </a:r>
            <a:r>
              <a:rPr lang="en-US" sz="1600" dirty="0">
                <a:solidFill>
                  <a:srgbClr val="010303"/>
                </a:solidFill>
                <a:latin typeface="Cascadia Mono" panose="020B0609020000020004" pitchFamily="49" charset="0"/>
              </a:rPr>
              <a:t>numRows: </a:t>
            </a:r>
            <a:r>
              <a:rPr lang="en-US" sz="1600" dirty="0">
                <a:solidFill>
                  <a:srgbClr val="2B91AF"/>
                </a:solidFill>
                <a:latin typeface="Cascadia Mono" panose="020B0609020000020004" pitchFamily="49" charset="0"/>
              </a:rPr>
              <a:t>int</a:t>
            </a:r>
          </a:p>
          <a:p>
            <a:r>
              <a:rPr lang="en-US" sz="1600" dirty="0">
                <a:solidFill>
                  <a:srgbClr val="2B91AF"/>
                </a:solidFill>
                <a:latin typeface="Cascadia Mono" panose="020B0609020000020004" pitchFamily="49" charset="0"/>
              </a:rPr>
              <a:t>-</a:t>
            </a:r>
            <a:r>
              <a:rPr lang="en-US" sz="1600" dirty="0">
                <a:solidFill>
                  <a:srgbClr val="010303"/>
                </a:solidFill>
                <a:latin typeface="Cascadia Mono" panose="020B0609020000020004" pitchFamily="49" charset="0"/>
              </a:rPr>
              <a:t>numSeatsPerRow: </a:t>
            </a:r>
            <a:r>
              <a:rPr lang="en-US" sz="1600" dirty="0">
                <a:solidFill>
                  <a:srgbClr val="2B91AF"/>
                </a:solidFill>
                <a:latin typeface="Cascadia Mono" panose="020B0609020000020004" pitchFamily="49" charset="0"/>
              </a:rPr>
              <a:t>int</a:t>
            </a:r>
          </a:p>
          <a:p>
            <a:r>
              <a:rPr lang="en-US" sz="1600" dirty="0">
                <a:solidFill>
                  <a:srgbClr val="7030A0"/>
                </a:solidFill>
                <a:latin typeface="Cascadia Mono" panose="020B0609020000020004" pitchFamily="49" charset="0"/>
              </a:rPr>
              <a:t>-</a:t>
            </a:r>
            <a:r>
              <a:rPr lang="en-US" sz="1600" dirty="0">
                <a:solidFill>
                  <a:srgbClr val="010303"/>
                </a:solidFill>
                <a:latin typeface="Cascadia Mono" panose="020B0609020000020004" pitchFamily="49" charset="0"/>
              </a:rPr>
              <a:t>seats[5][10]: </a:t>
            </a:r>
            <a:r>
              <a:rPr lang="en-US" sz="1600" dirty="0">
                <a:solidFill>
                  <a:srgbClr val="7030A0"/>
                </a:solidFill>
                <a:latin typeface="Cascadia Mono" panose="020B0609020000020004" pitchFamily="49" charset="0"/>
              </a:rPr>
              <a:t>seat</a:t>
            </a:r>
          </a:p>
          <a:p>
            <a:endParaRPr lang="en-US" sz="1600" dirty="0">
              <a:solidFill>
                <a:srgbClr val="2B91AF"/>
              </a:solidFill>
              <a:latin typeface="Cascadia Mono" panose="020B0609020000020004" pitchFamily="49" charset="0"/>
            </a:endParaRPr>
          </a:p>
          <a:p>
            <a:endParaRPr lang="en-US" sz="1400" dirty="0">
              <a:solidFill>
                <a:srgbClr val="2B91AF"/>
              </a:solidFill>
              <a:latin typeface="Cascadia Mono" panose="020B0609020000020004" pitchFamily="49" charset="0"/>
            </a:endParaRPr>
          </a:p>
          <a:p>
            <a:pPr marL="0" lvl="0" indent="0"/>
            <a:r>
              <a:rPr lang="en-US" dirty="0">
                <a:solidFill>
                  <a:srgbClr val="0000FF"/>
                </a:solidFill>
                <a:latin typeface="Cascadia Mono" panose="020B0609020000020004" pitchFamily="49" charset="0"/>
                <a:cs typeface="Cascadia Mono" panose="020B0609020000020004" pitchFamily="49" charset="0"/>
              </a:rPr>
              <a:t>+</a:t>
            </a:r>
            <a:r>
              <a:rPr lang="en-US" dirty="0">
                <a:solidFill>
                  <a:srgbClr val="010303"/>
                </a:solidFill>
                <a:latin typeface="Cascadia Mono" panose="020B0609020000020004" pitchFamily="49" charset="0"/>
                <a:cs typeface="Cascadia Mono" panose="020B0609020000020004" pitchFamily="49" charset="0"/>
              </a:rPr>
              <a:t>Theater(numR: int, numSeat: int)</a:t>
            </a:r>
          </a:p>
          <a:p>
            <a:pPr marL="0" lvl="0" indent="0"/>
            <a:r>
              <a:rPr lang="en-US" dirty="0">
                <a:solidFill>
                  <a:srgbClr val="0000FF"/>
                </a:solidFill>
                <a:latin typeface="Cascadia Mono" panose="020B0609020000020004" pitchFamily="49" charset="0"/>
                <a:cs typeface="Cascadia Mono" panose="020B0609020000020004" pitchFamily="49" charset="0"/>
              </a:rPr>
              <a:t>+</a:t>
            </a:r>
            <a:r>
              <a:rPr lang="en-US" dirty="0">
                <a:solidFill>
                  <a:srgbClr val="010303"/>
                </a:solidFill>
                <a:latin typeface="Cascadia Mono" panose="020B0609020000020004" pitchFamily="49" charset="0"/>
                <a:cs typeface="Cascadia Mono" panose="020B0609020000020004" pitchFamily="49" charset="0"/>
              </a:rPr>
              <a:t>isSeatAvailable1(row: int, seat: int): </a:t>
            </a:r>
            <a:r>
              <a:rPr lang="en-US" dirty="0">
                <a:solidFill>
                  <a:srgbClr val="0000FF"/>
                </a:solidFill>
                <a:latin typeface="Cascadia Mono" panose="020B0609020000020004" pitchFamily="49" charset="0"/>
                <a:cs typeface="Cascadia Mono" panose="020B0609020000020004" pitchFamily="49" charset="0"/>
              </a:rPr>
              <a:t>bool</a:t>
            </a:r>
          </a:p>
          <a:p>
            <a:pPr marL="0" lvl="0" indent="0"/>
            <a:r>
              <a:rPr lang="en-US" dirty="0">
                <a:solidFill>
                  <a:srgbClr val="0000FF"/>
                </a:solidFill>
                <a:latin typeface="Cascadia Mono" panose="020B0609020000020004" pitchFamily="49" charset="0"/>
                <a:cs typeface="Cascadia Mono" panose="020B0609020000020004" pitchFamily="49" charset="0"/>
              </a:rPr>
              <a:t>+</a:t>
            </a:r>
            <a:r>
              <a:rPr lang="en-US" dirty="0">
                <a:solidFill>
                  <a:srgbClr val="010303"/>
                </a:solidFill>
                <a:latin typeface="Cascadia Mono" panose="020B0609020000020004" pitchFamily="49" charset="0"/>
                <a:cs typeface="Cascadia Mono" panose="020B0609020000020004" pitchFamily="49" charset="0"/>
              </a:rPr>
              <a:t>reserveSeat(row: int, seat: int): </a:t>
            </a:r>
            <a:r>
              <a:rPr lang="en-US" dirty="0">
                <a:solidFill>
                  <a:srgbClr val="0000FF"/>
                </a:solidFill>
                <a:latin typeface="Cascadia Mono" panose="020B0609020000020004" pitchFamily="49" charset="0"/>
                <a:cs typeface="Cascadia Mono" panose="020B0609020000020004" pitchFamily="49" charset="0"/>
              </a:rPr>
              <a:t>bool</a:t>
            </a:r>
          </a:p>
          <a:p>
            <a:pPr marL="0" lvl="0" indent="0"/>
            <a:r>
              <a:rPr lang="en-US" dirty="0">
                <a:solidFill>
                  <a:srgbClr val="0000FF"/>
                </a:solidFill>
                <a:latin typeface="Cascadia Mono" panose="020B0609020000020004" pitchFamily="49" charset="0"/>
                <a:cs typeface="Cascadia Mono" panose="020B0609020000020004" pitchFamily="49" charset="0"/>
              </a:rPr>
              <a:t>+</a:t>
            </a:r>
            <a:r>
              <a:rPr lang="en-US" dirty="0">
                <a:solidFill>
                  <a:srgbClr val="010303"/>
                </a:solidFill>
                <a:latin typeface="Cascadia Mono" panose="020B0609020000020004" pitchFamily="49" charset="0"/>
                <a:cs typeface="Cascadia Mono" panose="020B0609020000020004" pitchFamily="49" charset="0"/>
              </a:rPr>
              <a:t>displaySeats()</a:t>
            </a:r>
            <a:endParaRPr lang="en-US" sz="1600" dirty="0">
              <a:solidFill>
                <a:srgbClr val="010303"/>
              </a:solidFill>
              <a:latin typeface="Cascadia Mono" panose="020B0609020000020004" pitchFamily="49" charset="0"/>
            </a:endParaRPr>
          </a:p>
          <a:p>
            <a:endParaRPr lang="en-US" sz="1100" dirty="0"/>
          </a:p>
        </p:txBody>
      </p:sp>
      <p:sp>
        <p:nvSpPr>
          <p:cNvPr id="4" name="Rectangle 3">
            <a:extLst>
              <a:ext uri="{FF2B5EF4-FFF2-40B4-BE49-F238E27FC236}">
                <a16:creationId xmlns:a16="http://schemas.microsoft.com/office/drawing/2014/main" id="{F8F2C1CB-C0C2-467A-07AC-A396AF8DC258}"/>
              </a:ext>
            </a:extLst>
          </p:cNvPr>
          <p:cNvSpPr/>
          <p:nvPr/>
        </p:nvSpPr>
        <p:spPr>
          <a:xfrm>
            <a:off x="87714" y="1515959"/>
            <a:ext cx="3776611" cy="203011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547D61B-9955-3890-B1F4-93DCF6E9B6DF}"/>
              </a:ext>
            </a:extLst>
          </p:cNvPr>
          <p:cNvSpPr/>
          <p:nvPr/>
        </p:nvSpPr>
        <p:spPr>
          <a:xfrm>
            <a:off x="638762" y="1829971"/>
            <a:ext cx="2696555" cy="33650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073;p32">
            <a:extLst>
              <a:ext uri="{FF2B5EF4-FFF2-40B4-BE49-F238E27FC236}">
                <a16:creationId xmlns:a16="http://schemas.microsoft.com/office/drawing/2014/main" id="{AA1379C5-6E5A-523F-6CBA-7330D2D6DAE6}"/>
              </a:ext>
            </a:extLst>
          </p:cNvPr>
          <p:cNvSpPr txBox="1">
            <a:spLocks/>
          </p:cNvSpPr>
          <p:nvPr/>
        </p:nvSpPr>
        <p:spPr>
          <a:xfrm>
            <a:off x="812445" y="1453619"/>
            <a:ext cx="2112087" cy="5317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2500"/>
              <a:buFont typeface="Arial"/>
              <a:buNone/>
              <a:defRPr sz="26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500"/>
              <a:buFont typeface="Fira Sans"/>
              <a:buNone/>
              <a:defRPr sz="25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marL="0" indent="0"/>
            <a:r>
              <a:rPr lang="en-US" sz="2400" dirty="0"/>
              <a:t>Seat</a:t>
            </a:r>
          </a:p>
        </p:txBody>
      </p:sp>
      <p:sp>
        <p:nvSpPr>
          <p:cNvPr id="18" name="Google Shape;1072;p32">
            <a:extLst>
              <a:ext uri="{FF2B5EF4-FFF2-40B4-BE49-F238E27FC236}">
                <a16:creationId xmlns:a16="http://schemas.microsoft.com/office/drawing/2014/main" id="{F5BB1A6F-EE9F-1C1A-4F41-EE1E58458A84}"/>
              </a:ext>
            </a:extLst>
          </p:cNvPr>
          <p:cNvSpPr txBox="1">
            <a:spLocks/>
          </p:cNvSpPr>
          <p:nvPr/>
        </p:nvSpPr>
        <p:spPr>
          <a:xfrm>
            <a:off x="638762" y="1829972"/>
            <a:ext cx="2696555" cy="398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en-US" sz="1600" dirty="0">
                <a:solidFill>
                  <a:srgbClr val="2B91AF"/>
                </a:solidFill>
                <a:latin typeface="Cascadia Mono" panose="020B0609020000020004" pitchFamily="49" charset="0"/>
              </a:rPr>
              <a:t>-</a:t>
            </a:r>
            <a:r>
              <a:rPr lang="en-US" sz="1600" dirty="0">
                <a:solidFill>
                  <a:srgbClr val="000000"/>
                </a:solidFill>
                <a:latin typeface="Cascadia Mono" panose="020B0609020000020004" pitchFamily="49" charset="0"/>
              </a:rPr>
              <a:t>isAvailable : </a:t>
            </a:r>
            <a:r>
              <a:rPr lang="en-US" sz="1600" dirty="0">
                <a:solidFill>
                  <a:srgbClr val="2B91AF"/>
                </a:solidFill>
                <a:latin typeface="Cascadia Mono" panose="020B0609020000020004" pitchFamily="49" charset="0"/>
              </a:rPr>
              <a:t>bool</a:t>
            </a:r>
          </a:p>
          <a:p>
            <a:endParaRPr lang="en-US" sz="1100" dirty="0"/>
          </a:p>
        </p:txBody>
      </p:sp>
      <p:sp>
        <p:nvSpPr>
          <p:cNvPr id="5" name="Rectangle: Rounded Corners 4">
            <a:extLst>
              <a:ext uri="{FF2B5EF4-FFF2-40B4-BE49-F238E27FC236}">
                <a16:creationId xmlns:a16="http://schemas.microsoft.com/office/drawing/2014/main" id="{1CEAA6AC-653C-ECEC-7D5C-AC97CE6F47D0}"/>
              </a:ext>
            </a:extLst>
          </p:cNvPr>
          <p:cNvSpPr/>
          <p:nvPr/>
        </p:nvSpPr>
        <p:spPr>
          <a:xfrm>
            <a:off x="211743" y="2286847"/>
            <a:ext cx="3550591" cy="114054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Google Shape;1072;p32">
            <a:extLst>
              <a:ext uri="{FF2B5EF4-FFF2-40B4-BE49-F238E27FC236}">
                <a16:creationId xmlns:a16="http://schemas.microsoft.com/office/drawing/2014/main" id="{396CF502-811B-1BFE-4D56-8C78049A2ECD}"/>
              </a:ext>
            </a:extLst>
          </p:cNvPr>
          <p:cNvSpPr txBox="1">
            <a:spLocks/>
          </p:cNvSpPr>
          <p:nvPr/>
        </p:nvSpPr>
        <p:spPr>
          <a:xfrm>
            <a:off x="205836" y="2332600"/>
            <a:ext cx="3486140" cy="1063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en-US" sz="1600" dirty="0">
                <a:solidFill>
                  <a:srgbClr val="0000FF"/>
                </a:solidFill>
                <a:latin typeface="Cascadia Mono" panose="020B0609020000020004" pitchFamily="49" charset="0"/>
                <a:cs typeface="Cascadia Mono" panose="020B0609020000020004" pitchFamily="49" charset="0"/>
              </a:rPr>
              <a:t>+</a:t>
            </a:r>
            <a:r>
              <a:rPr lang="en-US" sz="1600" dirty="0">
                <a:solidFill>
                  <a:srgbClr val="010303"/>
                </a:solidFill>
                <a:latin typeface="Cascadia Mono" panose="020B0609020000020004" pitchFamily="49" charset="0"/>
                <a:cs typeface="Cascadia Mono" panose="020B0609020000020004" pitchFamily="49" charset="0"/>
              </a:rPr>
              <a:t>Seat()                        </a:t>
            </a:r>
          </a:p>
          <a:p>
            <a:r>
              <a:rPr lang="en-US" sz="1600" dirty="0">
                <a:latin typeface="Cascadia Mono" panose="020B0609020000020004" pitchFamily="49" charset="0"/>
                <a:cs typeface="Cascadia Mono" panose="020B0609020000020004" pitchFamily="49" charset="0"/>
              </a:rPr>
              <a:t> </a:t>
            </a:r>
            <a:r>
              <a:rPr lang="en-US" sz="1600" dirty="0">
                <a:solidFill>
                  <a:srgbClr val="0000FF"/>
                </a:solidFill>
                <a:latin typeface="Cascadia Mono" panose="020B0609020000020004" pitchFamily="49" charset="0"/>
                <a:cs typeface="Cascadia Mono" panose="020B0609020000020004" pitchFamily="49" charset="0"/>
              </a:rPr>
              <a:t>+</a:t>
            </a:r>
            <a:r>
              <a:rPr lang="en-US" sz="1600" dirty="0">
                <a:solidFill>
                  <a:srgbClr val="010303"/>
                </a:solidFill>
                <a:latin typeface="Cascadia Mono" panose="020B0609020000020004" pitchFamily="49" charset="0"/>
                <a:cs typeface="Cascadia Mono" panose="020B0609020000020004" pitchFamily="49" charset="0"/>
              </a:rPr>
              <a:t>Seat(available: bool)</a:t>
            </a:r>
          </a:p>
          <a:p>
            <a:r>
              <a:rPr lang="en-US" sz="1600" dirty="0">
                <a:solidFill>
                  <a:srgbClr val="0000FF"/>
                </a:solidFill>
                <a:latin typeface="Cascadia Mono" panose="020B0609020000020004" pitchFamily="49" charset="0"/>
                <a:cs typeface="Cascadia Mono" panose="020B0609020000020004" pitchFamily="49" charset="0"/>
              </a:rPr>
              <a:t>+</a:t>
            </a:r>
            <a:r>
              <a:rPr lang="en-US" sz="1600" dirty="0">
                <a:solidFill>
                  <a:srgbClr val="010303"/>
                </a:solidFill>
                <a:latin typeface="Cascadia Mono" panose="020B0609020000020004" pitchFamily="49" charset="0"/>
                <a:cs typeface="Cascadia Mono" panose="020B0609020000020004" pitchFamily="49" charset="0"/>
              </a:rPr>
              <a:t>isSeatAvailable(): </a:t>
            </a:r>
            <a:r>
              <a:rPr lang="en-US" sz="1600" dirty="0">
                <a:solidFill>
                  <a:srgbClr val="0000FF"/>
                </a:solidFill>
                <a:latin typeface="Cascadia Mono" panose="020B0609020000020004" pitchFamily="49" charset="0"/>
                <a:cs typeface="Cascadia Mono" panose="020B0609020000020004" pitchFamily="49" charset="0"/>
              </a:rPr>
              <a:t>bool</a:t>
            </a:r>
          </a:p>
        </p:txBody>
      </p:sp>
    </p:spTree>
    <p:extLst>
      <p:ext uri="{BB962C8B-B14F-4D97-AF65-F5344CB8AC3E}">
        <p14:creationId xmlns:p14="http://schemas.microsoft.com/office/powerpoint/2010/main" val="398689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5" name="Google Shape;545;p32"/>
          <p:cNvSpPr txBox="1">
            <a:spLocks noGrp="1"/>
          </p:cNvSpPr>
          <p:nvPr>
            <p:ph type="title" idx="4294967295"/>
          </p:nvPr>
        </p:nvSpPr>
        <p:spPr>
          <a:xfrm>
            <a:off x="1603152" y="1202337"/>
            <a:ext cx="1909286" cy="1780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04</a:t>
            </a:r>
            <a:endParaRPr sz="4400" dirty="0">
              <a:solidFill>
                <a:schemeClr val="bg1"/>
              </a:solidFill>
            </a:endParaRPr>
          </a:p>
        </p:txBody>
      </p:sp>
      <p:sp>
        <p:nvSpPr>
          <p:cNvPr id="546" name="Google Shape;546;p32"/>
          <p:cNvSpPr txBox="1">
            <a:spLocks noGrp="1"/>
          </p:cNvSpPr>
          <p:nvPr>
            <p:ph type="title" idx="4294967295"/>
          </p:nvPr>
        </p:nvSpPr>
        <p:spPr>
          <a:xfrm>
            <a:off x="1542530" y="2413473"/>
            <a:ext cx="2388234" cy="1200150"/>
          </a:xfrm>
          <a:prstGeom prst="rect">
            <a:avLst/>
          </a:prstGeom>
        </p:spPr>
        <p:txBody>
          <a:bodyPr spcFirstLastPara="1" wrap="square" lIns="91425" tIns="91425" rIns="91425" bIns="91425" anchor="t" anchorCtr="0">
            <a:noAutofit/>
          </a:bodyPr>
          <a:lstStyle/>
          <a:p>
            <a:pPr marL="0" indent="0"/>
            <a:r>
              <a:rPr lang="en-US" sz="5400" dirty="0"/>
              <a:t>Arrays</a:t>
            </a:r>
          </a:p>
        </p:txBody>
      </p:sp>
      <p:grpSp>
        <p:nvGrpSpPr>
          <p:cNvPr id="19" name="Google Shape;2847;p47">
            <a:extLst>
              <a:ext uri="{FF2B5EF4-FFF2-40B4-BE49-F238E27FC236}">
                <a16:creationId xmlns:a16="http://schemas.microsoft.com/office/drawing/2014/main" id="{118D3B2A-4877-D8CD-9C29-4BB5CB5EC016}"/>
              </a:ext>
            </a:extLst>
          </p:cNvPr>
          <p:cNvGrpSpPr/>
          <p:nvPr/>
        </p:nvGrpSpPr>
        <p:grpSpPr>
          <a:xfrm>
            <a:off x="5240742" y="1174048"/>
            <a:ext cx="2491176" cy="2598564"/>
            <a:chOff x="790800" y="782325"/>
            <a:chExt cx="1434675" cy="1397300"/>
          </a:xfrm>
        </p:grpSpPr>
        <p:sp>
          <p:nvSpPr>
            <p:cNvPr id="20" name="Google Shape;2848;p47">
              <a:extLst>
                <a:ext uri="{FF2B5EF4-FFF2-40B4-BE49-F238E27FC236}">
                  <a16:creationId xmlns:a16="http://schemas.microsoft.com/office/drawing/2014/main" id="{102B5A37-1308-EC6A-DA8C-3184FA15C753}"/>
                </a:ext>
              </a:extLst>
            </p:cNvPr>
            <p:cNvSpPr/>
            <p:nvPr/>
          </p:nvSpPr>
          <p:spPr>
            <a:xfrm>
              <a:off x="790800" y="782325"/>
              <a:ext cx="1434675" cy="1397300"/>
            </a:xfrm>
            <a:custGeom>
              <a:avLst/>
              <a:gdLst/>
              <a:ahLst/>
              <a:cxnLst/>
              <a:rect l="l" t="t" r="r" b="b"/>
              <a:pathLst>
                <a:path w="57387" h="55892" extrusionOk="0">
                  <a:moveTo>
                    <a:pt x="26535" y="0"/>
                  </a:moveTo>
                  <a:cubicBezTo>
                    <a:pt x="23555" y="0"/>
                    <a:pt x="20595" y="492"/>
                    <a:pt x="17772" y="1456"/>
                  </a:cubicBezTo>
                  <a:cubicBezTo>
                    <a:pt x="12924" y="3128"/>
                    <a:pt x="8921" y="5901"/>
                    <a:pt x="6207" y="9471"/>
                  </a:cubicBezTo>
                  <a:cubicBezTo>
                    <a:pt x="1" y="17634"/>
                    <a:pt x="542" y="28846"/>
                    <a:pt x="7485" y="36133"/>
                  </a:cubicBezTo>
                  <a:cubicBezTo>
                    <a:pt x="8557" y="37284"/>
                    <a:pt x="9796" y="38267"/>
                    <a:pt x="11173" y="39034"/>
                  </a:cubicBezTo>
                  <a:cubicBezTo>
                    <a:pt x="11163" y="39084"/>
                    <a:pt x="11154" y="39133"/>
                    <a:pt x="11144" y="39182"/>
                  </a:cubicBezTo>
                  <a:cubicBezTo>
                    <a:pt x="9010" y="39565"/>
                    <a:pt x="7367" y="41267"/>
                    <a:pt x="7062" y="43411"/>
                  </a:cubicBezTo>
                  <a:cubicBezTo>
                    <a:pt x="6748" y="45545"/>
                    <a:pt x="7849" y="47640"/>
                    <a:pt x="9787" y="48604"/>
                  </a:cubicBezTo>
                  <a:cubicBezTo>
                    <a:pt x="9550" y="50807"/>
                    <a:pt x="9383" y="52783"/>
                    <a:pt x="9285" y="54150"/>
                  </a:cubicBezTo>
                  <a:cubicBezTo>
                    <a:pt x="9206" y="55085"/>
                    <a:pt x="9954" y="55891"/>
                    <a:pt x="10898" y="55891"/>
                  </a:cubicBezTo>
                  <a:lnTo>
                    <a:pt x="55646" y="55881"/>
                  </a:lnTo>
                  <a:cubicBezTo>
                    <a:pt x="56630" y="55881"/>
                    <a:pt x="57387" y="55006"/>
                    <a:pt x="57249" y="54032"/>
                  </a:cubicBezTo>
                  <a:lnTo>
                    <a:pt x="53246" y="26987"/>
                  </a:lnTo>
                  <a:cubicBezTo>
                    <a:pt x="54909" y="25758"/>
                    <a:pt x="55646" y="23643"/>
                    <a:pt x="55105" y="21656"/>
                  </a:cubicBezTo>
                  <a:cubicBezTo>
                    <a:pt x="54574" y="19660"/>
                    <a:pt x="52883" y="18204"/>
                    <a:pt x="50837" y="17968"/>
                  </a:cubicBezTo>
                  <a:cubicBezTo>
                    <a:pt x="50129" y="16906"/>
                    <a:pt x="49244" y="15962"/>
                    <a:pt x="48231" y="15195"/>
                  </a:cubicBezTo>
                  <a:cubicBezTo>
                    <a:pt x="48309" y="15047"/>
                    <a:pt x="48359" y="14880"/>
                    <a:pt x="48388" y="14713"/>
                  </a:cubicBezTo>
                  <a:cubicBezTo>
                    <a:pt x="48604" y="13513"/>
                    <a:pt x="48536" y="12402"/>
                    <a:pt x="48191" y="11418"/>
                  </a:cubicBezTo>
                  <a:cubicBezTo>
                    <a:pt x="47749" y="10130"/>
                    <a:pt x="46775" y="9088"/>
                    <a:pt x="45605" y="8616"/>
                  </a:cubicBezTo>
                  <a:cubicBezTo>
                    <a:pt x="45369" y="8527"/>
                    <a:pt x="45123" y="8448"/>
                    <a:pt x="44867" y="8399"/>
                  </a:cubicBezTo>
                  <a:cubicBezTo>
                    <a:pt x="44267" y="7524"/>
                    <a:pt x="43313" y="6944"/>
                    <a:pt x="42261" y="6816"/>
                  </a:cubicBezTo>
                  <a:cubicBezTo>
                    <a:pt x="42133" y="6806"/>
                    <a:pt x="42005" y="6796"/>
                    <a:pt x="41877" y="6796"/>
                  </a:cubicBezTo>
                  <a:cubicBezTo>
                    <a:pt x="41750" y="6796"/>
                    <a:pt x="41622" y="6806"/>
                    <a:pt x="41504" y="6816"/>
                  </a:cubicBezTo>
                  <a:cubicBezTo>
                    <a:pt x="39743" y="4269"/>
                    <a:pt x="37176" y="2351"/>
                    <a:pt x="34000" y="1220"/>
                  </a:cubicBezTo>
                  <a:cubicBezTo>
                    <a:pt x="31738" y="413"/>
                    <a:pt x="29230" y="0"/>
                    <a:pt x="26535"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49;p47">
              <a:extLst>
                <a:ext uri="{FF2B5EF4-FFF2-40B4-BE49-F238E27FC236}">
                  <a16:creationId xmlns:a16="http://schemas.microsoft.com/office/drawing/2014/main" id="{C6FDCAA1-E60C-E652-AE53-E48488E20BCE}"/>
                </a:ext>
              </a:extLst>
            </p:cNvPr>
            <p:cNvSpPr/>
            <p:nvPr/>
          </p:nvSpPr>
          <p:spPr>
            <a:xfrm>
              <a:off x="836550" y="829575"/>
              <a:ext cx="1029975" cy="930550"/>
            </a:xfrm>
            <a:custGeom>
              <a:avLst/>
              <a:gdLst/>
              <a:ahLst/>
              <a:cxnLst/>
              <a:rect l="l" t="t" r="r" b="b"/>
              <a:pathLst>
                <a:path w="41199" h="37222" extrusionOk="0">
                  <a:moveTo>
                    <a:pt x="24643" y="0"/>
                  </a:moveTo>
                  <a:cubicBezTo>
                    <a:pt x="21783" y="0"/>
                    <a:pt x="18922" y="501"/>
                    <a:pt x="16414" y="1366"/>
                  </a:cubicBezTo>
                  <a:cubicBezTo>
                    <a:pt x="12195" y="2821"/>
                    <a:pt x="8340" y="5241"/>
                    <a:pt x="5606" y="8830"/>
                  </a:cubicBezTo>
                  <a:cubicBezTo>
                    <a:pt x="0" y="16216"/>
                    <a:pt x="305" y="26611"/>
                    <a:pt x="6766" y="33407"/>
                  </a:cubicBezTo>
                  <a:cubicBezTo>
                    <a:pt x="7966" y="34666"/>
                    <a:pt x="9363" y="35768"/>
                    <a:pt x="10966" y="36436"/>
                  </a:cubicBezTo>
                  <a:cubicBezTo>
                    <a:pt x="12259" y="36978"/>
                    <a:pt x="13653" y="37221"/>
                    <a:pt x="15054" y="37221"/>
                  </a:cubicBezTo>
                  <a:cubicBezTo>
                    <a:pt x="16276" y="37221"/>
                    <a:pt x="17504" y="37036"/>
                    <a:pt x="18676" y="36702"/>
                  </a:cubicBezTo>
                  <a:cubicBezTo>
                    <a:pt x="20476" y="36200"/>
                    <a:pt x="22207" y="35345"/>
                    <a:pt x="23505" y="34007"/>
                  </a:cubicBezTo>
                  <a:cubicBezTo>
                    <a:pt x="26466" y="30958"/>
                    <a:pt x="26820" y="25844"/>
                    <a:pt x="30252" y="23327"/>
                  </a:cubicBezTo>
                  <a:cubicBezTo>
                    <a:pt x="32199" y="21881"/>
                    <a:pt x="34796" y="21606"/>
                    <a:pt x="36871" y="20347"/>
                  </a:cubicBezTo>
                  <a:cubicBezTo>
                    <a:pt x="38621" y="19275"/>
                    <a:pt x="39900" y="17583"/>
                    <a:pt x="40461" y="15606"/>
                  </a:cubicBezTo>
                  <a:cubicBezTo>
                    <a:pt x="41198" y="12921"/>
                    <a:pt x="40303" y="9705"/>
                    <a:pt x="39005" y="7296"/>
                  </a:cubicBezTo>
                  <a:cubicBezTo>
                    <a:pt x="37353" y="4208"/>
                    <a:pt x="34678" y="2231"/>
                    <a:pt x="31570" y="1120"/>
                  </a:cubicBezTo>
                  <a:cubicBezTo>
                    <a:pt x="29399" y="347"/>
                    <a:pt x="27022" y="0"/>
                    <a:pt x="246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50;p47">
              <a:extLst>
                <a:ext uri="{FF2B5EF4-FFF2-40B4-BE49-F238E27FC236}">
                  <a16:creationId xmlns:a16="http://schemas.microsoft.com/office/drawing/2014/main" id="{2A921803-6114-2D94-A28C-707FC6531B9C}"/>
                </a:ext>
              </a:extLst>
            </p:cNvPr>
            <p:cNvSpPr/>
            <p:nvPr/>
          </p:nvSpPr>
          <p:spPr>
            <a:xfrm>
              <a:off x="1191075" y="937450"/>
              <a:ext cx="194275" cy="170075"/>
            </a:xfrm>
            <a:custGeom>
              <a:avLst/>
              <a:gdLst/>
              <a:ahLst/>
              <a:cxnLst/>
              <a:rect l="l" t="t" r="r" b="b"/>
              <a:pathLst>
                <a:path w="7771" h="6803" extrusionOk="0">
                  <a:moveTo>
                    <a:pt x="3877" y="0"/>
                  </a:moveTo>
                  <a:cubicBezTo>
                    <a:pt x="3340" y="0"/>
                    <a:pt x="2797" y="127"/>
                    <a:pt x="2292" y="394"/>
                  </a:cubicBezTo>
                  <a:cubicBezTo>
                    <a:pt x="630" y="1280"/>
                    <a:pt x="1" y="3335"/>
                    <a:pt x="876" y="4997"/>
                  </a:cubicBezTo>
                  <a:cubicBezTo>
                    <a:pt x="1490" y="6144"/>
                    <a:pt x="2668" y="6802"/>
                    <a:pt x="3887" y="6802"/>
                  </a:cubicBezTo>
                  <a:cubicBezTo>
                    <a:pt x="4425" y="6802"/>
                    <a:pt x="4970" y="6674"/>
                    <a:pt x="5479" y="6403"/>
                  </a:cubicBezTo>
                  <a:cubicBezTo>
                    <a:pt x="7141" y="5528"/>
                    <a:pt x="7770" y="3463"/>
                    <a:pt x="6885" y="1811"/>
                  </a:cubicBezTo>
                  <a:cubicBezTo>
                    <a:pt x="6277" y="656"/>
                    <a:pt x="5095" y="0"/>
                    <a:pt x="38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51;p47">
              <a:extLst>
                <a:ext uri="{FF2B5EF4-FFF2-40B4-BE49-F238E27FC236}">
                  <a16:creationId xmlns:a16="http://schemas.microsoft.com/office/drawing/2014/main" id="{CF45A90D-4128-9727-3A20-47F6EB2611B9}"/>
                </a:ext>
              </a:extLst>
            </p:cNvPr>
            <p:cNvSpPr/>
            <p:nvPr/>
          </p:nvSpPr>
          <p:spPr>
            <a:xfrm>
              <a:off x="1247875" y="1151375"/>
              <a:ext cx="932625" cy="994550"/>
            </a:xfrm>
            <a:custGeom>
              <a:avLst/>
              <a:gdLst/>
              <a:ahLst/>
              <a:cxnLst/>
              <a:rect l="l" t="t" r="r" b="b"/>
              <a:pathLst>
                <a:path w="37305" h="39782" extrusionOk="0">
                  <a:moveTo>
                    <a:pt x="16779" y="0"/>
                  </a:moveTo>
                  <a:cubicBezTo>
                    <a:pt x="16002" y="0"/>
                    <a:pt x="15225" y="89"/>
                    <a:pt x="14478" y="276"/>
                  </a:cubicBezTo>
                  <a:cubicBezTo>
                    <a:pt x="14379" y="295"/>
                    <a:pt x="14291" y="325"/>
                    <a:pt x="14192" y="354"/>
                  </a:cubicBezTo>
                  <a:lnTo>
                    <a:pt x="14183" y="354"/>
                  </a:lnTo>
                  <a:cubicBezTo>
                    <a:pt x="13602" y="512"/>
                    <a:pt x="13032" y="728"/>
                    <a:pt x="12491" y="994"/>
                  </a:cubicBezTo>
                  <a:cubicBezTo>
                    <a:pt x="12107" y="1180"/>
                    <a:pt x="11744" y="1387"/>
                    <a:pt x="11399" y="1623"/>
                  </a:cubicBezTo>
                  <a:cubicBezTo>
                    <a:pt x="11075" y="1830"/>
                    <a:pt x="10760" y="2066"/>
                    <a:pt x="10465" y="2311"/>
                  </a:cubicBezTo>
                  <a:cubicBezTo>
                    <a:pt x="10219" y="2518"/>
                    <a:pt x="9993" y="2744"/>
                    <a:pt x="9767" y="2970"/>
                  </a:cubicBezTo>
                  <a:cubicBezTo>
                    <a:pt x="9600" y="3138"/>
                    <a:pt x="9452" y="3315"/>
                    <a:pt x="9295" y="3492"/>
                  </a:cubicBezTo>
                  <a:cubicBezTo>
                    <a:pt x="8813" y="4072"/>
                    <a:pt x="8400" y="4701"/>
                    <a:pt x="8065" y="5370"/>
                  </a:cubicBezTo>
                  <a:cubicBezTo>
                    <a:pt x="8026" y="5449"/>
                    <a:pt x="7987" y="5527"/>
                    <a:pt x="7947" y="5606"/>
                  </a:cubicBezTo>
                  <a:cubicBezTo>
                    <a:pt x="7928" y="5645"/>
                    <a:pt x="7908" y="5685"/>
                    <a:pt x="7898" y="5724"/>
                  </a:cubicBezTo>
                  <a:cubicBezTo>
                    <a:pt x="7770" y="5990"/>
                    <a:pt x="7662" y="6265"/>
                    <a:pt x="7564" y="6550"/>
                  </a:cubicBezTo>
                  <a:lnTo>
                    <a:pt x="7564" y="6560"/>
                  </a:lnTo>
                  <a:cubicBezTo>
                    <a:pt x="7456" y="6865"/>
                    <a:pt x="7367" y="7170"/>
                    <a:pt x="7288" y="7485"/>
                  </a:cubicBezTo>
                  <a:lnTo>
                    <a:pt x="6767" y="9687"/>
                  </a:lnTo>
                  <a:lnTo>
                    <a:pt x="6551" y="10573"/>
                  </a:lnTo>
                  <a:lnTo>
                    <a:pt x="6492" y="10818"/>
                  </a:lnTo>
                  <a:lnTo>
                    <a:pt x="6334" y="11487"/>
                  </a:lnTo>
                  <a:lnTo>
                    <a:pt x="5902" y="13267"/>
                  </a:lnTo>
                  <a:lnTo>
                    <a:pt x="5508" y="14939"/>
                  </a:lnTo>
                  <a:lnTo>
                    <a:pt x="5469" y="15077"/>
                  </a:lnTo>
                  <a:lnTo>
                    <a:pt x="5439" y="15205"/>
                  </a:lnTo>
                  <a:lnTo>
                    <a:pt x="5420" y="15293"/>
                  </a:lnTo>
                  <a:lnTo>
                    <a:pt x="5115" y="16552"/>
                  </a:lnTo>
                  <a:lnTo>
                    <a:pt x="4741" y="18136"/>
                  </a:lnTo>
                  <a:lnTo>
                    <a:pt x="4318" y="19906"/>
                  </a:lnTo>
                  <a:lnTo>
                    <a:pt x="3708" y="22423"/>
                  </a:lnTo>
                  <a:lnTo>
                    <a:pt x="3413" y="23672"/>
                  </a:lnTo>
                  <a:lnTo>
                    <a:pt x="2676" y="26800"/>
                  </a:lnTo>
                  <a:lnTo>
                    <a:pt x="1014" y="33733"/>
                  </a:lnTo>
                  <a:lnTo>
                    <a:pt x="965" y="33920"/>
                  </a:lnTo>
                  <a:lnTo>
                    <a:pt x="1" y="38552"/>
                  </a:lnTo>
                  <a:lnTo>
                    <a:pt x="2391" y="38552"/>
                  </a:lnTo>
                  <a:lnTo>
                    <a:pt x="12697" y="37402"/>
                  </a:lnTo>
                  <a:lnTo>
                    <a:pt x="12894" y="37353"/>
                  </a:lnTo>
                  <a:lnTo>
                    <a:pt x="13022" y="37323"/>
                  </a:lnTo>
                  <a:lnTo>
                    <a:pt x="13927" y="37126"/>
                  </a:lnTo>
                  <a:cubicBezTo>
                    <a:pt x="13932" y="37121"/>
                    <a:pt x="13934" y="37119"/>
                    <a:pt x="13937" y="37119"/>
                  </a:cubicBezTo>
                  <a:cubicBezTo>
                    <a:pt x="13939" y="37119"/>
                    <a:pt x="13942" y="37121"/>
                    <a:pt x="13947" y="37126"/>
                  </a:cubicBezTo>
                  <a:lnTo>
                    <a:pt x="14773" y="36940"/>
                  </a:lnTo>
                  <a:lnTo>
                    <a:pt x="15048" y="36989"/>
                  </a:lnTo>
                  <a:lnTo>
                    <a:pt x="15294" y="37028"/>
                  </a:lnTo>
                  <a:lnTo>
                    <a:pt x="15530" y="37067"/>
                  </a:lnTo>
                  <a:lnTo>
                    <a:pt x="29722" y="39536"/>
                  </a:lnTo>
                  <a:lnTo>
                    <a:pt x="31108" y="39782"/>
                  </a:lnTo>
                  <a:lnTo>
                    <a:pt x="37304" y="39782"/>
                  </a:lnTo>
                  <a:lnTo>
                    <a:pt x="32652" y="8330"/>
                  </a:lnTo>
                  <a:cubicBezTo>
                    <a:pt x="31944" y="3541"/>
                    <a:pt x="27833" y="0"/>
                    <a:pt x="22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52;p47">
              <a:extLst>
                <a:ext uri="{FF2B5EF4-FFF2-40B4-BE49-F238E27FC236}">
                  <a16:creationId xmlns:a16="http://schemas.microsoft.com/office/drawing/2014/main" id="{3B2D2E80-773D-430C-F82C-99E52D6E0AD7}"/>
                </a:ext>
              </a:extLst>
            </p:cNvPr>
            <p:cNvSpPr/>
            <p:nvPr/>
          </p:nvSpPr>
          <p:spPr>
            <a:xfrm>
              <a:off x="1192075" y="1151125"/>
              <a:ext cx="913675" cy="994800"/>
            </a:xfrm>
            <a:custGeom>
              <a:avLst/>
              <a:gdLst/>
              <a:ahLst/>
              <a:cxnLst/>
              <a:rect l="l" t="t" r="r" b="b"/>
              <a:pathLst>
                <a:path w="36547" h="39792" extrusionOk="0">
                  <a:moveTo>
                    <a:pt x="16011" y="0"/>
                  </a:moveTo>
                  <a:cubicBezTo>
                    <a:pt x="15303" y="0"/>
                    <a:pt x="14585" y="79"/>
                    <a:pt x="13887" y="236"/>
                  </a:cubicBezTo>
                  <a:cubicBezTo>
                    <a:pt x="13228" y="384"/>
                    <a:pt x="12589" y="600"/>
                    <a:pt x="11979" y="886"/>
                  </a:cubicBezTo>
                  <a:lnTo>
                    <a:pt x="11969" y="886"/>
                  </a:lnTo>
                  <a:cubicBezTo>
                    <a:pt x="11900" y="915"/>
                    <a:pt x="11832" y="945"/>
                    <a:pt x="11763" y="984"/>
                  </a:cubicBezTo>
                  <a:cubicBezTo>
                    <a:pt x="11330" y="1190"/>
                    <a:pt x="10917" y="1426"/>
                    <a:pt x="10524" y="1692"/>
                  </a:cubicBezTo>
                  <a:cubicBezTo>
                    <a:pt x="10425" y="1761"/>
                    <a:pt x="10317" y="1849"/>
                    <a:pt x="10238" y="1899"/>
                  </a:cubicBezTo>
                  <a:cubicBezTo>
                    <a:pt x="10160" y="1958"/>
                    <a:pt x="10081" y="2017"/>
                    <a:pt x="10002" y="2076"/>
                  </a:cubicBezTo>
                  <a:cubicBezTo>
                    <a:pt x="9904" y="2154"/>
                    <a:pt x="9796" y="2243"/>
                    <a:pt x="9697" y="2321"/>
                  </a:cubicBezTo>
                  <a:cubicBezTo>
                    <a:pt x="8124" y="3669"/>
                    <a:pt x="7012" y="5478"/>
                    <a:pt x="6531" y="7485"/>
                  </a:cubicBezTo>
                  <a:lnTo>
                    <a:pt x="6511" y="7583"/>
                  </a:lnTo>
                  <a:lnTo>
                    <a:pt x="5862" y="10297"/>
                  </a:lnTo>
                  <a:lnTo>
                    <a:pt x="5734" y="10828"/>
                  </a:lnTo>
                  <a:lnTo>
                    <a:pt x="5655" y="11163"/>
                  </a:lnTo>
                  <a:lnTo>
                    <a:pt x="5016" y="13858"/>
                  </a:lnTo>
                  <a:lnTo>
                    <a:pt x="4750" y="14949"/>
                  </a:lnTo>
                  <a:lnTo>
                    <a:pt x="2125" y="25925"/>
                  </a:lnTo>
                  <a:lnTo>
                    <a:pt x="0" y="38061"/>
                  </a:lnTo>
                  <a:lnTo>
                    <a:pt x="31924" y="39792"/>
                  </a:lnTo>
                  <a:lnTo>
                    <a:pt x="36546" y="39792"/>
                  </a:lnTo>
                  <a:lnTo>
                    <a:pt x="31895" y="8340"/>
                  </a:lnTo>
                  <a:cubicBezTo>
                    <a:pt x="31275" y="4111"/>
                    <a:pt x="27980" y="787"/>
                    <a:pt x="23771" y="118"/>
                  </a:cubicBezTo>
                  <a:cubicBezTo>
                    <a:pt x="23594" y="89"/>
                    <a:pt x="23427" y="69"/>
                    <a:pt x="23250" y="50"/>
                  </a:cubicBezTo>
                  <a:cubicBezTo>
                    <a:pt x="22915" y="20"/>
                    <a:pt x="22581" y="0"/>
                    <a:pt x="222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53;p47">
              <a:extLst>
                <a:ext uri="{FF2B5EF4-FFF2-40B4-BE49-F238E27FC236}">
                  <a16:creationId xmlns:a16="http://schemas.microsoft.com/office/drawing/2014/main" id="{54891733-209F-1946-7E6C-6AA6E888CFC1}"/>
                </a:ext>
              </a:extLst>
            </p:cNvPr>
            <p:cNvSpPr/>
            <p:nvPr/>
          </p:nvSpPr>
          <p:spPr>
            <a:xfrm>
              <a:off x="1043425" y="932625"/>
              <a:ext cx="874475" cy="592500"/>
            </a:xfrm>
            <a:custGeom>
              <a:avLst/>
              <a:gdLst/>
              <a:ahLst/>
              <a:cxnLst/>
              <a:rect l="l" t="t" r="r" b="b"/>
              <a:pathLst>
                <a:path w="34979" h="23700" extrusionOk="0">
                  <a:moveTo>
                    <a:pt x="15859" y="0"/>
                  </a:moveTo>
                  <a:cubicBezTo>
                    <a:pt x="13878" y="0"/>
                    <a:pt x="11855" y="767"/>
                    <a:pt x="10874" y="2456"/>
                  </a:cubicBezTo>
                  <a:cubicBezTo>
                    <a:pt x="10195" y="3617"/>
                    <a:pt x="10126" y="5082"/>
                    <a:pt x="10500" y="6390"/>
                  </a:cubicBezTo>
                  <a:cubicBezTo>
                    <a:pt x="10637" y="6862"/>
                    <a:pt x="10795" y="7442"/>
                    <a:pt x="10441" y="7777"/>
                  </a:cubicBezTo>
                  <a:cubicBezTo>
                    <a:pt x="10274" y="7895"/>
                    <a:pt x="10077" y="7973"/>
                    <a:pt x="9870" y="8003"/>
                  </a:cubicBezTo>
                  <a:cubicBezTo>
                    <a:pt x="7992" y="8416"/>
                    <a:pt x="5877" y="8927"/>
                    <a:pt x="4894" y="10589"/>
                  </a:cubicBezTo>
                  <a:cubicBezTo>
                    <a:pt x="4245" y="11671"/>
                    <a:pt x="4255" y="13048"/>
                    <a:pt x="4619" y="14268"/>
                  </a:cubicBezTo>
                  <a:cubicBezTo>
                    <a:pt x="4973" y="15477"/>
                    <a:pt x="5661" y="16559"/>
                    <a:pt x="6340" y="17631"/>
                  </a:cubicBezTo>
                  <a:cubicBezTo>
                    <a:pt x="4805" y="17906"/>
                    <a:pt x="3311" y="18496"/>
                    <a:pt x="2130" y="19509"/>
                  </a:cubicBezTo>
                  <a:cubicBezTo>
                    <a:pt x="950" y="20513"/>
                    <a:pt x="104" y="21968"/>
                    <a:pt x="6" y="23532"/>
                  </a:cubicBezTo>
                  <a:cubicBezTo>
                    <a:pt x="19" y="23526"/>
                    <a:pt x="27" y="23524"/>
                    <a:pt x="34" y="23524"/>
                  </a:cubicBezTo>
                  <a:cubicBezTo>
                    <a:pt x="84" y="23524"/>
                    <a:pt x="0" y="23673"/>
                    <a:pt x="409" y="23699"/>
                  </a:cubicBezTo>
                  <a:lnTo>
                    <a:pt x="5641" y="23699"/>
                  </a:lnTo>
                  <a:cubicBezTo>
                    <a:pt x="5828" y="22352"/>
                    <a:pt x="6409" y="21093"/>
                    <a:pt x="7313" y="20080"/>
                  </a:cubicBezTo>
                  <a:lnTo>
                    <a:pt x="7313" y="20080"/>
                  </a:lnTo>
                  <a:cubicBezTo>
                    <a:pt x="6704" y="21191"/>
                    <a:pt x="6369" y="22430"/>
                    <a:pt x="6350" y="23699"/>
                  </a:cubicBezTo>
                  <a:lnTo>
                    <a:pt x="30071" y="23699"/>
                  </a:lnTo>
                  <a:cubicBezTo>
                    <a:pt x="29874" y="22627"/>
                    <a:pt x="29510" y="21594"/>
                    <a:pt x="28999" y="20640"/>
                  </a:cubicBezTo>
                  <a:lnTo>
                    <a:pt x="28999" y="20640"/>
                  </a:lnTo>
                  <a:cubicBezTo>
                    <a:pt x="29687" y="21575"/>
                    <a:pt x="30258" y="22598"/>
                    <a:pt x="30681" y="23689"/>
                  </a:cubicBezTo>
                  <a:lnTo>
                    <a:pt x="32707" y="23689"/>
                  </a:lnTo>
                  <a:lnTo>
                    <a:pt x="34841" y="23650"/>
                  </a:lnTo>
                  <a:cubicBezTo>
                    <a:pt x="34979" y="22696"/>
                    <a:pt x="34438" y="21545"/>
                    <a:pt x="33739" y="20876"/>
                  </a:cubicBezTo>
                  <a:cubicBezTo>
                    <a:pt x="33051" y="20218"/>
                    <a:pt x="32195" y="19755"/>
                    <a:pt x="31409" y="19205"/>
                  </a:cubicBezTo>
                  <a:cubicBezTo>
                    <a:pt x="31881" y="18496"/>
                    <a:pt x="32323" y="17749"/>
                    <a:pt x="32520" y="16923"/>
                  </a:cubicBezTo>
                  <a:cubicBezTo>
                    <a:pt x="32717" y="16097"/>
                    <a:pt x="32658" y="15172"/>
                    <a:pt x="32176" y="14474"/>
                  </a:cubicBezTo>
                  <a:cubicBezTo>
                    <a:pt x="31595" y="13628"/>
                    <a:pt x="30543" y="13255"/>
                    <a:pt x="29717" y="12655"/>
                  </a:cubicBezTo>
                  <a:cubicBezTo>
                    <a:pt x="29491" y="12487"/>
                    <a:pt x="29265" y="12291"/>
                    <a:pt x="29176" y="12025"/>
                  </a:cubicBezTo>
                  <a:cubicBezTo>
                    <a:pt x="29058" y="11720"/>
                    <a:pt x="29147" y="11376"/>
                    <a:pt x="29235" y="11061"/>
                  </a:cubicBezTo>
                  <a:cubicBezTo>
                    <a:pt x="29471" y="10176"/>
                    <a:pt x="29707" y="9281"/>
                    <a:pt x="29766" y="8367"/>
                  </a:cubicBezTo>
                  <a:cubicBezTo>
                    <a:pt x="29835" y="7442"/>
                    <a:pt x="29717" y="6498"/>
                    <a:pt x="29274" y="5692"/>
                  </a:cubicBezTo>
                  <a:cubicBezTo>
                    <a:pt x="28724" y="4689"/>
                    <a:pt x="27721" y="3990"/>
                    <a:pt x="26668" y="3558"/>
                  </a:cubicBezTo>
                  <a:cubicBezTo>
                    <a:pt x="25616" y="3125"/>
                    <a:pt x="24436" y="2918"/>
                    <a:pt x="23383" y="2456"/>
                  </a:cubicBezTo>
                  <a:cubicBezTo>
                    <a:pt x="21279" y="1541"/>
                    <a:pt x="19213" y="410"/>
                    <a:pt x="16932" y="76"/>
                  </a:cubicBezTo>
                  <a:cubicBezTo>
                    <a:pt x="16580" y="26"/>
                    <a:pt x="16220" y="0"/>
                    <a:pt x="15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54;p47">
              <a:extLst>
                <a:ext uri="{FF2B5EF4-FFF2-40B4-BE49-F238E27FC236}">
                  <a16:creationId xmlns:a16="http://schemas.microsoft.com/office/drawing/2014/main" id="{C06A4D2F-0D99-CDA2-EB44-2B4421C201AE}"/>
                </a:ext>
              </a:extLst>
            </p:cNvPr>
            <p:cNvSpPr/>
            <p:nvPr/>
          </p:nvSpPr>
          <p:spPr>
            <a:xfrm>
              <a:off x="1429575" y="1299625"/>
              <a:ext cx="231400" cy="206550"/>
            </a:xfrm>
            <a:custGeom>
              <a:avLst/>
              <a:gdLst/>
              <a:ahLst/>
              <a:cxnLst/>
              <a:rect l="l" t="t" r="r" b="b"/>
              <a:pathLst>
                <a:path w="9256" h="8262" extrusionOk="0">
                  <a:moveTo>
                    <a:pt x="7377" y="1"/>
                  </a:moveTo>
                  <a:lnTo>
                    <a:pt x="1741" y="148"/>
                  </a:lnTo>
                  <a:lnTo>
                    <a:pt x="119" y="5302"/>
                  </a:lnTo>
                  <a:lnTo>
                    <a:pt x="1" y="8262"/>
                  </a:lnTo>
                  <a:lnTo>
                    <a:pt x="8744" y="7446"/>
                  </a:lnTo>
                  <a:lnTo>
                    <a:pt x="9255" y="60"/>
                  </a:lnTo>
                  <a:lnTo>
                    <a:pt x="7377"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55;p47">
              <a:extLst>
                <a:ext uri="{FF2B5EF4-FFF2-40B4-BE49-F238E27FC236}">
                  <a16:creationId xmlns:a16="http://schemas.microsoft.com/office/drawing/2014/main" id="{8D9A6C5D-C901-9B81-2A32-2808242D9642}"/>
                </a:ext>
              </a:extLst>
            </p:cNvPr>
            <p:cNvSpPr/>
            <p:nvPr/>
          </p:nvSpPr>
          <p:spPr>
            <a:xfrm>
              <a:off x="1432525" y="1293975"/>
              <a:ext cx="184425" cy="139975"/>
            </a:xfrm>
            <a:custGeom>
              <a:avLst/>
              <a:gdLst/>
              <a:ahLst/>
              <a:cxnLst/>
              <a:rect l="l" t="t" r="r" b="b"/>
              <a:pathLst>
                <a:path w="7377" h="5599" extrusionOk="0">
                  <a:moveTo>
                    <a:pt x="227" y="0"/>
                  </a:moveTo>
                  <a:lnTo>
                    <a:pt x="1" y="5528"/>
                  </a:lnTo>
                  <a:cubicBezTo>
                    <a:pt x="168" y="5557"/>
                    <a:pt x="345" y="5577"/>
                    <a:pt x="522" y="5587"/>
                  </a:cubicBezTo>
                  <a:cubicBezTo>
                    <a:pt x="661" y="5594"/>
                    <a:pt x="799" y="5598"/>
                    <a:pt x="938" y="5598"/>
                  </a:cubicBezTo>
                  <a:cubicBezTo>
                    <a:pt x="2212" y="5598"/>
                    <a:pt x="3466" y="5272"/>
                    <a:pt x="4584" y="4642"/>
                  </a:cubicBezTo>
                  <a:cubicBezTo>
                    <a:pt x="5213" y="4279"/>
                    <a:pt x="5793" y="3826"/>
                    <a:pt x="6305" y="3295"/>
                  </a:cubicBezTo>
                  <a:cubicBezTo>
                    <a:pt x="6659" y="2911"/>
                    <a:pt x="7101" y="2449"/>
                    <a:pt x="7259" y="1938"/>
                  </a:cubicBezTo>
                  <a:cubicBezTo>
                    <a:pt x="7377" y="1544"/>
                    <a:pt x="7318" y="1053"/>
                    <a:pt x="7298" y="650"/>
                  </a:cubicBezTo>
                  <a:cubicBezTo>
                    <a:pt x="7298" y="512"/>
                    <a:pt x="7278" y="364"/>
                    <a:pt x="7269" y="227"/>
                  </a:cubicBezTo>
                  <a:lnTo>
                    <a:pt x="227" y="0"/>
                  </a:ln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56;p47">
              <a:extLst>
                <a:ext uri="{FF2B5EF4-FFF2-40B4-BE49-F238E27FC236}">
                  <a16:creationId xmlns:a16="http://schemas.microsoft.com/office/drawing/2014/main" id="{EFCA473F-4E93-5A3C-D5A2-5F68A7F7FF8E}"/>
                </a:ext>
              </a:extLst>
            </p:cNvPr>
            <p:cNvSpPr/>
            <p:nvPr/>
          </p:nvSpPr>
          <p:spPr>
            <a:xfrm>
              <a:off x="1325575" y="976725"/>
              <a:ext cx="392675" cy="428300"/>
            </a:xfrm>
            <a:custGeom>
              <a:avLst/>
              <a:gdLst/>
              <a:ahLst/>
              <a:cxnLst/>
              <a:rect l="l" t="t" r="r" b="b"/>
              <a:pathLst>
                <a:path w="15707" h="17132" extrusionOk="0">
                  <a:moveTo>
                    <a:pt x="7944" y="1"/>
                  </a:moveTo>
                  <a:cubicBezTo>
                    <a:pt x="7656" y="1"/>
                    <a:pt x="7365" y="18"/>
                    <a:pt x="7072" y="53"/>
                  </a:cubicBezTo>
                  <a:cubicBezTo>
                    <a:pt x="3679" y="456"/>
                    <a:pt x="1092" y="2787"/>
                    <a:pt x="561" y="6091"/>
                  </a:cubicBezTo>
                  <a:lnTo>
                    <a:pt x="532" y="6416"/>
                  </a:lnTo>
                  <a:cubicBezTo>
                    <a:pt x="532" y="6416"/>
                    <a:pt x="1" y="14234"/>
                    <a:pt x="2017" y="15956"/>
                  </a:cubicBezTo>
                  <a:cubicBezTo>
                    <a:pt x="2835" y="16654"/>
                    <a:pt x="5347" y="17132"/>
                    <a:pt x="7531" y="17132"/>
                  </a:cubicBezTo>
                  <a:cubicBezTo>
                    <a:pt x="8758" y="17132"/>
                    <a:pt x="9882" y="16981"/>
                    <a:pt x="10543" y="16634"/>
                  </a:cubicBezTo>
                  <a:cubicBezTo>
                    <a:pt x="11153" y="16310"/>
                    <a:pt x="12992" y="15070"/>
                    <a:pt x="13573" y="12926"/>
                  </a:cubicBezTo>
                  <a:cubicBezTo>
                    <a:pt x="15028" y="11255"/>
                    <a:pt x="15707" y="9052"/>
                    <a:pt x="15441" y="6849"/>
                  </a:cubicBezTo>
                  <a:cubicBezTo>
                    <a:pt x="14975" y="2911"/>
                    <a:pt x="11709" y="1"/>
                    <a:pt x="794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57;p47">
              <a:extLst>
                <a:ext uri="{FF2B5EF4-FFF2-40B4-BE49-F238E27FC236}">
                  <a16:creationId xmlns:a16="http://schemas.microsoft.com/office/drawing/2014/main" id="{6C47744D-E2C3-7B4B-F897-DC02A5FF1C07}"/>
                </a:ext>
              </a:extLst>
            </p:cNvPr>
            <p:cNvSpPr/>
            <p:nvPr/>
          </p:nvSpPr>
          <p:spPr>
            <a:xfrm>
              <a:off x="1614975" y="1220300"/>
              <a:ext cx="136700" cy="115625"/>
            </a:xfrm>
            <a:custGeom>
              <a:avLst/>
              <a:gdLst/>
              <a:ahLst/>
              <a:cxnLst/>
              <a:rect l="l" t="t" r="r" b="b"/>
              <a:pathLst>
                <a:path w="5468" h="4625" extrusionOk="0">
                  <a:moveTo>
                    <a:pt x="2456" y="0"/>
                  </a:moveTo>
                  <a:cubicBezTo>
                    <a:pt x="2364" y="0"/>
                    <a:pt x="2269" y="6"/>
                    <a:pt x="2174" y="17"/>
                  </a:cubicBezTo>
                  <a:cubicBezTo>
                    <a:pt x="905" y="174"/>
                    <a:pt x="0" y="1315"/>
                    <a:pt x="148" y="2584"/>
                  </a:cubicBezTo>
                  <a:cubicBezTo>
                    <a:pt x="295" y="3861"/>
                    <a:pt x="1364" y="4625"/>
                    <a:pt x="2454" y="4625"/>
                  </a:cubicBezTo>
                  <a:cubicBezTo>
                    <a:pt x="3109" y="4625"/>
                    <a:pt x="3773" y="4349"/>
                    <a:pt x="4249" y="3744"/>
                  </a:cubicBezTo>
                  <a:cubicBezTo>
                    <a:pt x="5467" y="2207"/>
                    <a:pt x="4328" y="0"/>
                    <a:pt x="245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58;p47">
              <a:extLst>
                <a:ext uri="{FF2B5EF4-FFF2-40B4-BE49-F238E27FC236}">
                  <a16:creationId xmlns:a16="http://schemas.microsoft.com/office/drawing/2014/main" id="{9F1F722C-47BB-8862-7723-88EF20887711}"/>
                </a:ext>
              </a:extLst>
            </p:cNvPr>
            <p:cNvSpPr/>
            <p:nvPr/>
          </p:nvSpPr>
          <p:spPr>
            <a:xfrm>
              <a:off x="1653075" y="1245525"/>
              <a:ext cx="63450" cy="62725"/>
            </a:xfrm>
            <a:custGeom>
              <a:avLst/>
              <a:gdLst/>
              <a:ahLst/>
              <a:cxnLst/>
              <a:rect l="l" t="t" r="r" b="b"/>
              <a:pathLst>
                <a:path w="2538" h="2509" extrusionOk="0">
                  <a:moveTo>
                    <a:pt x="2381" y="1"/>
                  </a:moveTo>
                  <a:cubicBezTo>
                    <a:pt x="1181" y="237"/>
                    <a:pt x="246" y="1171"/>
                    <a:pt x="10" y="2371"/>
                  </a:cubicBezTo>
                  <a:cubicBezTo>
                    <a:pt x="1" y="2430"/>
                    <a:pt x="40" y="2489"/>
                    <a:pt x="109" y="2509"/>
                  </a:cubicBezTo>
                  <a:lnTo>
                    <a:pt x="128" y="2509"/>
                  </a:lnTo>
                  <a:cubicBezTo>
                    <a:pt x="187" y="2509"/>
                    <a:pt x="237" y="2469"/>
                    <a:pt x="246" y="2420"/>
                  </a:cubicBezTo>
                  <a:cubicBezTo>
                    <a:pt x="296" y="2263"/>
                    <a:pt x="394" y="2135"/>
                    <a:pt x="532" y="2047"/>
                  </a:cubicBezTo>
                  <a:cubicBezTo>
                    <a:pt x="758" y="1860"/>
                    <a:pt x="1023" y="1722"/>
                    <a:pt x="1299" y="1634"/>
                  </a:cubicBezTo>
                  <a:cubicBezTo>
                    <a:pt x="1429" y="1592"/>
                    <a:pt x="1563" y="1572"/>
                    <a:pt x="1697" y="1572"/>
                  </a:cubicBezTo>
                  <a:cubicBezTo>
                    <a:pt x="1846" y="1572"/>
                    <a:pt x="1995" y="1597"/>
                    <a:pt x="2135" y="1643"/>
                  </a:cubicBezTo>
                  <a:cubicBezTo>
                    <a:pt x="2138" y="1644"/>
                    <a:pt x="2142" y="1644"/>
                    <a:pt x="2145" y="1644"/>
                  </a:cubicBezTo>
                  <a:cubicBezTo>
                    <a:pt x="2266" y="1644"/>
                    <a:pt x="2318" y="1484"/>
                    <a:pt x="2213" y="1417"/>
                  </a:cubicBezTo>
                  <a:cubicBezTo>
                    <a:pt x="2049" y="1361"/>
                    <a:pt x="1876" y="1331"/>
                    <a:pt x="1703" y="1331"/>
                  </a:cubicBezTo>
                  <a:cubicBezTo>
                    <a:pt x="1544" y="1331"/>
                    <a:pt x="1385" y="1356"/>
                    <a:pt x="1230" y="1407"/>
                  </a:cubicBezTo>
                  <a:cubicBezTo>
                    <a:pt x="945" y="1496"/>
                    <a:pt x="669" y="1634"/>
                    <a:pt x="433" y="1820"/>
                  </a:cubicBezTo>
                  <a:cubicBezTo>
                    <a:pt x="797" y="1004"/>
                    <a:pt x="1535" y="414"/>
                    <a:pt x="2420" y="237"/>
                  </a:cubicBezTo>
                  <a:cubicBezTo>
                    <a:pt x="2538" y="188"/>
                    <a:pt x="2508" y="1"/>
                    <a:pt x="2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9;p47">
              <a:extLst>
                <a:ext uri="{FF2B5EF4-FFF2-40B4-BE49-F238E27FC236}">
                  <a16:creationId xmlns:a16="http://schemas.microsoft.com/office/drawing/2014/main" id="{42CB29CE-ADFD-028C-445A-2F67D603C648}"/>
                </a:ext>
              </a:extLst>
            </p:cNvPr>
            <p:cNvSpPr/>
            <p:nvPr/>
          </p:nvSpPr>
          <p:spPr>
            <a:xfrm>
              <a:off x="1502350" y="963275"/>
              <a:ext cx="274925" cy="301950"/>
            </a:xfrm>
            <a:custGeom>
              <a:avLst/>
              <a:gdLst/>
              <a:ahLst/>
              <a:cxnLst/>
              <a:rect l="l" t="t" r="r" b="b"/>
              <a:pathLst>
                <a:path w="10997" h="12078" extrusionOk="0">
                  <a:moveTo>
                    <a:pt x="778" y="1"/>
                  </a:moveTo>
                  <a:cubicBezTo>
                    <a:pt x="1" y="1358"/>
                    <a:pt x="837" y="3118"/>
                    <a:pt x="1604" y="4318"/>
                  </a:cubicBezTo>
                  <a:cubicBezTo>
                    <a:pt x="2302" y="5429"/>
                    <a:pt x="3728" y="6364"/>
                    <a:pt x="4741" y="7151"/>
                  </a:cubicBezTo>
                  <a:cubicBezTo>
                    <a:pt x="4181" y="7829"/>
                    <a:pt x="3846" y="8665"/>
                    <a:pt x="3905" y="9540"/>
                  </a:cubicBezTo>
                  <a:cubicBezTo>
                    <a:pt x="3964" y="10426"/>
                    <a:pt x="4367" y="11252"/>
                    <a:pt x="5007" y="11852"/>
                  </a:cubicBezTo>
                  <a:cubicBezTo>
                    <a:pt x="5125" y="11497"/>
                    <a:pt x="5528" y="11212"/>
                    <a:pt x="5843" y="11016"/>
                  </a:cubicBezTo>
                  <a:cubicBezTo>
                    <a:pt x="6305" y="10738"/>
                    <a:pt x="6832" y="10534"/>
                    <a:pt x="7339" y="10534"/>
                  </a:cubicBezTo>
                  <a:cubicBezTo>
                    <a:pt x="7641" y="10534"/>
                    <a:pt x="7935" y="10607"/>
                    <a:pt x="8203" y="10780"/>
                  </a:cubicBezTo>
                  <a:cubicBezTo>
                    <a:pt x="8695" y="11065"/>
                    <a:pt x="9049" y="11527"/>
                    <a:pt x="9206" y="12078"/>
                  </a:cubicBezTo>
                  <a:cubicBezTo>
                    <a:pt x="10190" y="10504"/>
                    <a:pt x="10790" y="8714"/>
                    <a:pt x="10927" y="6865"/>
                  </a:cubicBezTo>
                  <a:cubicBezTo>
                    <a:pt x="10996" y="6138"/>
                    <a:pt x="10957" y="5400"/>
                    <a:pt x="10790" y="4692"/>
                  </a:cubicBezTo>
                  <a:cubicBezTo>
                    <a:pt x="10632" y="3974"/>
                    <a:pt x="10258" y="3315"/>
                    <a:pt x="9727" y="2804"/>
                  </a:cubicBezTo>
                  <a:cubicBezTo>
                    <a:pt x="9354" y="2479"/>
                    <a:pt x="8931" y="2223"/>
                    <a:pt x="8478" y="2046"/>
                  </a:cubicBezTo>
                  <a:cubicBezTo>
                    <a:pt x="7642" y="1692"/>
                    <a:pt x="6757" y="1486"/>
                    <a:pt x="5882" y="1250"/>
                  </a:cubicBezTo>
                  <a:cubicBezTo>
                    <a:pt x="4780" y="945"/>
                    <a:pt x="1869" y="365"/>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60;p47">
              <a:extLst>
                <a:ext uri="{FF2B5EF4-FFF2-40B4-BE49-F238E27FC236}">
                  <a16:creationId xmlns:a16="http://schemas.microsoft.com/office/drawing/2014/main" id="{6634F21F-4E37-49C4-0A9C-59C16FE92972}"/>
                </a:ext>
              </a:extLst>
            </p:cNvPr>
            <p:cNvSpPr/>
            <p:nvPr/>
          </p:nvSpPr>
          <p:spPr>
            <a:xfrm>
              <a:off x="1351650" y="1118100"/>
              <a:ext cx="56575" cy="26175"/>
            </a:xfrm>
            <a:custGeom>
              <a:avLst/>
              <a:gdLst/>
              <a:ahLst/>
              <a:cxnLst/>
              <a:rect l="l" t="t" r="r" b="b"/>
              <a:pathLst>
                <a:path w="2263" h="1047" extrusionOk="0">
                  <a:moveTo>
                    <a:pt x="1470" y="1"/>
                  </a:moveTo>
                  <a:cubicBezTo>
                    <a:pt x="1090" y="1"/>
                    <a:pt x="676" y="95"/>
                    <a:pt x="482" y="161"/>
                  </a:cubicBezTo>
                  <a:cubicBezTo>
                    <a:pt x="403" y="190"/>
                    <a:pt x="325" y="230"/>
                    <a:pt x="246" y="279"/>
                  </a:cubicBezTo>
                  <a:cubicBezTo>
                    <a:pt x="207" y="299"/>
                    <a:pt x="177" y="328"/>
                    <a:pt x="138" y="367"/>
                  </a:cubicBezTo>
                  <a:cubicBezTo>
                    <a:pt x="0" y="505"/>
                    <a:pt x="10" y="741"/>
                    <a:pt x="177" y="859"/>
                  </a:cubicBezTo>
                  <a:cubicBezTo>
                    <a:pt x="256" y="908"/>
                    <a:pt x="344" y="948"/>
                    <a:pt x="433" y="967"/>
                  </a:cubicBezTo>
                  <a:cubicBezTo>
                    <a:pt x="662" y="1020"/>
                    <a:pt x="892" y="1046"/>
                    <a:pt x="1124" y="1046"/>
                  </a:cubicBezTo>
                  <a:cubicBezTo>
                    <a:pt x="1240" y="1046"/>
                    <a:pt x="1357" y="1040"/>
                    <a:pt x="1475" y="1026"/>
                  </a:cubicBezTo>
                  <a:cubicBezTo>
                    <a:pt x="1652" y="1026"/>
                    <a:pt x="1829" y="987"/>
                    <a:pt x="1997" y="908"/>
                  </a:cubicBezTo>
                  <a:cubicBezTo>
                    <a:pt x="2154" y="830"/>
                    <a:pt x="2262" y="663"/>
                    <a:pt x="2262" y="476"/>
                  </a:cubicBezTo>
                  <a:cubicBezTo>
                    <a:pt x="2247" y="109"/>
                    <a:pt x="1878" y="1"/>
                    <a:pt x="14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61;p47">
              <a:extLst>
                <a:ext uri="{FF2B5EF4-FFF2-40B4-BE49-F238E27FC236}">
                  <a16:creationId xmlns:a16="http://schemas.microsoft.com/office/drawing/2014/main" id="{11743DF7-71C4-D702-5777-D0721A677D77}"/>
                </a:ext>
              </a:extLst>
            </p:cNvPr>
            <p:cNvSpPr/>
            <p:nvPr/>
          </p:nvSpPr>
          <p:spPr>
            <a:xfrm>
              <a:off x="1510975" y="1124500"/>
              <a:ext cx="56575" cy="27225"/>
            </a:xfrm>
            <a:custGeom>
              <a:avLst/>
              <a:gdLst/>
              <a:ahLst/>
              <a:cxnLst/>
              <a:rect l="l" t="t" r="r" b="b"/>
              <a:pathLst>
                <a:path w="2263" h="1089" extrusionOk="0">
                  <a:moveTo>
                    <a:pt x="670" y="0"/>
                  </a:moveTo>
                  <a:cubicBezTo>
                    <a:pt x="338" y="0"/>
                    <a:pt x="57" y="100"/>
                    <a:pt x="10" y="407"/>
                  </a:cubicBezTo>
                  <a:cubicBezTo>
                    <a:pt x="0" y="593"/>
                    <a:pt x="89" y="770"/>
                    <a:pt x="246" y="869"/>
                  </a:cubicBezTo>
                  <a:cubicBezTo>
                    <a:pt x="403" y="957"/>
                    <a:pt x="570" y="1016"/>
                    <a:pt x="747" y="1026"/>
                  </a:cubicBezTo>
                  <a:cubicBezTo>
                    <a:pt x="959" y="1068"/>
                    <a:pt x="1174" y="1088"/>
                    <a:pt x="1389" y="1088"/>
                  </a:cubicBezTo>
                  <a:cubicBezTo>
                    <a:pt x="1523" y="1088"/>
                    <a:pt x="1657" y="1081"/>
                    <a:pt x="1790" y="1065"/>
                  </a:cubicBezTo>
                  <a:cubicBezTo>
                    <a:pt x="1878" y="1056"/>
                    <a:pt x="1977" y="1026"/>
                    <a:pt x="2055" y="977"/>
                  </a:cubicBezTo>
                  <a:cubicBezTo>
                    <a:pt x="2233" y="879"/>
                    <a:pt x="2262" y="643"/>
                    <a:pt x="2134" y="495"/>
                  </a:cubicBezTo>
                  <a:cubicBezTo>
                    <a:pt x="2114" y="456"/>
                    <a:pt x="2075" y="426"/>
                    <a:pt x="2046" y="397"/>
                  </a:cubicBezTo>
                  <a:cubicBezTo>
                    <a:pt x="1977" y="347"/>
                    <a:pt x="1898" y="298"/>
                    <a:pt x="1819" y="269"/>
                  </a:cubicBezTo>
                  <a:cubicBezTo>
                    <a:pt x="1604" y="164"/>
                    <a:pt x="1094" y="0"/>
                    <a:pt x="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62;p47">
              <a:extLst>
                <a:ext uri="{FF2B5EF4-FFF2-40B4-BE49-F238E27FC236}">
                  <a16:creationId xmlns:a16="http://schemas.microsoft.com/office/drawing/2014/main" id="{506A0D23-CEE8-8CB0-33B5-0EBA504CF365}"/>
                </a:ext>
              </a:extLst>
            </p:cNvPr>
            <p:cNvSpPr/>
            <p:nvPr/>
          </p:nvSpPr>
          <p:spPr>
            <a:xfrm>
              <a:off x="1509000" y="1190625"/>
              <a:ext cx="40450" cy="34400"/>
            </a:xfrm>
            <a:custGeom>
              <a:avLst/>
              <a:gdLst/>
              <a:ahLst/>
              <a:cxnLst/>
              <a:rect l="l" t="t" r="r" b="b"/>
              <a:pathLst>
                <a:path w="1618" h="1376" extrusionOk="0">
                  <a:moveTo>
                    <a:pt x="721" y="0"/>
                  </a:moveTo>
                  <a:cubicBezTo>
                    <a:pt x="697" y="0"/>
                    <a:pt x="673" y="1"/>
                    <a:pt x="649" y="4"/>
                  </a:cubicBezTo>
                  <a:cubicBezTo>
                    <a:pt x="276" y="33"/>
                    <a:pt x="0" y="368"/>
                    <a:pt x="30" y="751"/>
                  </a:cubicBezTo>
                  <a:cubicBezTo>
                    <a:pt x="67" y="1139"/>
                    <a:pt x="391" y="1375"/>
                    <a:pt x="720" y="1375"/>
                  </a:cubicBezTo>
                  <a:cubicBezTo>
                    <a:pt x="909" y="1375"/>
                    <a:pt x="1100" y="1297"/>
                    <a:pt x="1240" y="1125"/>
                  </a:cubicBezTo>
                  <a:cubicBezTo>
                    <a:pt x="1617" y="672"/>
                    <a:pt x="1287" y="0"/>
                    <a:pt x="721"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63;p47">
              <a:extLst>
                <a:ext uri="{FF2B5EF4-FFF2-40B4-BE49-F238E27FC236}">
                  <a16:creationId xmlns:a16="http://schemas.microsoft.com/office/drawing/2014/main" id="{D1BF07B8-A0AE-C372-7AED-764AED2FD86A}"/>
                </a:ext>
              </a:extLst>
            </p:cNvPr>
            <p:cNvSpPr/>
            <p:nvPr/>
          </p:nvSpPr>
          <p:spPr>
            <a:xfrm>
              <a:off x="1374500" y="1181050"/>
              <a:ext cx="40775" cy="34550"/>
            </a:xfrm>
            <a:custGeom>
              <a:avLst/>
              <a:gdLst/>
              <a:ahLst/>
              <a:cxnLst/>
              <a:rect l="l" t="t" r="r" b="b"/>
              <a:pathLst>
                <a:path w="1631" h="1382" extrusionOk="0">
                  <a:moveTo>
                    <a:pt x="720" y="1"/>
                  </a:moveTo>
                  <a:cubicBezTo>
                    <a:pt x="700" y="1"/>
                    <a:pt x="680" y="2"/>
                    <a:pt x="660" y="3"/>
                  </a:cubicBezTo>
                  <a:cubicBezTo>
                    <a:pt x="276" y="43"/>
                    <a:pt x="1" y="377"/>
                    <a:pt x="30" y="751"/>
                  </a:cubicBezTo>
                  <a:cubicBezTo>
                    <a:pt x="68" y="1140"/>
                    <a:pt x="395" y="1381"/>
                    <a:pt x="729" y="1381"/>
                  </a:cubicBezTo>
                  <a:cubicBezTo>
                    <a:pt x="917" y="1381"/>
                    <a:pt x="1108" y="1305"/>
                    <a:pt x="1250" y="1134"/>
                  </a:cubicBezTo>
                  <a:cubicBezTo>
                    <a:pt x="1630" y="678"/>
                    <a:pt x="1293" y="1"/>
                    <a:pt x="720" y="1"/>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64;p47">
              <a:extLst>
                <a:ext uri="{FF2B5EF4-FFF2-40B4-BE49-F238E27FC236}">
                  <a16:creationId xmlns:a16="http://schemas.microsoft.com/office/drawing/2014/main" id="{6707175A-0877-BDE9-7D08-34711637DC42}"/>
                </a:ext>
              </a:extLst>
            </p:cNvPr>
            <p:cNvSpPr/>
            <p:nvPr/>
          </p:nvSpPr>
          <p:spPr>
            <a:xfrm>
              <a:off x="1423675" y="1195375"/>
              <a:ext cx="25850" cy="65175"/>
            </a:xfrm>
            <a:custGeom>
              <a:avLst/>
              <a:gdLst/>
              <a:ahLst/>
              <a:cxnLst/>
              <a:rect l="l" t="t" r="r" b="b"/>
              <a:pathLst>
                <a:path w="1034" h="2607" extrusionOk="0">
                  <a:moveTo>
                    <a:pt x="849" y="1"/>
                  </a:moveTo>
                  <a:cubicBezTo>
                    <a:pt x="780" y="1"/>
                    <a:pt x="712" y="51"/>
                    <a:pt x="728" y="138"/>
                  </a:cubicBezTo>
                  <a:cubicBezTo>
                    <a:pt x="787" y="620"/>
                    <a:pt x="719" y="915"/>
                    <a:pt x="473" y="1122"/>
                  </a:cubicBezTo>
                  <a:lnTo>
                    <a:pt x="60" y="1476"/>
                  </a:lnTo>
                  <a:cubicBezTo>
                    <a:pt x="10" y="1515"/>
                    <a:pt x="1" y="1574"/>
                    <a:pt x="30" y="1623"/>
                  </a:cubicBezTo>
                  <a:lnTo>
                    <a:pt x="483" y="2538"/>
                  </a:lnTo>
                  <a:cubicBezTo>
                    <a:pt x="502" y="2577"/>
                    <a:pt x="542" y="2607"/>
                    <a:pt x="591" y="2607"/>
                  </a:cubicBezTo>
                  <a:cubicBezTo>
                    <a:pt x="610" y="2607"/>
                    <a:pt x="630" y="2597"/>
                    <a:pt x="640" y="2587"/>
                  </a:cubicBezTo>
                  <a:cubicBezTo>
                    <a:pt x="709" y="2558"/>
                    <a:pt x="728" y="2489"/>
                    <a:pt x="699" y="2420"/>
                  </a:cubicBezTo>
                  <a:lnTo>
                    <a:pt x="296" y="1604"/>
                  </a:lnTo>
                  <a:lnTo>
                    <a:pt x="630" y="1319"/>
                  </a:lnTo>
                  <a:cubicBezTo>
                    <a:pt x="1033" y="964"/>
                    <a:pt x="1014" y="463"/>
                    <a:pt x="974" y="109"/>
                  </a:cubicBezTo>
                  <a:cubicBezTo>
                    <a:pt x="961" y="34"/>
                    <a:pt x="905" y="1"/>
                    <a:pt x="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65;p47">
              <a:extLst>
                <a:ext uri="{FF2B5EF4-FFF2-40B4-BE49-F238E27FC236}">
                  <a16:creationId xmlns:a16="http://schemas.microsoft.com/office/drawing/2014/main" id="{4D2926F7-AEB6-2171-4189-08D2C8964D35}"/>
                </a:ext>
              </a:extLst>
            </p:cNvPr>
            <p:cNvSpPr/>
            <p:nvPr/>
          </p:nvSpPr>
          <p:spPr>
            <a:xfrm>
              <a:off x="1422700" y="1263100"/>
              <a:ext cx="54525" cy="28925"/>
            </a:xfrm>
            <a:custGeom>
              <a:avLst/>
              <a:gdLst/>
              <a:ahLst/>
              <a:cxnLst/>
              <a:rect l="l" t="t" r="r" b="b"/>
              <a:pathLst>
                <a:path w="2181" h="1157" extrusionOk="0">
                  <a:moveTo>
                    <a:pt x="2036" y="1"/>
                  </a:moveTo>
                  <a:cubicBezTo>
                    <a:pt x="1983" y="1"/>
                    <a:pt x="1931" y="33"/>
                    <a:pt x="1918" y="104"/>
                  </a:cubicBezTo>
                  <a:cubicBezTo>
                    <a:pt x="1918" y="134"/>
                    <a:pt x="1771" y="813"/>
                    <a:pt x="1200" y="891"/>
                  </a:cubicBezTo>
                  <a:cubicBezTo>
                    <a:pt x="1169" y="896"/>
                    <a:pt x="1138" y="898"/>
                    <a:pt x="1108" y="898"/>
                  </a:cubicBezTo>
                  <a:cubicBezTo>
                    <a:pt x="590" y="898"/>
                    <a:pt x="256" y="222"/>
                    <a:pt x="256" y="213"/>
                  </a:cubicBezTo>
                  <a:cubicBezTo>
                    <a:pt x="234" y="169"/>
                    <a:pt x="192" y="142"/>
                    <a:pt x="143" y="142"/>
                  </a:cubicBezTo>
                  <a:cubicBezTo>
                    <a:pt x="126" y="142"/>
                    <a:pt x="107" y="146"/>
                    <a:pt x="89" y="154"/>
                  </a:cubicBezTo>
                  <a:cubicBezTo>
                    <a:pt x="30" y="183"/>
                    <a:pt x="0" y="262"/>
                    <a:pt x="30" y="321"/>
                  </a:cubicBezTo>
                  <a:cubicBezTo>
                    <a:pt x="49" y="360"/>
                    <a:pt x="423" y="1157"/>
                    <a:pt x="1102" y="1157"/>
                  </a:cubicBezTo>
                  <a:cubicBezTo>
                    <a:pt x="1141" y="1147"/>
                    <a:pt x="1190" y="1147"/>
                    <a:pt x="1230" y="1147"/>
                  </a:cubicBezTo>
                  <a:cubicBezTo>
                    <a:pt x="1987" y="1029"/>
                    <a:pt x="2154" y="193"/>
                    <a:pt x="2164" y="154"/>
                  </a:cubicBezTo>
                  <a:cubicBezTo>
                    <a:pt x="2181" y="58"/>
                    <a:pt x="2108" y="1"/>
                    <a:pt x="2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66;p47">
              <a:extLst>
                <a:ext uri="{FF2B5EF4-FFF2-40B4-BE49-F238E27FC236}">
                  <a16:creationId xmlns:a16="http://schemas.microsoft.com/office/drawing/2014/main" id="{E5A27D42-99DB-FF83-348F-45CB992F83A3}"/>
                </a:ext>
              </a:extLst>
            </p:cNvPr>
            <p:cNvSpPr/>
            <p:nvPr/>
          </p:nvSpPr>
          <p:spPr>
            <a:xfrm>
              <a:off x="1324600" y="1147425"/>
              <a:ext cx="315725" cy="106800"/>
            </a:xfrm>
            <a:custGeom>
              <a:avLst/>
              <a:gdLst/>
              <a:ahLst/>
              <a:cxnLst/>
              <a:rect l="l" t="t" r="r" b="b"/>
              <a:pathLst>
                <a:path w="12629" h="4272" extrusionOk="0">
                  <a:moveTo>
                    <a:pt x="49" y="1"/>
                  </a:moveTo>
                  <a:lnTo>
                    <a:pt x="0" y="965"/>
                  </a:lnTo>
                  <a:lnTo>
                    <a:pt x="285" y="1014"/>
                  </a:lnTo>
                  <a:lnTo>
                    <a:pt x="354" y="2814"/>
                  </a:lnTo>
                  <a:cubicBezTo>
                    <a:pt x="364" y="3187"/>
                    <a:pt x="659" y="3492"/>
                    <a:pt x="1033" y="3512"/>
                  </a:cubicBezTo>
                  <a:lnTo>
                    <a:pt x="3403" y="3669"/>
                  </a:lnTo>
                  <a:cubicBezTo>
                    <a:pt x="3419" y="3670"/>
                    <a:pt x="3434" y="3671"/>
                    <a:pt x="3450" y="3671"/>
                  </a:cubicBezTo>
                  <a:cubicBezTo>
                    <a:pt x="3756" y="3671"/>
                    <a:pt x="4028" y="3487"/>
                    <a:pt x="4141" y="3197"/>
                  </a:cubicBezTo>
                  <a:lnTo>
                    <a:pt x="4652" y="1850"/>
                  </a:lnTo>
                  <a:lnTo>
                    <a:pt x="5262" y="1850"/>
                  </a:lnTo>
                  <a:cubicBezTo>
                    <a:pt x="5350" y="1850"/>
                    <a:pt x="5429" y="1889"/>
                    <a:pt x="5478" y="1968"/>
                  </a:cubicBezTo>
                  <a:lnTo>
                    <a:pt x="6117" y="3463"/>
                  </a:lnTo>
                  <a:cubicBezTo>
                    <a:pt x="6226" y="3709"/>
                    <a:pt x="6452" y="3876"/>
                    <a:pt x="6717" y="3905"/>
                  </a:cubicBezTo>
                  <a:lnTo>
                    <a:pt x="10278" y="4269"/>
                  </a:lnTo>
                  <a:cubicBezTo>
                    <a:pt x="10298" y="4271"/>
                    <a:pt x="10319" y="4272"/>
                    <a:pt x="10340" y="4272"/>
                  </a:cubicBezTo>
                  <a:cubicBezTo>
                    <a:pt x="10670" y="4272"/>
                    <a:pt x="10972" y="4052"/>
                    <a:pt x="11064" y="3728"/>
                  </a:cubicBezTo>
                  <a:lnTo>
                    <a:pt x="11458" y="2243"/>
                  </a:lnTo>
                  <a:lnTo>
                    <a:pt x="12569" y="2135"/>
                  </a:lnTo>
                  <a:lnTo>
                    <a:pt x="12628" y="581"/>
                  </a:lnTo>
                  <a:lnTo>
                    <a:pt x="5842" y="266"/>
                  </a:lnTo>
                  <a:lnTo>
                    <a:pt x="5203" y="237"/>
                  </a:lnTo>
                  <a:lnTo>
                    <a:pt x="4613" y="207"/>
                  </a:lnTo>
                  <a:lnTo>
                    <a:pt x="49" y="1"/>
                  </a:ln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67;p47">
              <a:extLst>
                <a:ext uri="{FF2B5EF4-FFF2-40B4-BE49-F238E27FC236}">
                  <a16:creationId xmlns:a16="http://schemas.microsoft.com/office/drawing/2014/main" id="{589AD750-FD60-187D-91A0-1C25B0758466}"/>
                </a:ext>
              </a:extLst>
            </p:cNvPr>
            <p:cNvSpPr/>
            <p:nvPr/>
          </p:nvSpPr>
          <p:spPr>
            <a:xfrm>
              <a:off x="1486125" y="1173000"/>
              <a:ext cx="106975" cy="63025"/>
            </a:xfrm>
            <a:custGeom>
              <a:avLst/>
              <a:gdLst/>
              <a:ahLst/>
              <a:cxnLst/>
              <a:rect l="l" t="t" r="r" b="b"/>
              <a:pathLst>
                <a:path w="4279" h="2521" extrusionOk="0">
                  <a:moveTo>
                    <a:pt x="1" y="1"/>
                  </a:moveTo>
                  <a:lnTo>
                    <a:pt x="50" y="1623"/>
                  </a:lnTo>
                  <a:cubicBezTo>
                    <a:pt x="60" y="1997"/>
                    <a:pt x="355" y="2302"/>
                    <a:pt x="728" y="2341"/>
                  </a:cubicBezTo>
                  <a:lnTo>
                    <a:pt x="3266" y="2518"/>
                  </a:lnTo>
                  <a:cubicBezTo>
                    <a:pt x="3285" y="2520"/>
                    <a:pt x="3303" y="2521"/>
                    <a:pt x="3322" y="2521"/>
                  </a:cubicBezTo>
                  <a:cubicBezTo>
                    <a:pt x="3682" y="2521"/>
                    <a:pt x="3987" y="2254"/>
                    <a:pt x="4043" y="1889"/>
                  </a:cubicBezTo>
                  <a:lnTo>
                    <a:pt x="4279" y="16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68;p47">
              <a:extLst>
                <a:ext uri="{FF2B5EF4-FFF2-40B4-BE49-F238E27FC236}">
                  <a16:creationId xmlns:a16="http://schemas.microsoft.com/office/drawing/2014/main" id="{BB9CB0E6-D6D7-9FD5-95D1-387A87D0B21A}"/>
                </a:ext>
              </a:extLst>
            </p:cNvPr>
            <p:cNvSpPr/>
            <p:nvPr/>
          </p:nvSpPr>
          <p:spPr>
            <a:xfrm>
              <a:off x="1339825" y="1168325"/>
              <a:ext cx="87075" cy="59350"/>
            </a:xfrm>
            <a:custGeom>
              <a:avLst/>
              <a:gdLst/>
              <a:ahLst/>
              <a:cxnLst/>
              <a:rect l="l" t="t" r="r" b="b"/>
              <a:pathLst>
                <a:path w="3483" h="2374" extrusionOk="0">
                  <a:moveTo>
                    <a:pt x="1" y="1"/>
                  </a:moveTo>
                  <a:lnTo>
                    <a:pt x="40" y="1506"/>
                  </a:lnTo>
                  <a:cubicBezTo>
                    <a:pt x="50" y="1879"/>
                    <a:pt x="335" y="2184"/>
                    <a:pt x="709" y="2214"/>
                  </a:cubicBezTo>
                  <a:lnTo>
                    <a:pt x="2509" y="2371"/>
                  </a:lnTo>
                  <a:cubicBezTo>
                    <a:pt x="2528" y="2372"/>
                    <a:pt x="2546" y="2373"/>
                    <a:pt x="2565" y="2373"/>
                  </a:cubicBezTo>
                  <a:cubicBezTo>
                    <a:pt x="2934" y="2373"/>
                    <a:pt x="3249" y="2097"/>
                    <a:pt x="3305" y="1722"/>
                  </a:cubicBezTo>
                  <a:lnTo>
                    <a:pt x="3483" y="16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69;p47">
              <a:extLst>
                <a:ext uri="{FF2B5EF4-FFF2-40B4-BE49-F238E27FC236}">
                  <a16:creationId xmlns:a16="http://schemas.microsoft.com/office/drawing/2014/main" id="{251DE51F-B6CF-CF2E-5481-4807D2320269}"/>
                </a:ext>
              </a:extLst>
            </p:cNvPr>
            <p:cNvSpPr/>
            <p:nvPr/>
          </p:nvSpPr>
          <p:spPr>
            <a:xfrm>
              <a:off x="1061500" y="1438800"/>
              <a:ext cx="950325" cy="707125"/>
            </a:xfrm>
            <a:custGeom>
              <a:avLst/>
              <a:gdLst/>
              <a:ahLst/>
              <a:cxnLst/>
              <a:rect l="l" t="t" r="r" b="b"/>
              <a:pathLst>
                <a:path w="38013" h="28285" extrusionOk="0">
                  <a:moveTo>
                    <a:pt x="24637" y="0"/>
                  </a:moveTo>
                  <a:lnTo>
                    <a:pt x="23595" y="30"/>
                  </a:lnTo>
                  <a:lnTo>
                    <a:pt x="17035" y="187"/>
                  </a:lnTo>
                  <a:lnTo>
                    <a:pt x="16622" y="197"/>
                  </a:lnTo>
                  <a:lnTo>
                    <a:pt x="14999" y="236"/>
                  </a:lnTo>
                  <a:lnTo>
                    <a:pt x="14979" y="315"/>
                  </a:lnTo>
                  <a:lnTo>
                    <a:pt x="14783" y="1072"/>
                  </a:lnTo>
                  <a:lnTo>
                    <a:pt x="14783" y="1082"/>
                  </a:lnTo>
                  <a:lnTo>
                    <a:pt x="14635" y="1701"/>
                  </a:lnTo>
                  <a:cubicBezTo>
                    <a:pt x="14242" y="1711"/>
                    <a:pt x="13809" y="1731"/>
                    <a:pt x="13366" y="1770"/>
                  </a:cubicBezTo>
                  <a:cubicBezTo>
                    <a:pt x="12304" y="1859"/>
                    <a:pt x="11252" y="2056"/>
                    <a:pt x="10239" y="2351"/>
                  </a:cubicBezTo>
                  <a:cubicBezTo>
                    <a:pt x="9983" y="2429"/>
                    <a:pt x="9728" y="2508"/>
                    <a:pt x="9462" y="2606"/>
                  </a:cubicBezTo>
                  <a:cubicBezTo>
                    <a:pt x="8842" y="2832"/>
                    <a:pt x="8233" y="3118"/>
                    <a:pt x="7662" y="3442"/>
                  </a:cubicBezTo>
                  <a:cubicBezTo>
                    <a:pt x="5981" y="4406"/>
                    <a:pt x="4436" y="5881"/>
                    <a:pt x="3384" y="8133"/>
                  </a:cubicBezTo>
                  <a:cubicBezTo>
                    <a:pt x="1447" y="12244"/>
                    <a:pt x="404" y="23122"/>
                    <a:pt x="1" y="28285"/>
                  </a:cubicBezTo>
                  <a:lnTo>
                    <a:pt x="37157" y="28285"/>
                  </a:lnTo>
                  <a:lnTo>
                    <a:pt x="37177" y="28039"/>
                  </a:lnTo>
                  <a:cubicBezTo>
                    <a:pt x="37580" y="23446"/>
                    <a:pt x="38012" y="15647"/>
                    <a:pt x="36842" y="10749"/>
                  </a:cubicBezTo>
                  <a:cubicBezTo>
                    <a:pt x="35947" y="7002"/>
                    <a:pt x="32810" y="4740"/>
                    <a:pt x="29968" y="3442"/>
                  </a:cubicBezTo>
                  <a:lnTo>
                    <a:pt x="29958" y="3442"/>
                  </a:lnTo>
                  <a:cubicBezTo>
                    <a:pt x="29732" y="3334"/>
                    <a:pt x="29505" y="3236"/>
                    <a:pt x="29279" y="3147"/>
                  </a:cubicBezTo>
                  <a:cubicBezTo>
                    <a:pt x="27853" y="2547"/>
                    <a:pt x="26368" y="2105"/>
                    <a:pt x="24844" y="1829"/>
                  </a:cubicBezTo>
                  <a:lnTo>
                    <a:pt x="2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70;p47">
              <a:extLst>
                <a:ext uri="{FF2B5EF4-FFF2-40B4-BE49-F238E27FC236}">
                  <a16:creationId xmlns:a16="http://schemas.microsoft.com/office/drawing/2014/main" id="{83D4AA6C-41E5-4A89-5DA2-CF7AB7D1B343}"/>
                </a:ext>
              </a:extLst>
            </p:cNvPr>
            <p:cNvSpPr/>
            <p:nvPr/>
          </p:nvSpPr>
          <p:spPr>
            <a:xfrm>
              <a:off x="1230675" y="1759300"/>
              <a:ext cx="58050" cy="386625"/>
            </a:xfrm>
            <a:custGeom>
              <a:avLst/>
              <a:gdLst/>
              <a:ahLst/>
              <a:cxnLst/>
              <a:rect l="l" t="t" r="r" b="b"/>
              <a:pathLst>
                <a:path w="2322" h="15465" extrusionOk="0">
                  <a:moveTo>
                    <a:pt x="2218" y="0"/>
                  </a:moveTo>
                  <a:cubicBezTo>
                    <a:pt x="2187" y="0"/>
                    <a:pt x="2154" y="18"/>
                    <a:pt x="2134" y="44"/>
                  </a:cubicBezTo>
                  <a:cubicBezTo>
                    <a:pt x="1810" y="624"/>
                    <a:pt x="1515" y="1214"/>
                    <a:pt x="1249" y="1824"/>
                  </a:cubicBezTo>
                  <a:cubicBezTo>
                    <a:pt x="669" y="3142"/>
                    <a:pt x="10" y="5001"/>
                    <a:pt x="10" y="6633"/>
                  </a:cubicBezTo>
                  <a:cubicBezTo>
                    <a:pt x="0" y="7843"/>
                    <a:pt x="620" y="8974"/>
                    <a:pt x="1662" y="9613"/>
                  </a:cubicBezTo>
                  <a:cubicBezTo>
                    <a:pt x="1761" y="9662"/>
                    <a:pt x="1830" y="9711"/>
                    <a:pt x="1879" y="9731"/>
                  </a:cubicBezTo>
                  <a:lnTo>
                    <a:pt x="1839" y="15465"/>
                  </a:lnTo>
                  <a:lnTo>
                    <a:pt x="2026" y="15465"/>
                  </a:lnTo>
                  <a:lnTo>
                    <a:pt x="2066" y="9672"/>
                  </a:lnTo>
                  <a:cubicBezTo>
                    <a:pt x="2066" y="9643"/>
                    <a:pt x="2046" y="9603"/>
                    <a:pt x="2007" y="9593"/>
                  </a:cubicBezTo>
                  <a:cubicBezTo>
                    <a:pt x="1908" y="9544"/>
                    <a:pt x="1800" y="9485"/>
                    <a:pt x="1702" y="9416"/>
                  </a:cubicBezTo>
                  <a:cubicBezTo>
                    <a:pt x="758" y="8807"/>
                    <a:pt x="187" y="7754"/>
                    <a:pt x="197" y="6623"/>
                  </a:cubicBezTo>
                  <a:cubicBezTo>
                    <a:pt x="197" y="5020"/>
                    <a:pt x="846" y="3181"/>
                    <a:pt x="1426" y="1873"/>
                  </a:cubicBezTo>
                  <a:cubicBezTo>
                    <a:pt x="1879" y="850"/>
                    <a:pt x="2292" y="152"/>
                    <a:pt x="2292" y="132"/>
                  </a:cubicBezTo>
                  <a:cubicBezTo>
                    <a:pt x="2321" y="93"/>
                    <a:pt x="2302" y="34"/>
                    <a:pt x="2262" y="14"/>
                  </a:cubicBezTo>
                  <a:cubicBezTo>
                    <a:pt x="2249" y="5"/>
                    <a:pt x="2234" y="0"/>
                    <a:pt x="2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71;p47">
              <a:extLst>
                <a:ext uri="{FF2B5EF4-FFF2-40B4-BE49-F238E27FC236}">
                  <a16:creationId xmlns:a16="http://schemas.microsoft.com/office/drawing/2014/main" id="{4D9C514A-12EC-B3A6-BF13-61033ECEA2FF}"/>
                </a:ext>
              </a:extLst>
            </p:cNvPr>
            <p:cNvSpPr/>
            <p:nvPr/>
          </p:nvSpPr>
          <p:spPr>
            <a:xfrm>
              <a:off x="1206325" y="1419250"/>
              <a:ext cx="319425" cy="407075"/>
            </a:xfrm>
            <a:custGeom>
              <a:avLst/>
              <a:gdLst/>
              <a:ahLst/>
              <a:cxnLst/>
              <a:rect l="l" t="t" r="r" b="b"/>
              <a:pathLst>
                <a:path w="12777" h="16283" extrusionOk="0">
                  <a:moveTo>
                    <a:pt x="6730" y="0"/>
                  </a:moveTo>
                  <a:cubicBezTo>
                    <a:pt x="5582" y="0"/>
                    <a:pt x="4751" y="172"/>
                    <a:pt x="4751" y="172"/>
                  </a:cubicBezTo>
                  <a:lnTo>
                    <a:pt x="129" y="13980"/>
                  </a:lnTo>
                  <a:cubicBezTo>
                    <a:pt x="1" y="14364"/>
                    <a:pt x="207" y="14787"/>
                    <a:pt x="601" y="14905"/>
                  </a:cubicBezTo>
                  <a:lnTo>
                    <a:pt x="4859" y="16252"/>
                  </a:lnTo>
                  <a:cubicBezTo>
                    <a:pt x="4929" y="16273"/>
                    <a:pt x="5000" y="16282"/>
                    <a:pt x="5070" y="16282"/>
                  </a:cubicBezTo>
                  <a:cubicBezTo>
                    <a:pt x="5337" y="16282"/>
                    <a:pt x="5592" y="16141"/>
                    <a:pt x="5725" y="15908"/>
                  </a:cubicBezTo>
                  <a:lnTo>
                    <a:pt x="12776" y="3103"/>
                  </a:lnTo>
                  <a:cubicBezTo>
                    <a:pt x="11493" y="488"/>
                    <a:pt x="8662" y="0"/>
                    <a:pt x="6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72;p47">
              <a:extLst>
                <a:ext uri="{FF2B5EF4-FFF2-40B4-BE49-F238E27FC236}">
                  <a16:creationId xmlns:a16="http://schemas.microsoft.com/office/drawing/2014/main" id="{B7F90571-E50C-6336-7137-1DC6785D9676}"/>
                </a:ext>
              </a:extLst>
            </p:cNvPr>
            <p:cNvSpPr/>
            <p:nvPr/>
          </p:nvSpPr>
          <p:spPr>
            <a:xfrm>
              <a:off x="1412125" y="1299700"/>
              <a:ext cx="92175" cy="138875"/>
            </a:xfrm>
            <a:custGeom>
              <a:avLst/>
              <a:gdLst/>
              <a:ahLst/>
              <a:cxnLst/>
              <a:rect l="l" t="t" r="r" b="b"/>
              <a:pathLst>
                <a:path w="3687" h="5555" extrusionOk="0">
                  <a:moveTo>
                    <a:pt x="1850" y="1"/>
                  </a:moveTo>
                  <a:cubicBezTo>
                    <a:pt x="1828" y="1"/>
                    <a:pt x="1808" y="6"/>
                    <a:pt x="1790" y="17"/>
                  </a:cubicBezTo>
                  <a:cubicBezTo>
                    <a:pt x="1751" y="37"/>
                    <a:pt x="1722" y="66"/>
                    <a:pt x="1712" y="106"/>
                  </a:cubicBezTo>
                  <a:lnTo>
                    <a:pt x="30" y="5367"/>
                  </a:lnTo>
                  <a:cubicBezTo>
                    <a:pt x="0" y="5446"/>
                    <a:pt x="40" y="5525"/>
                    <a:pt x="118" y="5544"/>
                  </a:cubicBezTo>
                  <a:cubicBezTo>
                    <a:pt x="128" y="5554"/>
                    <a:pt x="148" y="5554"/>
                    <a:pt x="168" y="5554"/>
                  </a:cubicBezTo>
                  <a:cubicBezTo>
                    <a:pt x="227" y="5554"/>
                    <a:pt x="276" y="5515"/>
                    <a:pt x="295" y="5456"/>
                  </a:cubicBezTo>
                  <a:lnTo>
                    <a:pt x="1938" y="332"/>
                  </a:lnTo>
                  <a:lnTo>
                    <a:pt x="3443" y="824"/>
                  </a:lnTo>
                  <a:cubicBezTo>
                    <a:pt x="3456" y="827"/>
                    <a:pt x="3468" y="828"/>
                    <a:pt x="3480" y="828"/>
                  </a:cubicBezTo>
                  <a:cubicBezTo>
                    <a:pt x="3630" y="828"/>
                    <a:pt x="3686" y="612"/>
                    <a:pt x="3531" y="548"/>
                  </a:cubicBezTo>
                  <a:lnTo>
                    <a:pt x="1899" y="7"/>
                  </a:lnTo>
                  <a:cubicBezTo>
                    <a:pt x="1882" y="3"/>
                    <a:pt x="1866" y="1"/>
                    <a:pt x="1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73;p47">
              <a:extLst>
                <a:ext uri="{FF2B5EF4-FFF2-40B4-BE49-F238E27FC236}">
                  <a16:creationId xmlns:a16="http://schemas.microsoft.com/office/drawing/2014/main" id="{C3BEF54A-990F-ED2A-5134-A75541902DAE}"/>
                </a:ext>
              </a:extLst>
            </p:cNvPr>
            <p:cNvSpPr/>
            <p:nvPr/>
          </p:nvSpPr>
          <p:spPr>
            <a:xfrm>
              <a:off x="1310100" y="1408700"/>
              <a:ext cx="230150" cy="90075"/>
            </a:xfrm>
            <a:custGeom>
              <a:avLst/>
              <a:gdLst/>
              <a:ahLst/>
              <a:cxnLst/>
              <a:rect l="l" t="t" r="r" b="b"/>
              <a:pathLst>
                <a:path w="9206" h="3603" extrusionOk="0">
                  <a:moveTo>
                    <a:pt x="1421" y="0"/>
                  </a:moveTo>
                  <a:cubicBezTo>
                    <a:pt x="1075" y="0"/>
                    <a:pt x="729" y="15"/>
                    <a:pt x="384" y="44"/>
                  </a:cubicBezTo>
                  <a:cubicBezTo>
                    <a:pt x="177" y="63"/>
                    <a:pt x="20" y="221"/>
                    <a:pt x="10" y="417"/>
                  </a:cubicBezTo>
                  <a:lnTo>
                    <a:pt x="10" y="466"/>
                  </a:lnTo>
                  <a:cubicBezTo>
                    <a:pt x="1" y="697"/>
                    <a:pt x="181" y="892"/>
                    <a:pt x="406" y="892"/>
                  </a:cubicBezTo>
                  <a:cubicBezTo>
                    <a:pt x="421" y="892"/>
                    <a:pt x="437" y="891"/>
                    <a:pt x="452" y="889"/>
                  </a:cubicBezTo>
                  <a:cubicBezTo>
                    <a:pt x="647" y="871"/>
                    <a:pt x="898" y="857"/>
                    <a:pt x="1200" y="857"/>
                  </a:cubicBezTo>
                  <a:cubicBezTo>
                    <a:pt x="2058" y="857"/>
                    <a:pt x="3328" y="975"/>
                    <a:pt x="4878" y="1470"/>
                  </a:cubicBezTo>
                  <a:cubicBezTo>
                    <a:pt x="6796" y="2079"/>
                    <a:pt x="7956" y="2984"/>
                    <a:pt x="8497" y="3496"/>
                  </a:cubicBezTo>
                  <a:cubicBezTo>
                    <a:pt x="8574" y="3568"/>
                    <a:pt x="8672" y="3603"/>
                    <a:pt x="8770" y="3603"/>
                  </a:cubicBezTo>
                  <a:cubicBezTo>
                    <a:pt x="8911" y="3603"/>
                    <a:pt x="9051" y="3531"/>
                    <a:pt x="9127" y="3397"/>
                  </a:cubicBezTo>
                  <a:cubicBezTo>
                    <a:pt x="9205" y="3250"/>
                    <a:pt x="9186" y="3063"/>
                    <a:pt x="9068" y="2935"/>
                  </a:cubicBezTo>
                  <a:cubicBezTo>
                    <a:pt x="8605" y="2424"/>
                    <a:pt x="7268" y="1165"/>
                    <a:pt x="4908" y="486"/>
                  </a:cubicBezTo>
                  <a:cubicBezTo>
                    <a:pt x="3775" y="167"/>
                    <a:pt x="2600" y="0"/>
                    <a:pt x="1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74;p47">
              <a:extLst>
                <a:ext uri="{FF2B5EF4-FFF2-40B4-BE49-F238E27FC236}">
                  <a16:creationId xmlns:a16="http://schemas.microsoft.com/office/drawing/2014/main" id="{E5A8E18F-6206-6D78-9E50-FE599C18D43B}"/>
                </a:ext>
              </a:extLst>
            </p:cNvPr>
            <p:cNvSpPr/>
            <p:nvPr/>
          </p:nvSpPr>
          <p:spPr>
            <a:xfrm>
              <a:off x="1561850" y="1922175"/>
              <a:ext cx="373500" cy="223750"/>
            </a:xfrm>
            <a:custGeom>
              <a:avLst/>
              <a:gdLst/>
              <a:ahLst/>
              <a:cxnLst/>
              <a:rect l="l" t="t" r="r" b="b"/>
              <a:pathLst>
                <a:path w="14940" h="8950" extrusionOk="0">
                  <a:moveTo>
                    <a:pt x="7574" y="0"/>
                  </a:moveTo>
                  <a:cubicBezTo>
                    <a:pt x="7554" y="0"/>
                    <a:pt x="7524" y="10"/>
                    <a:pt x="7505" y="30"/>
                  </a:cubicBezTo>
                  <a:lnTo>
                    <a:pt x="6964" y="561"/>
                  </a:lnTo>
                  <a:lnTo>
                    <a:pt x="6728" y="797"/>
                  </a:lnTo>
                  <a:lnTo>
                    <a:pt x="1004" y="5498"/>
                  </a:lnTo>
                  <a:lnTo>
                    <a:pt x="40" y="6285"/>
                  </a:lnTo>
                  <a:cubicBezTo>
                    <a:pt x="11" y="6314"/>
                    <a:pt x="1" y="6373"/>
                    <a:pt x="30" y="6403"/>
                  </a:cubicBezTo>
                  <a:lnTo>
                    <a:pt x="138" y="6560"/>
                  </a:lnTo>
                  <a:lnTo>
                    <a:pt x="1919" y="8950"/>
                  </a:lnTo>
                  <a:lnTo>
                    <a:pt x="2145" y="8950"/>
                  </a:lnTo>
                  <a:lnTo>
                    <a:pt x="335" y="6521"/>
                  </a:lnTo>
                  <a:lnTo>
                    <a:pt x="306" y="6481"/>
                  </a:lnTo>
                  <a:lnTo>
                    <a:pt x="217" y="6373"/>
                  </a:lnTo>
                  <a:lnTo>
                    <a:pt x="296" y="6304"/>
                  </a:lnTo>
                  <a:lnTo>
                    <a:pt x="1083" y="5665"/>
                  </a:lnTo>
                  <a:lnTo>
                    <a:pt x="6846" y="934"/>
                  </a:lnTo>
                  <a:lnTo>
                    <a:pt x="7082" y="698"/>
                  </a:lnTo>
                  <a:lnTo>
                    <a:pt x="7465" y="325"/>
                  </a:lnTo>
                  <a:lnTo>
                    <a:pt x="7574" y="217"/>
                  </a:lnTo>
                  <a:lnTo>
                    <a:pt x="7652" y="285"/>
                  </a:lnTo>
                  <a:lnTo>
                    <a:pt x="14773" y="6521"/>
                  </a:lnTo>
                  <a:cubicBezTo>
                    <a:pt x="14789" y="6533"/>
                    <a:pt x="14809" y="6538"/>
                    <a:pt x="14829" y="6538"/>
                  </a:cubicBezTo>
                  <a:cubicBezTo>
                    <a:pt x="14856" y="6538"/>
                    <a:pt x="14883" y="6528"/>
                    <a:pt x="14901" y="6511"/>
                  </a:cubicBezTo>
                  <a:cubicBezTo>
                    <a:pt x="14940" y="6471"/>
                    <a:pt x="14940" y="6403"/>
                    <a:pt x="14901" y="6373"/>
                  </a:cubicBezTo>
                  <a:lnTo>
                    <a:pt x="8911" y="1131"/>
                  </a:lnTo>
                  <a:lnTo>
                    <a:pt x="8734" y="974"/>
                  </a:lnTo>
                  <a:lnTo>
                    <a:pt x="7642" y="30"/>
                  </a:lnTo>
                  <a:cubicBezTo>
                    <a:pt x="7642" y="20"/>
                    <a:pt x="7633" y="20"/>
                    <a:pt x="7633" y="20"/>
                  </a:cubicBezTo>
                  <a:cubicBezTo>
                    <a:pt x="7623" y="10"/>
                    <a:pt x="7613" y="10"/>
                    <a:pt x="7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75;p47">
              <a:extLst>
                <a:ext uri="{FF2B5EF4-FFF2-40B4-BE49-F238E27FC236}">
                  <a16:creationId xmlns:a16="http://schemas.microsoft.com/office/drawing/2014/main" id="{BB38F17D-3114-7B50-3CD0-BAD29EB69CA2}"/>
                </a:ext>
              </a:extLst>
            </p:cNvPr>
            <p:cNvSpPr/>
            <p:nvPr/>
          </p:nvSpPr>
          <p:spPr>
            <a:xfrm>
              <a:off x="1306650" y="1478725"/>
              <a:ext cx="441600" cy="602800"/>
            </a:xfrm>
            <a:custGeom>
              <a:avLst/>
              <a:gdLst/>
              <a:ahLst/>
              <a:cxnLst/>
              <a:rect l="l" t="t" r="r" b="b"/>
              <a:pathLst>
                <a:path w="17664" h="24112" extrusionOk="0">
                  <a:moveTo>
                    <a:pt x="6269" y="0"/>
                  </a:moveTo>
                  <a:cubicBezTo>
                    <a:pt x="6216" y="0"/>
                    <a:pt x="6163" y="18"/>
                    <a:pt x="6118" y="55"/>
                  </a:cubicBezTo>
                  <a:cubicBezTo>
                    <a:pt x="5144" y="990"/>
                    <a:pt x="6354" y="2937"/>
                    <a:pt x="6354" y="2937"/>
                  </a:cubicBezTo>
                  <a:lnTo>
                    <a:pt x="2410" y="1934"/>
                  </a:lnTo>
                  <a:cubicBezTo>
                    <a:pt x="2388" y="1927"/>
                    <a:pt x="2365" y="1924"/>
                    <a:pt x="2343" y="1924"/>
                  </a:cubicBezTo>
                  <a:cubicBezTo>
                    <a:pt x="2231" y="1924"/>
                    <a:pt x="2133" y="2005"/>
                    <a:pt x="2125" y="2121"/>
                  </a:cubicBezTo>
                  <a:cubicBezTo>
                    <a:pt x="1987" y="3940"/>
                    <a:pt x="5311" y="4520"/>
                    <a:pt x="5311" y="4520"/>
                  </a:cubicBezTo>
                  <a:lnTo>
                    <a:pt x="6727" y="6576"/>
                  </a:lnTo>
                  <a:lnTo>
                    <a:pt x="6609" y="6713"/>
                  </a:lnTo>
                  <a:cubicBezTo>
                    <a:pt x="6609" y="6713"/>
                    <a:pt x="5252" y="5337"/>
                    <a:pt x="4878" y="5101"/>
                  </a:cubicBezTo>
                  <a:cubicBezTo>
                    <a:pt x="4771" y="5032"/>
                    <a:pt x="4331" y="5008"/>
                    <a:pt x="3758" y="5008"/>
                  </a:cubicBezTo>
                  <a:cubicBezTo>
                    <a:pt x="2599" y="5008"/>
                    <a:pt x="897" y="5107"/>
                    <a:pt x="305" y="5140"/>
                  </a:cubicBezTo>
                  <a:cubicBezTo>
                    <a:pt x="177" y="5150"/>
                    <a:pt x="79" y="5258"/>
                    <a:pt x="89" y="5386"/>
                  </a:cubicBezTo>
                  <a:cubicBezTo>
                    <a:pt x="180" y="6577"/>
                    <a:pt x="1377" y="6829"/>
                    <a:pt x="2374" y="6829"/>
                  </a:cubicBezTo>
                  <a:cubicBezTo>
                    <a:pt x="3105" y="6829"/>
                    <a:pt x="3728" y="6694"/>
                    <a:pt x="3728" y="6694"/>
                  </a:cubicBezTo>
                  <a:lnTo>
                    <a:pt x="5488" y="8395"/>
                  </a:lnTo>
                  <a:lnTo>
                    <a:pt x="5282" y="9438"/>
                  </a:lnTo>
                  <a:lnTo>
                    <a:pt x="276" y="9300"/>
                  </a:lnTo>
                  <a:cubicBezTo>
                    <a:pt x="118" y="9300"/>
                    <a:pt x="0" y="9447"/>
                    <a:pt x="49" y="9595"/>
                  </a:cubicBezTo>
                  <a:cubicBezTo>
                    <a:pt x="488" y="11045"/>
                    <a:pt x="3647" y="11110"/>
                    <a:pt x="4212" y="11110"/>
                  </a:cubicBezTo>
                  <a:cubicBezTo>
                    <a:pt x="4268" y="11110"/>
                    <a:pt x="4298" y="11110"/>
                    <a:pt x="4298" y="11110"/>
                  </a:cubicBezTo>
                  <a:cubicBezTo>
                    <a:pt x="4298" y="11110"/>
                    <a:pt x="4908" y="11946"/>
                    <a:pt x="5695" y="13706"/>
                  </a:cubicBezTo>
                  <a:cubicBezTo>
                    <a:pt x="6304" y="15093"/>
                    <a:pt x="7445" y="16086"/>
                    <a:pt x="7907" y="16440"/>
                  </a:cubicBezTo>
                  <a:lnTo>
                    <a:pt x="11596" y="24032"/>
                  </a:lnTo>
                  <a:lnTo>
                    <a:pt x="11596" y="24052"/>
                  </a:lnTo>
                  <a:cubicBezTo>
                    <a:pt x="11596" y="24052"/>
                    <a:pt x="11625" y="24072"/>
                    <a:pt x="11694" y="24111"/>
                  </a:cubicBezTo>
                  <a:cubicBezTo>
                    <a:pt x="12864" y="24023"/>
                    <a:pt x="14625" y="23688"/>
                    <a:pt x="15805" y="22577"/>
                  </a:cubicBezTo>
                  <a:cubicBezTo>
                    <a:pt x="17005" y="21456"/>
                    <a:pt x="17477" y="19843"/>
                    <a:pt x="17664" y="18820"/>
                  </a:cubicBezTo>
                  <a:lnTo>
                    <a:pt x="11753" y="12673"/>
                  </a:lnTo>
                  <a:cubicBezTo>
                    <a:pt x="10573" y="11267"/>
                    <a:pt x="9186" y="5071"/>
                    <a:pt x="9009" y="4353"/>
                  </a:cubicBezTo>
                  <a:cubicBezTo>
                    <a:pt x="8861" y="3734"/>
                    <a:pt x="6983" y="881"/>
                    <a:pt x="6462" y="104"/>
                  </a:cubicBezTo>
                  <a:cubicBezTo>
                    <a:pt x="6416" y="36"/>
                    <a:pt x="6343" y="0"/>
                    <a:pt x="626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76;p47">
              <a:extLst>
                <a:ext uri="{FF2B5EF4-FFF2-40B4-BE49-F238E27FC236}">
                  <a16:creationId xmlns:a16="http://schemas.microsoft.com/office/drawing/2014/main" id="{90AC7558-679D-D3DE-D4CA-F11B142213BE}"/>
                </a:ext>
              </a:extLst>
            </p:cNvPr>
            <p:cNvSpPr/>
            <p:nvPr/>
          </p:nvSpPr>
          <p:spPr>
            <a:xfrm>
              <a:off x="1356850" y="1522750"/>
              <a:ext cx="154375" cy="90875"/>
            </a:xfrm>
            <a:custGeom>
              <a:avLst/>
              <a:gdLst/>
              <a:ahLst/>
              <a:cxnLst/>
              <a:rect l="l" t="t" r="r" b="b"/>
              <a:pathLst>
                <a:path w="6175" h="3635" extrusionOk="0">
                  <a:moveTo>
                    <a:pt x="151" y="1"/>
                  </a:moveTo>
                  <a:cubicBezTo>
                    <a:pt x="31" y="1"/>
                    <a:pt x="1" y="186"/>
                    <a:pt x="136" y="222"/>
                  </a:cubicBezTo>
                  <a:cubicBezTo>
                    <a:pt x="1700" y="586"/>
                    <a:pt x="4257" y="1215"/>
                    <a:pt x="4444" y="1353"/>
                  </a:cubicBezTo>
                  <a:cubicBezTo>
                    <a:pt x="4582" y="1500"/>
                    <a:pt x="5585" y="3015"/>
                    <a:pt x="5958" y="3585"/>
                  </a:cubicBezTo>
                  <a:cubicBezTo>
                    <a:pt x="5978" y="3615"/>
                    <a:pt x="6008" y="3635"/>
                    <a:pt x="6047" y="3635"/>
                  </a:cubicBezTo>
                  <a:cubicBezTo>
                    <a:pt x="6067" y="3635"/>
                    <a:pt x="6086" y="3635"/>
                    <a:pt x="6106" y="3625"/>
                  </a:cubicBezTo>
                  <a:cubicBezTo>
                    <a:pt x="6155" y="3585"/>
                    <a:pt x="6175" y="3517"/>
                    <a:pt x="6145" y="3467"/>
                  </a:cubicBezTo>
                  <a:cubicBezTo>
                    <a:pt x="6086" y="3379"/>
                    <a:pt x="4788" y="1402"/>
                    <a:pt x="4611" y="1205"/>
                  </a:cubicBezTo>
                  <a:cubicBezTo>
                    <a:pt x="4434" y="999"/>
                    <a:pt x="1454" y="301"/>
                    <a:pt x="185" y="6"/>
                  </a:cubicBezTo>
                  <a:cubicBezTo>
                    <a:pt x="173" y="2"/>
                    <a:pt x="162"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77;p47">
              <a:extLst>
                <a:ext uri="{FF2B5EF4-FFF2-40B4-BE49-F238E27FC236}">
                  <a16:creationId xmlns:a16="http://schemas.microsoft.com/office/drawing/2014/main" id="{0619DCAF-DED8-B7FC-A42E-D9F9E110CEEB}"/>
                </a:ext>
              </a:extLst>
            </p:cNvPr>
            <p:cNvSpPr/>
            <p:nvPr/>
          </p:nvSpPr>
          <p:spPr>
            <a:xfrm>
              <a:off x="1779950" y="1761325"/>
              <a:ext cx="7650" cy="191350"/>
            </a:xfrm>
            <a:custGeom>
              <a:avLst/>
              <a:gdLst/>
              <a:ahLst/>
              <a:cxnLst/>
              <a:rect l="l" t="t" r="r" b="b"/>
              <a:pathLst>
                <a:path w="306" h="7654" extrusionOk="0">
                  <a:moveTo>
                    <a:pt x="204" y="1"/>
                  </a:moveTo>
                  <a:cubicBezTo>
                    <a:pt x="159" y="1"/>
                    <a:pt x="118" y="46"/>
                    <a:pt x="118" y="91"/>
                  </a:cubicBezTo>
                  <a:lnTo>
                    <a:pt x="0" y="7565"/>
                  </a:lnTo>
                  <a:cubicBezTo>
                    <a:pt x="0" y="7614"/>
                    <a:pt x="40" y="7654"/>
                    <a:pt x="89" y="7654"/>
                  </a:cubicBezTo>
                  <a:cubicBezTo>
                    <a:pt x="138" y="7654"/>
                    <a:pt x="177" y="7614"/>
                    <a:pt x="177" y="7565"/>
                  </a:cubicBezTo>
                  <a:lnTo>
                    <a:pt x="305" y="91"/>
                  </a:lnTo>
                  <a:cubicBezTo>
                    <a:pt x="305" y="42"/>
                    <a:pt x="266" y="2"/>
                    <a:pt x="217" y="2"/>
                  </a:cubicBezTo>
                  <a:cubicBezTo>
                    <a:pt x="212" y="1"/>
                    <a:pt x="208"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78;p47">
              <a:extLst>
                <a:ext uri="{FF2B5EF4-FFF2-40B4-BE49-F238E27FC236}">
                  <a16:creationId xmlns:a16="http://schemas.microsoft.com/office/drawing/2014/main" id="{64B3BD85-F5C8-2407-0701-A215E8B30B0C}"/>
                </a:ext>
              </a:extLst>
            </p:cNvPr>
            <p:cNvSpPr/>
            <p:nvPr/>
          </p:nvSpPr>
          <p:spPr>
            <a:xfrm>
              <a:off x="1566350" y="1921925"/>
              <a:ext cx="187075" cy="162775"/>
            </a:xfrm>
            <a:custGeom>
              <a:avLst/>
              <a:gdLst/>
              <a:ahLst/>
              <a:cxnLst/>
              <a:rect l="l" t="t" r="r" b="b"/>
              <a:pathLst>
                <a:path w="7483" h="6511" extrusionOk="0">
                  <a:moveTo>
                    <a:pt x="7394" y="0"/>
                  </a:moveTo>
                  <a:cubicBezTo>
                    <a:pt x="7344" y="0"/>
                    <a:pt x="7305" y="40"/>
                    <a:pt x="7295" y="89"/>
                  </a:cubicBezTo>
                  <a:cubicBezTo>
                    <a:pt x="7285" y="423"/>
                    <a:pt x="7246" y="748"/>
                    <a:pt x="7187" y="1072"/>
                  </a:cubicBezTo>
                  <a:cubicBezTo>
                    <a:pt x="7030" y="1967"/>
                    <a:pt x="6577" y="3639"/>
                    <a:pt x="5358" y="4780"/>
                  </a:cubicBezTo>
                  <a:cubicBezTo>
                    <a:pt x="4207" y="5852"/>
                    <a:pt x="2516" y="6196"/>
                    <a:pt x="1306" y="6295"/>
                  </a:cubicBezTo>
                  <a:cubicBezTo>
                    <a:pt x="1052" y="6314"/>
                    <a:pt x="798" y="6324"/>
                    <a:pt x="544" y="6324"/>
                  </a:cubicBezTo>
                  <a:cubicBezTo>
                    <a:pt x="404" y="6324"/>
                    <a:pt x="265" y="6321"/>
                    <a:pt x="126" y="6314"/>
                  </a:cubicBezTo>
                  <a:cubicBezTo>
                    <a:pt x="123" y="6314"/>
                    <a:pt x="120" y="6314"/>
                    <a:pt x="117" y="6314"/>
                  </a:cubicBezTo>
                  <a:cubicBezTo>
                    <a:pt x="7" y="6314"/>
                    <a:pt x="1" y="6492"/>
                    <a:pt x="116" y="6501"/>
                  </a:cubicBezTo>
                  <a:cubicBezTo>
                    <a:pt x="126" y="6501"/>
                    <a:pt x="263" y="6511"/>
                    <a:pt x="490" y="6511"/>
                  </a:cubicBezTo>
                  <a:cubicBezTo>
                    <a:pt x="696" y="6511"/>
                    <a:pt x="981" y="6501"/>
                    <a:pt x="1316" y="6472"/>
                  </a:cubicBezTo>
                  <a:cubicBezTo>
                    <a:pt x="2555" y="6373"/>
                    <a:pt x="4276" y="6029"/>
                    <a:pt x="5476" y="4918"/>
                  </a:cubicBezTo>
                  <a:cubicBezTo>
                    <a:pt x="6676" y="3797"/>
                    <a:pt x="7158" y="2223"/>
                    <a:pt x="7354" y="1102"/>
                  </a:cubicBezTo>
                  <a:cubicBezTo>
                    <a:pt x="7423" y="767"/>
                    <a:pt x="7462" y="433"/>
                    <a:pt x="7482" y="99"/>
                  </a:cubicBezTo>
                  <a:cubicBezTo>
                    <a:pt x="7482" y="40"/>
                    <a:pt x="7443" y="0"/>
                    <a:pt x="7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79;p47">
              <a:extLst>
                <a:ext uri="{FF2B5EF4-FFF2-40B4-BE49-F238E27FC236}">
                  <a16:creationId xmlns:a16="http://schemas.microsoft.com/office/drawing/2014/main" id="{37A60277-6B1C-64F5-F30C-A7A173978581}"/>
                </a:ext>
              </a:extLst>
            </p:cNvPr>
            <p:cNvSpPr/>
            <p:nvPr/>
          </p:nvSpPr>
          <p:spPr>
            <a:xfrm>
              <a:off x="1948600" y="1277925"/>
              <a:ext cx="194275" cy="170150"/>
            </a:xfrm>
            <a:custGeom>
              <a:avLst/>
              <a:gdLst/>
              <a:ahLst/>
              <a:cxnLst/>
              <a:rect l="l" t="t" r="r" b="b"/>
              <a:pathLst>
                <a:path w="7771" h="6806" extrusionOk="0">
                  <a:moveTo>
                    <a:pt x="3887" y="1"/>
                  </a:moveTo>
                  <a:cubicBezTo>
                    <a:pt x="3316" y="1"/>
                    <a:pt x="2736" y="144"/>
                    <a:pt x="2204" y="446"/>
                  </a:cubicBezTo>
                  <a:cubicBezTo>
                    <a:pt x="571" y="1380"/>
                    <a:pt x="1" y="3455"/>
                    <a:pt x="935" y="5088"/>
                  </a:cubicBezTo>
                  <a:cubicBezTo>
                    <a:pt x="1558" y="6188"/>
                    <a:pt x="2708" y="6806"/>
                    <a:pt x="3889" y="6806"/>
                  </a:cubicBezTo>
                  <a:cubicBezTo>
                    <a:pt x="4460" y="6806"/>
                    <a:pt x="5038" y="6661"/>
                    <a:pt x="5567" y="6356"/>
                  </a:cubicBezTo>
                  <a:cubicBezTo>
                    <a:pt x="7200" y="5422"/>
                    <a:pt x="7770" y="3347"/>
                    <a:pt x="6846" y="1714"/>
                  </a:cubicBezTo>
                  <a:cubicBezTo>
                    <a:pt x="6216" y="614"/>
                    <a:pt x="5068" y="1"/>
                    <a:pt x="3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80;p47">
              <a:extLst>
                <a:ext uri="{FF2B5EF4-FFF2-40B4-BE49-F238E27FC236}">
                  <a16:creationId xmlns:a16="http://schemas.microsoft.com/office/drawing/2014/main" id="{3BC37212-DF16-A668-3A73-87ED36CBF59C}"/>
                </a:ext>
              </a:extLst>
            </p:cNvPr>
            <p:cNvSpPr/>
            <p:nvPr/>
          </p:nvSpPr>
          <p:spPr>
            <a:xfrm>
              <a:off x="1000525" y="1807125"/>
              <a:ext cx="179025" cy="170125"/>
            </a:xfrm>
            <a:custGeom>
              <a:avLst/>
              <a:gdLst/>
              <a:ahLst/>
              <a:cxnLst/>
              <a:rect l="l" t="t" r="r" b="b"/>
              <a:pathLst>
                <a:path w="7161" h="6805" extrusionOk="0">
                  <a:moveTo>
                    <a:pt x="3587" y="0"/>
                  </a:moveTo>
                  <a:cubicBezTo>
                    <a:pt x="3468" y="0"/>
                    <a:pt x="3348" y="6"/>
                    <a:pt x="3227" y="19"/>
                  </a:cubicBezTo>
                  <a:cubicBezTo>
                    <a:pt x="1358" y="216"/>
                    <a:pt x="1" y="1888"/>
                    <a:pt x="198" y="3756"/>
                  </a:cubicBezTo>
                  <a:cubicBezTo>
                    <a:pt x="382" y="5504"/>
                    <a:pt x="1856" y="6804"/>
                    <a:pt x="3575" y="6804"/>
                  </a:cubicBezTo>
                  <a:cubicBezTo>
                    <a:pt x="3694" y="6804"/>
                    <a:pt x="3814" y="6798"/>
                    <a:pt x="3935" y="6785"/>
                  </a:cubicBezTo>
                  <a:cubicBezTo>
                    <a:pt x="5803" y="6589"/>
                    <a:pt x="7161" y="4917"/>
                    <a:pt x="6964" y="3048"/>
                  </a:cubicBezTo>
                  <a:cubicBezTo>
                    <a:pt x="6780" y="1301"/>
                    <a:pt x="5306" y="0"/>
                    <a:pt x="35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81;p47">
              <a:extLst>
                <a:ext uri="{FF2B5EF4-FFF2-40B4-BE49-F238E27FC236}">
                  <a16:creationId xmlns:a16="http://schemas.microsoft.com/office/drawing/2014/main" id="{E2BFF4E1-C5DE-5E04-7A1D-606DBED5029A}"/>
                </a:ext>
              </a:extLst>
            </p:cNvPr>
            <p:cNvSpPr/>
            <p:nvPr/>
          </p:nvSpPr>
          <p:spPr>
            <a:xfrm>
              <a:off x="921375" y="1138825"/>
              <a:ext cx="203100" cy="316450"/>
            </a:xfrm>
            <a:custGeom>
              <a:avLst/>
              <a:gdLst/>
              <a:ahLst/>
              <a:cxnLst/>
              <a:rect l="l" t="t" r="r" b="b"/>
              <a:pathLst>
                <a:path w="8124" h="12658" extrusionOk="0">
                  <a:moveTo>
                    <a:pt x="4623" y="3600"/>
                  </a:moveTo>
                  <a:cubicBezTo>
                    <a:pt x="5203" y="3600"/>
                    <a:pt x="5783" y="3777"/>
                    <a:pt x="6265" y="4112"/>
                  </a:cubicBezTo>
                  <a:cubicBezTo>
                    <a:pt x="6658" y="4387"/>
                    <a:pt x="6914" y="4731"/>
                    <a:pt x="6993" y="5095"/>
                  </a:cubicBezTo>
                  <a:cubicBezTo>
                    <a:pt x="7081" y="5498"/>
                    <a:pt x="6914" y="5941"/>
                    <a:pt x="6589" y="6118"/>
                  </a:cubicBezTo>
                  <a:cubicBezTo>
                    <a:pt x="6483" y="6173"/>
                    <a:pt x="6370" y="6198"/>
                    <a:pt x="6254" y="6198"/>
                  </a:cubicBezTo>
                  <a:cubicBezTo>
                    <a:pt x="5796" y="6198"/>
                    <a:pt x="5303" y="5801"/>
                    <a:pt x="5036" y="5321"/>
                  </a:cubicBezTo>
                  <a:cubicBezTo>
                    <a:pt x="4750" y="4800"/>
                    <a:pt x="4603" y="4200"/>
                    <a:pt x="4623" y="3600"/>
                  </a:cubicBezTo>
                  <a:close/>
                  <a:moveTo>
                    <a:pt x="2439" y="8114"/>
                  </a:moveTo>
                  <a:cubicBezTo>
                    <a:pt x="2762" y="8114"/>
                    <a:pt x="3084" y="8197"/>
                    <a:pt x="3373" y="8360"/>
                  </a:cubicBezTo>
                  <a:cubicBezTo>
                    <a:pt x="3934" y="8665"/>
                    <a:pt x="4357" y="9177"/>
                    <a:pt x="4544" y="9796"/>
                  </a:cubicBezTo>
                  <a:cubicBezTo>
                    <a:pt x="4623" y="10091"/>
                    <a:pt x="4603" y="10465"/>
                    <a:pt x="4377" y="10583"/>
                  </a:cubicBezTo>
                  <a:cubicBezTo>
                    <a:pt x="4292" y="10625"/>
                    <a:pt x="4200" y="10645"/>
                    <a:pt x="4110" y="10645"/>
                  </a:cubicBezTo>
                  <a:cubicBezTo>
                    <a:pt x="4053" y="10645"/>
                    <a:pt x="3997" y="10637"/>
                    <a:pt x="3944" y="10622"/>
                  </a:cubicBezTo>
                  <a:cubicBezTo>
                    <a:pt x="3029" y="10465"/>
                    <a:pt x="2174" y="9776"/>
                    <a:pt x="1692" y="8832"/>
                  </a:cubicBezTo>
                  <a:cubicBezTo>
                    <a:pt x="1623" y="8685"/>
                    <a:pt x="1554" y="8527"/>
                    <a:pt x="1505" y="8370"/>
                  </a:cubicBezTo>
                  <a:cubicBezTo>
                    <a:pt x="1623" y="8301"/>
                    <a:pt x="1761" y="8232"/>
                    <a:pt x="1898" y="8193"/>
                  </a:cubicBezTo>
                  <a:cubicBezTo>
                    <a:pt x="2075" y="8140"/>
                    <a:pt x="2258" y="8114"/>
                    <a:pt x="2439" y="8114"/>
                  </a:cubicBezTo>
                  <a:close/>
                  <a:moveTo>
                    <a:pt x="8045" y="1"/>
                  </a:moveTo>
                  <a:cubicBezTo>
                    <a:pt x="6767" y="11"/>
                    <a:pt x="5576" y="679"/>
                    <a:pt x="4898" y="1771"/>
                  </a:cubicBezTo>
                  <a:cubicBezTo>
                    <a:pt x="4613" y="2253"/>
                    <a:pt x="4436" y="2794"/>
                    <a:pt x="4396" y="3354"/>
                  </a:cubicBezTo>
                  <a:cubicBezTo>
                    <a:pt x="3492" y="3404"/>
                    <a:pt x="2636" y="3797"/>
                    <a:pt x="2026" y="4456"/>
                  </a:cubicBezTo>
                  <a:cubicBezTo>
                    <a:pt x="1111" y="5449"/>
                    <a:pt x="816" y="6934"/>
                    <a:pt x="1220" y="8282"/>
                  </a:cubicBezTo>
                  <a:cubicBezTo>
                    <a:pt x="669" y="8714"/>
                    <a:pt x="305" y="9324"/>
                    <a:pt x="187" y="10012"/>
                  </a:cubicBezTo>
                  <a:cubicBezTo>
                    <a:pt x="0" y="10957"/>
                    <a:pt x="217" y="11920"/>
                    <a:pt x="433" y="12658"/>
                  </a:cubicBezTo>
                  <a:lnTo>
                    <a:pt x="669" y="12589"/>
                  </a:lnTo>
                  <a:cubicBezTo>
                    <a:pt x="462" y="11881"/>
                    <a:pt x="246" y="10947"/>
                    <a:pt x="423" y="10062"/>
                  </a:cubicBezTo>
                  <a:cubicBezTo>
                    <a:pt x="521" y="9462"/>
                    <a:pt x="836" y="8921"/>
                    <a:pt x="1298" y="8527"/>
                  </a:cubicBezTo>
                  <a:cubicBezTo>
                    <a:pt x="1348" y="8665"/>
                    <a:pt x="1407" y="8803"/>
                    <a:pt x="1475" y="8940"/>
                  </a:cubicBezTo>
                  <a:cubicBezTo>
                    <a:pt x="1997" y="9973"/>
                    <a:pt x="2901" y="10691"/>
                    <a:pt x="3895" y="10858"/>
                  </a:cubicBezTo>
                  <a:cubicBezTo>
                    <a:pt x="3969" y="10876"/>
                    <a:pt x="4042" y="10885"/>
                    <a:pt x="4115" y="10885"/>
                  </a:cubicBezTo>
                  <a:cubicBezTo>
                    <a:pt x="4246" y="10885"/>
                    <a:pt x="4375" y="10856"/>
                    <a:pt x="4495" y="10799"/>
                  </a:cubicBezTo>
                  <a:cubicBezTo>
                    <a:pt x="4859" y="10593"/>
                    <a:pt x="4878" y="10101"/>
                    <a:pt x="4770" y="9737"/>
                  </a:cubicBezTo>
                  <a:cubicBezTo>
                    <a:pt x="4573" y="9058"/>
                    <a:pt x="4111" y="8488"/>
                    <a:pt x="3482" y="8154"/>
                  </a:cubicBezTo>
                  <a:cubicBezTo>
                    <a:pt x="3163" y="7966"/>
                    <a:pt x="2801" y="7870"/>
                    <a:pt x="2436" y="7870"/>
                  </a:cubicBezTo>
                  <a:cubicBezTo>
                    <a:pt x="2226" y="7870"/>
                    <a:pt x="2015" y="7902"/>
                    <a:pt x="1810" y="7967"/>
                  </a:cubicBezTo>
                  <a:cubicBezTo>
                    <a:pt x="1682" y="8006"/>
                    <a:pt x="1554" y="8065"/>
                    <a:pt x="1426" y="8134"/>
                  </a:cubicBezTo>
                  <a:cubicBezTo>
                    <a:pt x="1092" y="6905"/>
                    <a:pt x="1377" y="5518"/>
                    <a:pt x="2193" y="4623"/>
                  </a:cubicBezTo>
                  <a:cubicBezTo>
                    <a:pt x="2764" y="4023"/>
                    <a:pt x="3551" y="3659"/>
                    <a:pt x="4377" y="3610"/>
                  </a:cubicBezTo>
                  <a:lnTo>
                    <a:pt x="4377" y="3610"/>
                  </a:lnTo>
                  <a:cubicBezTo>
                    <a:pt x="4367" y="4259"/>
                    <a:pt x="4524" y="4889"/>
                    <a:pt x="4829" y="5449"/>
                  </a:cubicBezTo>
                  <a:cubicBezTo>
                    <a:pt x="5135" y="6008"/>
                    <a:pt x="5698" y="6448"/>
                    <a:pt x="6248" y="6448"/>
                  </a:cubicBezTo>
                  <a:cubicBezTo>
                    <a:pt x="6404" y="6448"/>
                    <a:pt x="6560" y="6413"/>
                    <a:pt x="6707" y="6334"/>
                  </a:cubicBezTo>
                  <a:cubicBezTo>
                    <a:pt x="7130" y="6108"/>
                    <a:pt x="7357" y="5577"/>
                    <a:pt x="7239" y="5036"/>
                  </a:cubicBezTo>
                  <a:cubicBezTo>
                    <a:pt x="7121" y="4505"/>
                    <a:pt x="6717" y="4131"/>
                    <a:pt x="6412" y="3915"/>
                  </a:cubicBezTo>
                  <a:cubicBezTo>
                    <a:pt x="5891" y="3551"/>
                    <a:pt x="5272" y="3354"/>
                    <a:pt x="4642" y="3354"/>
                  </a:cubicBezTo>
                  <a:cubicBezTo>
                    <a:pt x="4682" y="2833"/>
                    <a:pt x="4839" y="2341"/>
                    <a:pt x="5104" y="1899"/>
                  </a:cubicBezTo>
                  <a:cubicBezTo>
                    <a:pt x="5744" y="872"/>
                    <a:pt x="6860" y="246"/>
                    <a:pt x="8058" y="246"/>
                  </a:cubicBezTo>
                  <a:cubicBezTo>
                    <a:pt x="8077" y="246"/>
                    <a:pt x="8095" y="246"/>
                    <a:pt x="8114" y="247"/>
                  </a:cubicBezTo>
                  <a:lnTo>
                    <a:pt x="81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82;p47">
              <a:extLst>
                <a:ext uri="{FF2B5EF4-FFF2-40B4-BE49-F238E27FC236}">
                  <a16:creationId xmlns:a16="http://schemas.microsoft.com/office/drawing/2014/main" id="{94334896-E917-D756-7830-63C8AD22D8E4}"/>
                </a:ext>
              </a:extLst>
            </p:cNvPr>
            <p:cNvSpPr/>
            <p:nvPr/>
          </p:nvSpPr>
          <p:spPr>
            <a:xfrm>
              <a:off x="1769375" y="999450"/>
              <a:ext cx="194250" cy="150475"/>
            </a:xfrm>
            <a:custGeom>
              <a:avLst/>
              <a:gdLst/>
              <a:ahLst/>
              <a:cxnLst/>
              <a:rect l="l" t="t" r="r" b="b"/>
              <a:pathLst>
                <a:path w="7770" h="6019" extrusionOk="0">
                  <a:moveTo>
                    <a:pt x="4446" y="1789"/>
                  </a:moveTo>
                  <a:lnTo>
                    <a:pt x="4446" y="1789"/>
                  </a:lnTo>
                  <a:cubicBezTo>
                    <a:pt x="4554" y="2360"/>
                    <a:pt x="4465" y="2940"/>
                    <a:pt x="4200" y="3451"/>
                  </a:cubicBezTo>
                  <a:cubicBezTo>
                    <a:pt x="3924" y="4012"/>
                    <a:pt x="3472" y="4396"/>
                    <a:pt x="3000" y="4474"/>
                  </a:cubicBezTo>
                  <a:cubicBezTo>
                    <a:pt x="2942" y="4484"/>
                    <a:pt x="2883" y="4489"/>
                    <a:pt x="2825" y="4489"/>
                  </a:cubicBezTo>
                  <a:cubicBezTo>
                    <a:pt x="2588" y="4489"/>
                    <a:pt x="2354" y="4410"/>
                    <a:pt x="2164" y="4268"/>
                  </a:cubicBezTo>
                  <a:cubicBezTo>
                    <a:pt x="1987" y="4140"/>
                    <a:pt x="1859" y="3943"/>
                    <a:pt x="1839" y="3717"/>
                  </a:cubicBezTo>
                  <a:cubicBezTo>
                    <a:pt x="1790" y="3215"/>
                    <a:pt x="2233" y="2792"/>
                    <a:pt x="2626" y="2527"/>
                  </a:cubicBezTo>
                  <a:cubicBezTo>
                    <a:pt x="3157" y="2143"/>
                    <a:pt x="3787" y="1888"/>
                    <a:pt x="4446" y="1789"/>
                  </a:cubicBezTo>
                  <a:close/>
                  <a:moveTo>
                    <a:pt x="2674" y="1"/>
                  </a:moveTo>
                  <a:cubicBezTo>
                    <a:pt x="2371" y="1"/>
                    <a:pt x="2073" y="54"/>
                    <a:pt x="1800" y="167"/>
                  </a:cubicBezTo>
                  <a:cubicBezTo>
                    <a:pt x="1004" y="471"/>
                    <a:pt x="364" y="1071"/>
                    <a:pt x="0" y="1829"/>
                  </a:cubicBezTo>
                  <a:lnTo>
                    <a:pt x="227" y="1937"/>
                  </a:lnTo>
                  <a:cubicBezTo>
                    <a:pt x="561" y="1229"/>
                    <a:pt x="1151" y="678"/>
                    <a:pt x="1879" y="393"/>
                  </a:cubicBezTo>
                  <a:cubicBezTo>
                    <a:pt x="2140" y="292"/>
                    <a:pt x="2423" y="241"/>
                    <a:pt x="2709" y="241"/>
                  </a:cubicBezTo>
                  <a:cubicBezTo>
                    <a:pt x="2757" y="241"/>
                    <a:pt x="2805" y="242"/>
                    <a:pt x="2852" y="245"/>
                  </a:cubicBezTo>
                  <a:cubicBezTo>
                    <a:pt x="3492" y="314"/>
                    <a:pt x="4101" y="806"/>
                    <a:pt x="4347" y="1455"/>
                  </a:cubicBezTo>
                  <a:cubicBezTo>
                    <a:pt x="4357" y="1494"/>
                    <a:pt x="4367" y="1524"/>
                    <a:pt x="4377" y="1553"/>
                  </a:cubicBezTo>
                  <a:cubicBezTo>
                    <a:pt x="3688" y="1661"/>
                    <a:pt x="3039" y="1927"/>
                    <a:pt x="2479" y="2330"/>
                  </a:cubicBezTo>
                  <a:cubicBezTo>
                    <a:pt x="2036" y="2635"/>
                    <a:pt x="1525" y="3127"/>
                    <a:pt x="1584" y="3746"/>
                  </a:cubicBezTo>
                  <a:cubicBezTo>
                    <a:pt x="1623" y="4032"/>
                    <a:pt x="1771" y="4297"/>
                    <a:pt x="2007" y="4464"/>
                  </a:cubicBezTo>
                  <a:cubicBezTo>
                    <a:pt x="2245" y="4639"/>
                    <a:pt x="2528" y="4737"/>
                    <a:pt x="2820" y="4737"/>
                  </a:cubicBezTo>
                  <a:cubicBezTo>
                    <a:pt x="2890" y="4737"/>
                    <a:pt x="2960" y="4731"/>
                    <a:pt x="3029" y="4720"/>
                  </a:cubicBezTo>
                  <a:cubicBezTo>
                    <a:pt x="3590" y="4622"/>
                    <a:pt x="4092" y="4199"/>
                    <a:pt x="4416" y="3560"/>
                  </a:cubicBezTo>
                  <a:cubicBezTo>
                    <a:pt x="4692" y="3009"/>
                    <a:pt x="4790" y="2379"/>
                    <a:pt x="4682" y="1770"/>
                  </a:cubicBezTo>
                  <a:cubicBezTo>
                    <a:pt x="4726" y="1767"/>
                    <a:pt x="4771" y="1766"/>
                    <a:pt x="4815" y="1766"/>
                  </a:cubicBezTo>
                  <a:cubicBezTo>
                    <a:pt x="5122" y="1766"/>
                    <a:pt x="5422" y="1825"/>
                    <a:pt x="5714" y="1937"/>
                  </a:cubicBezTo>
                  <a:cubicBezTo>
                    <a:pt x="6383" y="2202"/>
                    <a:pt x="6954" y="2832"/>
                    <a:pt x="7229" y="3619"/>
                  </a:cubicBezTo>
                  <a:cubicBezTo>
                    <a:pt x="7475" y="4297"/>
                    <a:pt x="7514" y="5094"/>
                    <a:pt x="7357" y="5979"/>
                  </a:cubicBezTo>
                  <a:lnTo>
                    <a:pt x="7603" y="6018"/>
                  </a:lnTo>
                  <a:cubicBezTo>
                    <a:pt x="7770" y="5094"/>
                    <a:pt x="7721" y="4258"/>
                    <a:pt x="7465" y="3540"/>
                  </a:cubicBezTo>
                  <a:cubicBezTo>
                    <a:pt x="7160" y="2694"/>
                    <a:pt x="6541" y="2006"/>
                    <a:pt x="5803" y="1711"/>
                  </a:cubicBezTo>
                  <a:cubicBezTo>
                    <a:pt x="5491" y="1588"/>
                    <a:pt x="5160" y="1526"/>
                    <a:pt x="4824" y="1526"/>
                  </a:cubicBezTo>
                  <a:cubicBezTo>
                    <a:pt x="4757" y="1526"/>
                    <a:pt x="4690" y="1529"/>
                    <a:pt x="4623" y="1534"/>
                  </a:cubicBezTo>
                  <a:cubicBezTo>
                    <a:pt x="4613" y="1475"/>
                    <a:pt x="4593" y="1425"/>
                    <a:pt x="4574" y="1376"/>
                  </a:cubicBezTo>
                  <a:cubicBezTo>
                    <a:pt x="4288" y="639"/>
                    <a:pt x="3620" y="88"/>
                    <a:pt x="2882" y="9"/>
                  </a:cubicBezTo>
                  <a:cubicBezTo>
                    <a:pt x="2813" y="4"/>
                    <a:pt x="2743" y="1"/>
                    <a:pt x="2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808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3185700" y="227163"/>
            <a:ext cx="2388234" cy="1200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r>
              <a:rPr lang="en-US" sz="5400" dirty="0"/>
              <a:t>Arrays</a:t>
            </a:r>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233757" y="1207307"/>
            <a:ext cx="6744559" cy="1144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r>
              <a:rPr lang="en-US" sz="2800" dirty="0">
                <a:solidFill>
                  <a:schemeClr val="bg1"/>
                </a:solidFill>
              </a:rPr>
              <a:t>viewingtime</a:t>
            </a:r>
            <a:r>
              <a:rPr lang="en-US" sz="2800" dirty="0"/>
              <a:t> t[4]: used to store the four different viewing times of the movie </a:t>
            </a:r>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oogle Shape;1072;p32">
            <a:extLst>
              <a:ext uri="{FF2B5EF4-FFF2-40B4-BE49-F238E27FC236}">
                <a16:creationId xmlns:a16="http://schemas.microsoft.com/office/drawing/2014/main" id="{BB82D041-9AE2-9565-656E-D44CD2CBA04A}"/>
              </a:ext>
            </a:extLst>
          </p:cNvPr>
          <p:cNvSpPr txBox="1">
            <a:spLocks/>
          </p:cNvSpPr>
          <p:nvPr/>
        </p:nvSpPr>
        <p:spPr>
          <a:xfrm>
            <a:off x="233757" y="2500990"/>
            <a:ext cx="6744559" cy="1144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r>
              <a:rPr lang="en-US" sz="2800" dirty="0">
                <a:solidFill>
                  <a:schemeClr val="bg1"/>
                </a:solidFill>
              </a:rPr>
              <a:t>Seat </a:t>
            </a:r>
            <a:r>
              <a:rPr lang="en-US" sz="2800" dirty="0">
                <a:solidFill>
                  <a:schemeClr val="tx2"/>
                </a:solidFill>
              </a:rPr>
              <a:t>seats[5][10]</a:t>
            </a:r>
            <a:r>
              <a:rPr lang="en-US" sz="2800" dirty="0"/>
              <a:t>: made to be able to manage around the theatre seats</a:t>
            </a:r>
          </a:p>
        </p:txBody>
      </p:sp>
    </p:spTree>
    <p:extLst>
      <p:ext uri="{BB962C8B-B14F-4D97-AF65-F5344CB8AC3E}">
        <p14:creationId xmlns:p14="http://schemas.microsoft.com/office/powerpoint/2010/main" val="23066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5" name="Google Shape;545;p32"/>
          <p:cNvSpPr txBox="1">
            <a:spLocks noGrp="1"/>
          </p:cNvSpPr>
          <p:nvPr>
            <p:ph type="title" idx="4294967295"/>
          </p:nvPr>
        </p:nvSpPr>
        <p:spPr>
          <a:xfrm>
            <a:off x="2083438" y="1131784"/>
            <a:ext cx="1909286" cy="1780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05</a:t>
            </a:r>
            <a:endParaRPr sz="4400" dirty="0">
              <a:solidFill>
                <a:schemeClr val="bg1"/>
              </a:solidFill>
            </a:endParaRPr>
          </a:p>
        </p:txBody>
      </p:sp>
      <p:sp>
        <p:nvSpPr>
          <p:cNvPr id="546" name="Google Shape;546;p32"/>
          <p:cNvSpPr txBox="1">
            <a:spLocks noGrp="1"/>
          </p:cNvSpPr>
          <p:nvPr>
            <p:ph type="title" idx="4294967295"/>
          </p:nvPr>
        </p:nvSpPr>
        <p:spPr>
          <a:xfrm>
            <a:off x="867347" y="2284608"/>
            <a:ext cx="4151588" cy="1071441"/>
          </a:xfrm>
          <a:prstGeom prst="rect">
            <a:avLst/>
          </a:prstGeom>
        </p:spPr>
        <p:txBody>
          <a:bodyPr spcFirstLastPara="1" wrap="square" lIns="91425" tIns="91425" rIns="91425" bIns="91425" anchor="t" anchorCtr="0">
            <a:noAutofit/>
          </a:bodyPr>
          <a:lstStyle/>
          <a:p>
            <a:pPr marL="0" indent="0"/>
            <a:r>
              <a:rPr lang="en-US" sz="4800" dirty="0"/>
              <a:t>Static Members</a:t>
            </a:r>
          </a:p>
        </p:txBody>
      </p:sp>
      <p:grpSp>
        <p:nvGrpSpPr>
          <p:cNvPr id="2" name="Google Shape;729;p29">
            <a:extLst>
              <a:ext uri="{FF2B5EF4-FFF2-40B4-BE49-F238E27FC236}">
                <a16:creationId xmlns:a16="http://schemas.microsoft.com/office/drawing/2014/main" id="{E8CB0F4E-A299-892D-9C1C-E22BAD0D5A83}"/>
              </a:ext>
            </a:extLst>
          </p:cNvPr>
          <p:cNvGrpSpPr/>
          <p:nvPr/>
        </p:nvGrpSpPr>
        <p:grpSpPr>
          <a:xfrm rot="1028086">
            <a:off x="5220143" y="1267550"/>
            <a:ext cx="2623567" cy="2326844"/>
            <a:chOff x="220838" y="-10150"/>
            <a:chExt cx="1417700" cy="1331700"/>
          </a:xfrm>
        </p:grpSpPr>
        <p:sp>
          <p:nvSpPr>
            <p:cNvPr id="3" name="Google Shape;730;p29">
              <a:extLst>
                <a:ext uri="{FF2B5EF4-FFF2-40B4-BE49-F238E27FC236}">
                  <a16:creationId xmlns:a16="http://schemas.microsoft.com/office/drawing/2014/main" id="{7680DE27-FEF2-62A0-9C40-C94ACFDC23EC}"/>
                </a:ext>
              </a:extLst>
            </p:cNvPr>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p29">
              <a:extLst>
                <a:ext uri="{FF2B5EF4-FFF2-40B4-BE49-F238E27FC236}">
                  <a16:creationId xmlns:a16="http://schemas.microsoft.com/office/drawing/2014/main" id="{AE647FE7-5CB3-7690-F08A-6608EE630143}"/>
                </a:ext>
              </a:extLst>
            </p:cNvPr>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2;p29">
              <a:extLst>
                <a:ext uri="{FF2B5EF4-FFF2-40B4-BE49-F238E27FC236}">
                  <a16:creationId xmlns:a16="http://schemas.microsoft.com/office/drawing/2014/main" id="{FD928DB5-97E0-CCBF-CBCF-8FC177E5B454}"/>
                </a:ext>
              </a:extLst>
            </p:cNvPr>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3;p29">
              <a:extLst>
                <a:ext uri="{FF2B5EF4-FFF2-40B4-BE49-F238E27FC236}">
                  <a16:creationId xmlns:a16="http://schemas.microsoft.com/office/drawing/2014/main" id="{6324D47B-D9E1-DEBD-F332-95FEC0761B8E}"/>
                </a:ext>
              </a:extLst>
            </p:cNvPr>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4;p29">
              <a:extLst>
                <a:ext uri="{FF2B5EF4-FFF2-40B4-BE49-F238E27FC236}">
                  <a16:creationId xmlns:a16="http://schemas.microsoft.com/office/drawing/2014/main" id="{1BC9DB4F-BFC6-87E5-DFE3-79BE02FC94E7}"/>
                </a:ext>
              </a:extLst>
            </p:cNvPr>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35;p29">
              <a:extLst>
                <a:ext uri="{FF2B5EF4-FFF2-40B4-BE49-F238E27FC236}">
                  <a16:creationId xmlns:a16="http://schemas.microsoft.com/office/drawing/2014/main" id="{B8E1AB5B-2C07-D90A-9015-518F4C4B1F6D}"/>
                </a:ext>
              </a:extLst>
            </p:cNvPr>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6;p29">
              <a:extLst>
                <a:ext uri="{FF2B5EF4-FFF2-40B4-BE49-F238E27FC236}">
                  <a16:creationId xmlns:a16="http://schemas.microsoft.com/office/drawing/2014/main" id="{CDA1766A-10DD-E183-FFAE-38AD9BA53324}"/>
                </a:ext>
              </a:extLst>
            </p:cNvPr>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7;p29">
              <a:extLst>
                <a:ext uri="{FF2B5EF4-FFF2-40B4-BE49-F238E27FC236}">
                  <a16:creationId xmlns:a16="http://schemas.microsoft.com/office/drawing/2014/main" id="{B5F769DA-FF0A-BFD2-13AA-006A3EEC2CF8}"/>
                </a:ext>
              </a:extLst>
            </p:cNvPr>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8;p29">
              <a:extLst>
                <a:ext uri="{FF2B5EF4-FFF2-40B4-BE49-F238E27FC236}">
                  <a16:creationId xmlns:a16="http://schemas.microsoft.com/office/drawing/2014/main" id="{CDBFCD58-1018-E239-A3CD-CB9054EFCCAB}"/>
                </a:ext>
              </a:extLst>
            </p:cNvPr>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9;p29">
              <a:extLst>
                <a:ext uri="{FF2B5EF4-FFF2-40B4-BE49-F238E27FC236}">
                  <a16:creationId xmlns:a16="http://schemas.microsoft.com/office/drawing/2014/main" id="{D1A54C40-EC11-F0DA-6D3C-852125707D91}"/>
                </a:ext>
              </a:extLst>
            </p:cNvPr>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0;p29">
              <a:extLst>
                <a:ext uri="{FF2B5EF4-FFF2-40B4-BE49-F238E27FC236}">
                  <a16:creationId xmlns:a16="http://schemas.microsoft.com/office/drawing/2014/main" id="{94611DB4-0CAB-88AA-247D-2F0DA24F0E01}"/>
                </a:ext>
              </a:extLst>
            </p:cNvPr>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1;p29">
              <a:extLst>
                <a:ext uri="{FF2B5EF4-FFF2-40B4-BE49-F238E27FC236}">
                  <a16:creationId xmlns:a16="http://schemas.microsoft.com/office/drawing/2014/main" id="{CF00D857-AE50-BB52-9FA1-A1548AFF8CAD}"/>
                </a:ext>
              </a:extLst>
            </p:cNvPr>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2;p29">
              <a:extLst>
                <a:ext uri="{FF2B5EF4-FFF2-40B4-BE49-F238E27FC236}">
                  <a16:creationId xmlns:a16="http://schemas.microsoft.com/office/drawing/2014/main" id="{EF9F0821-801E-E02C-A675-66A950262A41}"/>
                </a:ext>
              </a:extLst>
            </p:cNvPr>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3;p29">
              <a:extLst>
                <a:ext uri="{FF2B5EF4-FFF2-40B4-BE49-F238E27FC236}">
                  <a16:creationId xmlns:a16="http://schemas.microsoft.com/office/drawing/2014/main" id="{800AFD55-BDE3-8127-C3DD-BBF674F48940}"/>
                </a:ext>
              </a:extLst>
            </p:cNvPr>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4;p29">
              <a:extLst>
                <a:ext uri="{FF2B5EF4-FFF2-40B4-BE49-F238E27FC236}">
                  <a16:creationId xmlns:a16="http://schemas.microsoft.com/office/drawing/2014/main" id="{C0F2F7ED-9CE3-606C-512A-9333E87E616A}"/>
                </a:ext>
              </a:extLst>
            </p:cNvPr>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5;p29">
              <a:extLst>
                <a:ext uri="{FF2B5EF4-FFF2-40B4-BE49-F238E27FC236}">
                  <a16:creationId xmlns:a16="http://schemas.microsoft.com/office/drawing/2014/main" id="{F91E9E43-8BA6-8662-CA1D-96DE2D627879}"/>
                </a:ext>
              </a:extLst>
            </p:cNvPr>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46;p29">
              <a:extLst>
                <a:ext uri="{FF2B5EF4-FFF2-40B4-BE49-F238E27FC236}">
                  <a16:creationId xmlns:a16="http://schemas.microsoft.com/office/drawing/2014/main" id="{D7F53464-C2A9-2D2A-BD31-11DDB783C169}"/>
                </a:ext>
              </a:extLst>
            </p:cNvPr>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47;p29">
              <a:extLst>
                <a:ext uri="{FF2B5EF4-FFF2-40B4-BE49-F238E27FC236}">
                  <a16:creationId xmlns:a16="http://schemas.microsoft.com/office/drawing/2014/main" id="{981627FC-C104-9B83-8C87-81B6B022592A}"/>
                </a:ext>
              </a:extLst>
            </p:cNvPr>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48;p29">
              <a:extLst>
                <a:ext uri="{FF2B5EF4-FFF2-40B4-BE49-F238E27FC236}">
                  <a16:creationId xmlns:a16="http://schemas.microsoft.com/office/drawing/2014/main" id="{C0A7BF42-EB01-B90E-6310-639080104DB3}"/>
                </a:ext>
              </a:extLst>
            </p:cNvPr>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49;p29">
              <a:extLst>
                <a:ext uri="{FF2B5EF4-FFF2-40B4-BE49-F238E27FC236}">
                  <a16:creationId xmlns:a16="http://schemas.microsoft.com/office/drawing/2014/main" id="{C7EBA2F8-4137-067C-52AD-84BD58F5FC11}"/>
                </a:ext>
              </a:extLst>
            </p:cNvPr>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0;p29">
              <a:extLst>
                <a:ext uri="{FF2B5EF4-FFF2-40B4-BE49-F238E27FC236}">
                  <a16:creationId xmlns:a16="http://schemas.microsoft.com/office/drawing/2014/main" id="{C89E98BE-B76A-8AAE-9C2A-B8477F8E80E3}"/>
                </a:ext>
              </a:extLst>
            </p:cNvPr>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1;p29">
              <a:extLst>
                <a:ext uri="{FF2B5EF4-FFF2-40B4-BE49-F238E27FC236}">
                  <a16:creationId xmlns:a16="http://schemas.microsoft.com/office/drawing/2014/main" id="{724CA0EC-8B8F-AA17-C10F-D7C5E4579539}"/>
                </a:ext>
              </a:extLst>
            </p:cNvPr>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2;p29">
              <a:extLst>
                <a:ext uri="{FF2B5EF4-FFF2-40B4-BE49-F238E27FC236}">
                  <a16:creationId xmlns:a16="http://schemas.microsoft.com/office/drawing/2014/main" id="{55D6C4EE-DFBB-3273-0731-B02C93446113}"/>
                </a:ext>
              </a:extLst>
            </p:cNvPr>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3;p29">
              <a:extLst>
                <a:ext uri="{FF2B5EF4-FFF2-40B4-BE49-F238E27FC236}">
                  <a16:creationId xmlns:a16="http://schemas.microsoft.com/office/drawing/2014/main" id="{F5CD8A4D-3ADA-5D7F-2529-7EA9BCFF3AAC}"/>
                </a:ext>
              </a:extLst>
            </p:cNvPr>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54;p29">
              <a:extLst>
                <a:ext uri="{FF2B5EF4-FFF2-40B4-BE49-F238E27FC236}">
                  <a16:creationId xmlns:a16="http://schemas.microsoft.com/office/drawing/2014/main" id="{891D68C1-859B-4453-AA1B-6DC2BD5E3B7F}"/>
                </a:ext>
              </a:extLst>
            </p:cNvPr>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55;p29">
              <a:extLst>
                <a:ext uri="{FF2B5EF4-FFF2-40B4-BE49-F238E27FC236}">
                  <a16:creationId xmlns:a16="http://schemas.microsoft.com/office/drawing/2014/main" id="{85DC755D-C406-0C4D-C7A8-35A30F4A6B45}"/>
                </a:ext>
              </a:extLst>
            </p:cNvPr>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756;p29">
              <a:extLst>
                <a:ext uri="{FF2B5EF4-FFF2-40B4-BE49-F238E27FC236}">
                  <a16:creationId xmlns:a16="http://schemas.microsoft.com/office/drawing/2014/main" id="{DCC7DD94-219C-8339-C5BF-DF6B2EF3D201}"/>
                </a:ext>
              </a:extLst>
            </p:cNvPr>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57;p29">
              <a:extLst>
                <a:ext uri="{FF2B5EF4-FFF2-40B4-BE49-F238E27FC236}">
                  <a16:creationId xmlns:a16="http://schemas.microsoft.com/office/drawing/2014/main" id="{550EF7DC-58A1-6023-91BC-3CBA982D2676}"/>
                </a:ext>
              </a:extLst>
            </p:cNvPr>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58;p29">
              <a:extLst>
                <a:ext uri="{FF2B5EF4-FFF2-40B4-BE49-F238E27FC236}">
                  <a16:creationId xmlns:a16="http://schemas.microsoft.com/office/drawing/2014/main" id="{03ABBE88-49F0-279F-B71E-8475FEA5FE1C}"/>
                </a:ext>
              </a:extLst>
            </p:cNvPr>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59;p29">
              <a:extLst>
                <a:ext uri="{FF2B5EF4-FFF2-40B4-BE49-F238E27FC236}">
                  <a16:creationId xmlns:a16="http://schemas.microsoft.com/office/drawing/2014/main" id="{99D0F501-7016-306C-E056-EAD0ADFF82C7}"/>
                </a:ext>
              </a:extLst>
            </p:cNvPr>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60;p29">
              <a:extLst>
                <a:ext uri="{FF2B5EF4-FFF2-40B4-BE49-F238E27FC236}">
                  <a16:creationId xmlns:a16="http://schemas.microsoft.com/office/drawing/2014/main" id="{41F13C4B-30DA-DCA5-17E7-DF0EF2FAC4A3}"/>
                </a:ext>
              </a:extLst>
            </p:cNvPr>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61;p29">
              <a:extLst>
                <a:ext uri="{FF2B5EF4-FFF2-40B4-BE49-F238E27FC236}">
                  <a16:creationId xmlns:a16="http://schemas.microsoft.com/office/drawing/2014/main" id="{D21A39EB-23D8-A607-CB9B-5DDF68AFB147}"/>
                </a:ext>
              </a:extLst>
            </p:cNvPr>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762;p29">
              <a:extLst>
                <a:ext uri="{FF2B5EF4-FFF2-40B4-BE49-F238E27FC236}">
                  <a16:creationId xmlns:a16="http://schemas.microsoft.com/office/drawing/2014/main" id="{397933B9-4686-ED25-D7B0-CC402D20B3EA}"/>
                </a:ext>
              </a:extLst>
            </p:cNvPr>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63;p29">
              <a:extLst>
                <a:ext uri="{FF2B5EF4-FFF2-40B4-BE49-F238E27FC236}">
                  <a16:creationId xmlns:a16="http://schemas.microsoft.com/office/drawing/2014/main" id="{C26CD814-27EA-D45B-42F2-69168AAFD2AF}"/>
                </a:ext>
              </a:extLst>
            </p:cNvPr>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764;p29">
              <a:extLst>
                <a:ext uri="{FF2B5EF4-FFF2-40B4-BE49-F238E27FC236}">
                  <a16:creationId xmlns:a16="http://schemas.microsoft.com/office/drawing/2014/main" id="{936C1A2A-A7C6-D269-E996-45C88C5C428D}"/>
                </a:ext>
              </a:extLst>
            </p:cNvPr>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65;p29">
              <a:extLst>
                <a:ext uri="{FF2B5EF4-FFF2-40B4-BE49-F238E27FC236}">
                  <a16:creationId xmlns:a16="http://schemas.microsoft.com/office/drawing/2014/main" id="{336DB6D8-DF41-C8CD-B805-0BACD2C5ED8F}"/>
                </a:ext>
              </a:extLst>
            </p:cNvPr>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766;p29">
              <a:extLst>
                <a:ext uri="{FF2B5EF4-FFF2-40B4-BE49-F238E27FC236}">
                  <a16:creationId xmlns:a16="http://schemas.microsoft.com/office/drawing/2014/main" id="{232CD351-9300-A8F0-05E1-CE138DC539A1}"/>
                </a:ext>
              </a:extLst>
            </p:cNvPr>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67;p29">
              <a:extLst>
                <a:ext uri="{FF2B5EF4-FFF2-40B4-BE49-F238E27FC236}">
                  <a16:creationId xmlns:a16="http://schemas.microsoft.com/office/drawing/2014/main" id="{26A4568C-C52E-22AD-E925-652E50052299}"/>
                </a:ext>
              </a:extLst>
            </p:cNvPr>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768;p29">
              <a:extLst>
                <a:ext uri="{FF2B5EF4-FFF2-40B4-BE49-F238E27FC236}">
                  <a16:creationId xmlns:a16="http://schemas.microsoft.com/office/drawing/2014/main" id="{C258A313-CCD9-0614-8364-E63D391FF567}"/>
                </a:ext>
              </a:extLst>
            </p:cNvPr>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69;p29">
              <a:extLst>
                <a:ext uri="{FF2B5EF4-FFF2-40B4-BE49-F238E27FC236}">
                  <a16:creationId xmlns:a16="http://schemas.microsoft.com/office/drawing/2014/main" id="{B038693C-3510-59F2-E519-90FB5E93E564}"/>
                </a:ext>
              </a:extLst>
            </p:cNvPr>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770;p29">
              <a:extLst>
                <a:ext uri="{FF2B5EF4-FFF2-40B4-BE49-F238E27FC236}">
                  <a16:creationId xmlns:a16="http://schemas.microsoft.com/office/drawing/2014/main" id="{B1533EEB-4E28-4927-4E30-720130C1DF4C}"/>
                </a:ext>
              </a:extLst>
            </p:cNvPr>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71;p29">
              <a:extLst>
                <a:ext uri="{FF2B5EF4-FFF2-40B4-BE49-F238E27FC236}">
                  <a16:creationId xmlns:a16="http://schemas.microsoft.com/office/drawing/2014/main" id="{DC59E4BB-193E-D92C-436F-B97EFBDD0918}"/>
                </a:ext>
              </a:extLst>
            </p:cNvPr>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772;p29">
              <a:extLst>
                <a:ext uri="{FF2B5EF4-FFF2-40B4-BE49-F238E27FC236}">
                  <a16:creationId xmlns:a16="http://schemas.microsoft.com/office/drawing/2014/main" id="{67B0AD4F-E9B7-24F3-C913-0810246B32EF}"/>
                </a:ext>
              </a:extLst>
            </p:cNvPr>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773;p29">
              <a:extLst>
                <a:ext uri="{FF2B5EF4-FFF2-40B4-BE49-F238E27FC236}">
                  <a16:creationId xmlns:a16="http://schemas.microsoft.com/office/drawing/2014/main" id="{B1E13737-7E8E-7E93-56CC-1E28CB78B3DF}"/>
                </a:ext>
              </a:extLst>
            </p:cNvPr>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774;p29">
              <a:extLst>
                <a:ext uri="{FF2B5EF4-FFF2-40B4-BE49-F238E27FC236}">
                  <a16:creationId xmlns:a16="http://schemas.microsoft.com/office/drawing/2014/main" id="{D2E36172-A4AF-F538-219B-ED8768D5572D}"/>
                </a:ext>
              </a:extLst>
            </p:cNvPr>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775;p29">
              <a:extLst>
                <a:ext uri="{FF2B5EF4-FFF2-40B4-BE49-F238E27FC236}">
                  <a16:creationId xmlns:a16="http://schemas.microsoft.com/office/drawing/2014/main" id="{B8E238F9-977C-DD13-A9CF-588F05EE8E26}"/>
                </a:ext>
              </a:extLst>
            </p:cNvPr>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944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2000680" y="227163"/>
            <a:ext cx="4826382" cy="1200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r>
              <a:rPr lang="en-US" sz="5400" dirty="0"/>
              <a:t>Static Members</a:t>
            </a:r>
          </a:p>
          <a:p>
            <a:endParaRPr lang="en-US" sz="5400" dirty="0"/>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433137" y="1642666"/>
            <a:ext cx="6744559" cy="15290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r>
              <a:rPr lang="en-US" sz="2800" dirty="0">
                <a:solidFill>
                  <a:schemeClr val="accent1"/>
                </a:solidFill>
              </a:rPr>
              <a:t>static int </a:t>
            </a:r>
            <a:r>
              <a:rPr lang="en-US" sz="2800" dirty="0">
                <a:solidFill>
                  <a:schemeClr val="tx2"/>
                </a:solidFill>
              </a:rPr>
              <a:t>ticket:</a:t>
            </a:r>
            <a:r>
              <a:rPr lang="en-US" sz="2800" dirty="0"/>
              <a:t> equals 40 and is used to keep track of the number of available movie tickets.</a:t>
            </a:r>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71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5" name="Google Shape;545;p32"/>
          <p:cNvSpPr txBox="1">
            <a:spLocks noGrp="1"/>
          </p:cNvSpPr>
          <p:nvPr>
            <p:ph type="title" idx="4294967295"/>
          </p:nvPr>
        </p:nvSpPr>
        <p:spPr>
          <a:xfrm>
            <a:off x="1903173" y="1308515"/>
            <a:ext cx="1909286" cy="1780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06</a:t>
            </a:r>
            <a:endParaRPr sz="4400" dirty="0">
              <a:solidFill>
                <a:schemeClr val="bg1"/>
              </a:solidFill>
            </a:endParaRPr>
          </a:p>
        </p:txBody>
      </p:sp>
      <p:sp>
        <p:nvSpPr>
          <p:cNvPr id="546" name="Google Shape;546;p32"/>
          <p:cNvSpPr txBox="1">
            <a:spLocks noGrp="1"/>
          </p:cNvSpPr>
          <p:nvPr>
            <p:ph type="title" idx="4294967295"/>
          </p:nvPr>
        </p:nvSpPr>
        <p:spPr>
          <a:xfrm>
            <a:off x="1424225" y="2489025"/>
            <a:ext cx="3493256" cy="1200150"/>
          </a:xfrm>
          <a:prstGeom prst="rect">
            <a:avLst/>
          </a:prstGeom>
        </p:spPr>
        <p:txBody>
          <a:bodyPr spcFirstLastPara="1" wrap="square" lIns="91425" tIns="91425" rIns="91425" bIns="91425" anchor="t" anchorCtr="0">
            <a:noAutofit/>
          </a:bodyPr>
          <a:lstStyle/>
          <a:p>
            <a:pPr marL="0" indent="0"/>
            <a:r>
              <a:rPr lang="en-US" sz="4800" b="1" dirty="0">
                <a:solidFill>
                  <a:schemeClr val="tx1"/>
                </a:solidFill>
                <a:latin typeface="Rajdhani" panose="020B0604020202020204" charset="0"/>
                <a:ea typeface="Fira Sans"/>
                <a:cs typeface="Rajdhani" panose="020B0604020202020204" charset="0"/>
                <a:sym typeface="Fira Sans"/>
              </a:rPr>
              <a:t>Composition</a:t>
            </a:r>
            <a:endParaRPr lang="en-US" sz="4800" dirty="0"/>
          </a:p>
        </p:txBody>
      </p:sp>
      <p:grpSp>
        <p:nvGrpSpPr>
          <p:cNvPr id="2" name="Google Shape;1049;p31">
            <a:extLst>
              <a:ext uri="{FF2B5EF4-FFF2-40B4-BE49-F238E27FC236}">
                <a16:creationId xmlns:a16="http://schemas.microsoft.com/office/drawing/2014/main" id="{1DE3703D-1EDC-DB30-A281-D3590F616C12}"/>
              </a:ext>
            </a:extLst>
          </p:cNvPr>
          <p:cNvGrpSpPr/>
          <p:nvPr/>
        </p:nvGrpSpPr>
        <p:grpSpPr>
          <a:xfrm>
            <a:off x="4917481" y="1214936"/>
            <a:ext cx="2402673" cy="1780585"/>
            <a:chOff x="3285175" y="1554625"/>
            <a:chExt cx="1458275" cy="856625"/>
          </a:xfrm>
        </p:grpSpPr>
        <p:sp>
          <p:nvSpPr>
            <p:cNvPr id="3" name="Google Shape;1050;p31">
              <a:extLst>
                <a:ext uri="{FF2B5EF4-FFF2-40B4-BE49-F238E27FC236}">
                  <a16:creationId xmlns:a16="http://schemas.microsoft.com/office/drawing/2014/main" id="{460722A7-04D2-BE65-6FAD-8A40F389B2A2}"/>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1;p31">
              <a:extLst>
                <a:ext uri="{FF2B5EF4-FFF2-40B4-BE49-F238E27FC236}">
                  <a16:creationId xmlns:a16="http://schemas.microsoft.com/office/drawing/2014/main" id="{352ABDCF-DA70-FC6F-2D0B-07B315F7694A}"/>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2;p31">
              <a:extLst>
                <a:ext uri="{FF2B5EF4-FFF2-40B4-BE49-F238E27FC236}">
                  <a16:creationId xmlns:a16="http://schemas.microsoft.com/office/drawing/2014/main" id="{E250C9F6-5FFA-3F68-2D24-D8B4C5C6B8D3}"/>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3;p31">
              <a:extLst>
                <a:ext uri="{FF2B5EF4-FFF2-40B4-BE49-F238E27FC236}">
                  <a16:creationId xmlns:a16="http://schemas.microsoft.com/office/drawing/2014/main" id="{C0BBBCAF-041E-D9A3-26F0-7035706F9F74}"/>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4;p31">
              <a:extLst>
                <a:ext uri="{FF2B5EF4-FFF2-40B4-BE49-F238E27FC236}">
                  <a16:creationId xmlns:a16="http://schemas.microsoft.com/office/drawing/2014/main" id="{B6D9C1DE-8678-E1F3-2CE7-D9F54DAF2F0F}"/>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5;p31">
              <a:extLst>
                <a:ext uri="{FF2B5EF4-FFF2-40B4-BE49-F238E27FC236}">
                  <a16:creationId xmlns:a16="http://schemas.microsoft.com/office/drawing/2014/main" id="{497E3711-49FB-BF50-634A-6A392625A728}"/>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56;p31">
              <a:extLst>
                <a:ext uri="{FF2B5EF4-FFF2-40B4-BE49-F238E27FC236}">
                  <a16:creationId xmlns:a16="http://schemas.microsoft.com/office/drawing/2014/main" id="{8C554939-9545-3548-1A8C-9B74849AC904}"/>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7;p31">
              <a:extLst>
                <a:ext uri="{FF2B5EF4-FFF2-40B4-BE49-F238E27FC236}">
                  <a16:creationId xmlns:a16="http://schemas.microsoft.com/office/drawing/2014/main" id="{247CCC52-91DA-774D-E2A4-242392B7AA65}"/>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8;p31">
              <a:extLst>
                <a:ext uri="{FF2B5EF4-FFF2-40B4-BE49-F238E27FC236}">
                  <a16:creationId xmlns:a16="http://schemas.microsoft.com/office/drawing/2014/main" id="{3C8DFB7B-E2F8-B3D8-6CB8-82806383C285}"/>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9;p31">
              <a:extLst>
                <a:ext uri="{FF2B5EF4-FFF2-40B4-BE49-F238E27FC236}">
                  <a16:creationId xmlns:a16="http://schemas.microsoft.com/office/drawing/2014/main" id="{705084AE-BFA6-165A-9E7C-27E718647BF4}"/>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0;p31">
              <a:extLst>
                <a:ext uri="{FF2B5EF4-FFF2-40B4-BE49-F238E27FC236}">
                  <a16:creationId xmlns:a16="http://schemas.microsoft.com/office/drawing/2014/main" id="{EDA9CC4B-8F13-6D81-7C0F-353BA27C65C8}"/>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1;p31">
              <a:extLst>
                <a:ext uri="{FF2B5EF4-FFF2-40B4-BE49-F238E27FC236}">
                  <a16:creationId xmlns:a16="http://schemas.microsoft.com/office/drawing/2014/main" id="{75F37B01-A20D-DE12-A67B-28F56D18BFC2}"/>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2;p31">
              <a:extLst>
                <a:ext uri="{FF2B5EF4-FFF2-40B4-BE49-F238E27FC236}">
                  <a16:creationId xmlns:a16="http://schemas.microsoft.com/office/drawing/2014/main" id="{9D8AEA77-5C0F-283F-6F09-59C93E65421A}"/>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3;p31">
              <a:extLst>
                <a:ext uri="{FF2B5EF4-FFF2-40B4-BE49-F238E27FC236}">
                  <a16:creationId xmlns:a16="http://schemas.microsoft.com/office/drawing/2014/main" id="{38A065FC-7465-C915-590A-CD98CF1DB384}"/>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4;p31">
              <a:extLst>
                <a:ext uri="{FF2B5EF4-FFF2-40B4-BE49-F238E27FC236}">
                  <a16:creationId xmlns:a16="http://schemas.microsoft.com/office/drawing/2014/main" id="{9729C443-9B39-C6FC-2756-479EA589CFD7}"/>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5951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3" name="Rectangle 2">
            <a:extLst>
              <a:ext uri="{FF2B5EF4-FFF2-40B4-BE49-F238E27FC236}">
                <a16:creationId xmlns:a16="http://schemas.microsoft.com/office/drawing/2014/main" id="{38488B06-69A3-DC6C-BCB0-CED978EC2994}"/>
              </a:ext>
            </a:extLst>
          </p:cNvPr>
          <p:cNvSpPr/>
          <p:nvPr/>
        </p:nvSpPr>
        <p:spPr>
          <a:xfrm>
            <a:off x="144379" y="3471970"/>
            <a:ext cx="7218947" cy="15881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2000680" y="227163"/>
            <a:ext cx="4826382" cy="1200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r>
              <a:rPr lang="en-US" sz="5400" b="1" dirty="0">
                <a:solidFill>
                  <a:schemeClr val="tx1"/>
                </a:solidFill>
                <a:latin typeface="Rajdhani" panose="020B0604020202020204" charset="0"/>
                <a:ea typeface="Fira Sans"/>
                <a:cs typeface="Rajdhani" panose="020B0604020202020204" charset="0"/>
                <a:sym typeface="Fira Sans"/>
              </a:rPr>
              <a:t>Composition</a:t>
            </a:r>
            <a:endParaRPr lang="en-US" sz="5400" dirty="0"/>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440012" y="1202653"/>
            <a:ext cx="6744559" cy="3713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endParaRPr lang="en-US" sz="2000" dirty="0"/>
          </a:p>
          <a:p>
            <a:pPr algn="l"/>
            <a:r>
              <a:rPr lang="en-US" sz="2000" dirty="0"/>
              <a:t>The </a:t>
            </a:r>
            <a:r>
              <a:rPr lang="en-US" sz="2000" dirty="0">
                <a:solidFill>
                  <a:schemeClr val="tx1"/>
                </a:solidFill>
              </a:rPr>
              <a:t>movieinfo</a:t>
            </a:r>
            <a:r>
              <a:rPr lang="en-US" sz="2000" dirty="0"/>
              <a:t> class has composition relationships with the </a:t>
            </a:r>
            <a:r>
              <a:rPr lang="en-US" sz="2000" dirty="0">
                <a:solidFill>
                  <a:schemeClr val="tx1"/>
                </a:solidFill>
              </a:rPr>
              <a:t>movietime</a:t>
            </a:r>
            <a:r>
              <a:rPr lang="en-US" sz="2000" dirty="0"/>
              <a:t> and </a:t>
            </a:r>
            <a:r>
              <a:rPr lang="en-US" sz="2000" dirty="0">
                <a:solidFill>
                  <a:schemeClr val="tx1"/>
                </a:solidFill>
              </a:rPr>
              <a:t>moviedate </a:t>
            </a:r>
            <a:r>
              <a:rPr lang="en-US" sz="2000" dirty="0">
                <a:solidFill>
                  <a:schemeClr val="tx2"/>
                </a:solidFill>
              </a:rPr>
              <a:t>classes</a:t>
            </a:r>
            <a:r>
              <a:rPr lang="en-US" sz="2000" dirty="0"/>
              <a:t>.</a:t>
            </a:r>
          </a:p>
          <a:p>
            <a:pPr algn="l"/>
            <a:r>
              <a:rPr lang="en-US" sz="2000" dirty="0"/>
              <a:t>The </a:t>
            </a:r>
            <a:r>
              <a:rPr lang="en-US" sz="2000" dirty="0">
                <a:solidFill>
                  <a:schemeClr val="tx1"/>
                </a:solidFill>
              </a:rPr>
              <a:t>Theater</a:t>
            </a:r>
            <a:r>
              <a:rPr lang="en-US" sz="2000" dirty="0"/>
              <a:t> class has a composition relationship with the </a:t>
            </a:r>
            <a:r>
              <a:rPr lang="en-US" sz="2000" dirty="0">
                <a:solidFill>
                  <a:schemeClr val="tx1"/>
                </a:solidFill>
              </a:rPr>
              <a:t>Seat</a:t>
            </a:r>
            <a:r>
              <a:rPr lang="en-US" sz="2000" dirty="0"/>
              <a:t> class.</a:t>
            </a:r>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12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idx="4294967295"/>
          </p:nvPr>
        </p:nvSpPr>
        <p:spPr>
          <a:xfrm>
            <a:off x="0" y="731838"/>
            <a:ext cx="771525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a:t>
            </a:r>
            <a:r>
              <a:rPr lang="en" dirty="0"/>
              <a:t>Members </a:t>
            </a:r>
            <a:endParaRPr dirty="0"/>
          </a:p>
        </p:txBody>
      </p:sp>
      <p:graphicFrame>
        <p:nvGraphicFramePr>
          <p:cNvPr id="471" name="Google Shape;471;p30"/>
          <p:cNvGraphicFramePr/>
          <p:nvPr>
            <p:extLst>
              <p:ext uri="{D42A27DB-BD31-4B8C-83A1-F6EECF244321}">
                <p14:modId xmlns:p14="http://schemas.microsoft.com/office/powerpoint/2010/main" val="1010484200"/>
              </p:ext>
            </p:extLst>
          </p:nvPr>
        </p:nvGraphicFramePr>
        <p:xfrm>
          <a:off x="715100" y="1915544"/>
          <a:ext cx="6386969" cy="1706760"/>
        </p:xfrm>
        <a:graphic>
          <a:graphicData uri="http://schemas.openxmlformats.org/drawingml/2006/table">
            <a:tbl>
              <a:tblPr>
                <a:noFill/>
              </a:tblPr>
              <a:tblGrid>
                <a:gridCol w="359861">
                  <a:extLst>
                    <a:ext uri="{9D8B030D-6E8A-4147-A177-3AD203B41FA5}">
                      <a16:colId xmlns:a16="http://schemas.microsoft.com/office/drawing/2014/main" val="20000"/>
                    </a:ext>
                  </a:extLst>
                </a:gridCol>
                <a:gridCol w="6027108">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US" sz="1100" b="1" dirty="0">
                          <a:solidFill>
                            <a:schemeClr val="dk1"/>
                          </a:solidFill>
                          <a:latin typeface="Karla"/>
                          <a:ea typeface="Karla"/>
                          <a:cs typeface="Karla"/>
                          <a:sym typeface="Karla"/>
                        </a:rPr>
                        <a:t>1</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rgbClr val="7030A0"/>
                          </a:solidFill>
                          <a:latin typeface="Karla"/>
                          <a:ea typeface="Karla"/>
                          <a:cs typeface="Karla"/>
                          <a:sym typeface="Karla"/>
                        </a:rPr>
                        <a:t>Bader</a:t>
                      </a:r>
                      <a:r>
                        <a:rPr lang="en-US" sz="1400" dirty="0">
                          <a:solidFill>
                            <a:schemeClr val="bg1"/>
                          </a:solidFill>
                          <a:latin typeface="Karla"/>
                          <a:ea typeface="Karla"/>
                          <a:cs typeface="Karla"/>
                          <a:sym typeface="Karla"/>
                        </a:rPr>
                        <a:t> Ayman Alhindi                                --       202211117</a:t>
                      </a:r>
                      <a:endParaRPr sz="1400" dirty="0">
                        <a:solidFill>
                          <a:schemeClr val="bg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100" b="1" dirty="0">
                          <a:solidFill>
                            <a:schemeClr val="dk1"/>
                          </a:solidFill>
                          <a:latin typeface="Karla"/>
                          <a:ea typeface="Karla"/>
                          <a:cs typeface="Karla"/>
                          <a:sym typeface="Karla"/>
                        </a:rPr>
                        <a:t>2</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rgbClr val="7030A0"/>
                          </a:solidFill>
                          <a:latin typeface="Karla"/>
                          <a:ea typeface="Karla"/>
                          <a:cs typeface="Karla"/>
                          <a:sym typeface="Karla"/>
                        </a:rPr>
                        <a:t>Abdelrahman</a:t>
                      </a:r>
                      <a:r>
                        <a:rPr lang="en-US" sz="1400" dirty="0">
                          <a:solidFill>
                            <a:schemeClr val="bg1"/>
                          </a:solidFill>
                          <a:latin typeface="Karla"/>
                          <a:ea typeface="Karla"/>
                          <a:cs typeface="Karla"/>
                          <a:sym typeface="Karla"/>
                        </a:rPr>
                        <a:t> Wael Ayyash                  --       202211218</a:t>
                      </a:r>
                      <a:endParaRPr sz="1400" dirty="0">
                        <a:solidFill>
                          <a:schemeClr val="bg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1100" b="1" dirty="0">
                          <a:solidFill>
                            <a:schemeClr val="dk1"/>
                          </a:solidFill>
                          <a:latin typeface="Karla"/>
                          <a:ea typeface="Karla"/>
                          <a:cs typeface="Karla"/>
                          <a:sym typeface="Karla"/>
                        </a:rPr>
                        <a:t>3</a:t>
                      </a:r>
                      <a:endParaRPr sz="1100" b="1"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rgbClr val="7030A0"/>
                          </a:solidFill>
                          <a:latin typeface="Karla"/>
                          <a:ea typeface="Karla"/>
                          <a:cs typeface="Karla"/>
                          <a:sym typeface="Karla"/>
                        </a:rPr>
                        <a:t>Kareem</a:t>
                      </a:r>
                      <a:r>
                        <a:rPr lang="en-US" sz="1400" dirty="0">
                          <a:solidFill>
                            <a:schemeClr val="bg1"/>
                          </a:solidFill>
                          <a:latin typeface="Karla"/>
                          <a:ea typeface="Karla"/>
                          <a:cs typeface="Karla"/>
                          <a:sym typeface="Karla"/>
                        </a:rPr>
                        <a:t> Omar Yousef                               --       202211378</a:t>
                      </a:r>
                      <a:endParaRPr sz="1400" dirty="0">
                        <a:solidFill>
                          <a:schemeClr val="bg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US" sz="1100" b="1" dirty="0">
                          <a:solidFill>
                            <a:schemeClr val="tx1"/>
                          </a:solidFill>
                          <a:latin typeface="Karla"/>
                          <a:ea typeface="Karla"/>
                          <a:cs typeface="Karla"/>
                          <a:sym typeface="Karla"/>
                        </a:rPr>
                        <a:t>4</a:t>
                      </a:r>
                      <a:endParaRPr sz="1100" b="1" dirty="0">
                        <a:solidFill>
                          <a:schemeClr val="tx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rgbClr val="7030A0"/>
                          </a:solidFill>
                          <a:latin typeface="Karla"/>
                          <a:ea typeface="Karla"/>
                          <a:cs typeface="Karla"/>
                          <a:sym typeface="Karla"/>
                        </a:rPr>
                        <a:t>Abdallah</a:t>
                      </a:r>
                      <a:r>
                        <a:rPr lang="en-US" sz="1400" dirty="0">
                          <a:solidFill>
                            <a:schemeClr val="bg1"/>
                          </a:solidFill>
                          <a:latin typeface="Karla"/>
                          <a:ea typeface="Karla"/>
                          <a:cs typeface="Karla"/>
                          <a:sym typeface="Karla"/>
                        </a:rPr>
                        <a:t> Nedal Alrazem                         --       202211119</a:t>
                      </a:r>
                      <a:endParaRPr sz="1400" dirty="0">
                        <a:solidFill>
                          <a:schemeClr val="bg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5" name="Google Shape;545;p32"/>
          <p:cNvSpPr txBox="1">
            <a:spLocks noGrp="1"/>
          </p:cNvSpPr>
          <p:nvPr>
            <p:ph type="title" idx="4294967295"/>
          </p:nvPr>
        </p:nvSpPr>
        <p:spPr>
          <a:xfrm>
            <a:off x="1791834" y="1566554"/>
            <a:ext cx="1909286" cy="1780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07</a:t>
            </a:r>
            <a:endParaRPr sz="4400" dirty="0">
              <a:solidFill>
                <a:schemeClr val="bg1"/>
              </a:solidFill>
            </a:endParaRPr>
          </a:p>
        </p:txBody>
      </p:sp>
      <p:sp>
        <p:nvSpPr>
          <p:cNvPr id="546" name="Google Shape;546;p32"/>
          <p:cNvSpPr txBox="1">
            <a:spLocks noGrp="1"/>
          </p:cNvSpPr>
          <p:nvPr>
            <p:ph type="title" idx="4294967295"/>
          </p:nvPr>
        </p:nvSpPr>
        <p:spPr>
          <a:xfrm>
            <a:off x="802381" y="2805974"/>
            <a:ext cx="6118300" cy="873888"/>
          </a:xfrm>
          <a:prstGeom prst="rect">
            <a:avLst/>
          </a:prstGeom>
        </p:spPr>
        <p:txBody>
          <a:bodyPr spcFirstLastPara="1" wrap="square" lIns="91425" tIns="91425" rIns="91425" bIns="91425" anchor="t" anchorCtr="0">
            <a:noAutofit/>
          </a:bodyPr>
          <a:lstStyle/>
          <a:p>
            <a:pPr marL="0" indent="0"/>
            <a:r>
              <a:rPr lang="en-US" sz="4800" dirty="0"/>
              <a:t>Overriding/Overloading</a:t>
            </a:r>
          </a:p>
        </p:txBody>
      </p:sp>
      <p:grpSp>
        <p:nvGrpSpPr>
          <p:cNvPr id="520" name="Google Shape;645;p27">
            <a:extLst>
              <a:ext uri="{FF2B5EF4-FFF2-40B4-BE49-F238E27FC236}">
                <a16:creationId xmlns:a16="http://schemas.microsoft.com/office/drawing/2014/main" id="{7EE3B519-39AD-95F5-A9DF-FE46F5290AD2}"/>
              </a:ext>
            </a:extLst>
          </p:cNvPr>
          <p:cNvGrpSpPr/>
          <p:nvPr/>
        </p:nvGrpSpPr>
        <p:grpSpPr>
          <a:xfrm rot="657575">
            <a:off x="4383954" y="1429211"/>
            <a:ext cx="2117856" cy="1386065"/>
            <a:chOff x="3502276" y="3218775"/>
            <a:chExt cx="1175774" cy="998251"/>
          </a:xfrm>
        </p:grpSpPr>
        <p:sp>
          <p:nvSpPr>
            <p:cNvPr id="521" name="Google Shape;646;p27">
              <a:extLst>
                <a:ext uri="{FF2B5EF4-FFF2-40B4-BE49-F238E27FC236}">
                  <a16:creationId xmlns:a16="http://schemas.microsoft.com/office/drawing/2014/main" id="{EFC6CF58-CC5F-B8AD-5763-EF95C8022F69}"/>
                </a:ext>
              </a:extLst>
            </p:cNvPr>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47;p27">
              <a:extLst>
                <a:ext uri="{FF2B5EF4-FFF2-40B4-BE49-F238E27FC236}">
                  <a16:creationId xmlns:a16="http://schemas.microsoft.com/office/drawing/2014/main" id="{F1B50CD1-79B7-E507-802D-A7CDB9FEA6A9}"/>
                </a:ext>
              </a:extLst>
            </p:cNvPr>
            <p:cNvSpPr/>
            <p:nvPr/>
          </p:nvSpPr>
          <p:spPr>
            <a:xfrm>
              <a:off x="3502276" y="3292451"/>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48;p27">
              <a:extLst>
                <a:ext uri="{FF2B5EF4-FFF2-40B4-BE49-F238E27FC236}">
                  <a16:creationId xmlns:a16="http://schemas.microsoft.com/office/drawing/2014/main" id="{6C5851A1-2E7B-0BA7-1E50-76AC0CA1A41B}"/>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49;p27">
              <a:extLst>
                <a:ext uri="{FF2B5EF4-FFF2-40B4-BE49-F238E27FC236}">
                  <a16:creationId xmlns:a16="http://schemas.microsoft.com/office/drawing/2014/main" id="{28A4389D-15F8-15AC-0641-2F42471462F2}"/>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50;p27">
              <a:extLst>
                <a:ext uri="{FF2B5EF4-FFF2-40B4-BE49-F238E27FC236}">
                  <a16:creationId xmlns:a16="http://schemas.microsoft.com/office/drawing/2014/main" id="{5EDD1158-A70B-87ED-3DDD-16F8C1CB182B}"/>
                </a:ext>
              </a:extLst>
            </p:cNvPr>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51;p27">
              <a:extLst>
                <a:ext uri="{FF2B5EF4-FFF2-40B4-BE49-F238E27FC236}">
                  <a16:creationId xmlns:a16="http://schemas.microsoft.com/office/drawing/2014/main" id="{AD59C5D6-752A-A061-640B-CB4B111EC6E9}"/>
                </a:ext>
              </a:extLst>
            </p:cNvPr>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52;p27">
              <a:extLst>
                <a:ext uri="{FF2B5EF4-FFF2-40B4-BE49-F238E27FC236}">
                  <a16:creationId xmlns:a16="http://schemas.microsoft.com/office/drawing/2014/main" id="{83E75695-6B54-FE78-C97D-02F241F2F7F2}"/>
                </a:ext>
              </a:extLst>
            </p:cNvPr>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53;p27">
              <a:extLst>
                <a:ext uri="{FF2B5EF4-FFF2-40B4-BE49-F238E27FC236}">
                  <a16:creationId xmlns:a16="http://schemas.microsoft.com/office/drawing/2014/main" id="{61AF7DD4-AF8B-F72A-E706-6BCDEEE38382}"/>
                </a:ext>
              </a:extLst>
            </p:cNvPr>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54;p27">
              <a:extLst>
                <a:ext uri="{FF2B5EF4-FFF2-40B4-BE49-F238E27FC236}">
                  <a16:creationId xmlns:a16="http://schemas.microsoft.com/office/drawing/2014/main" id="{3964199F-50B6-CE47-ABF6-72B0DD95FBB0}"/>
                </a:ext>
              </a:extLst>
            </p:cNvPr>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55;p27">
              <a:extLst>
                <a:ext uri="{FF2B5EF4-FFF2-40B4-BE49-F238E27FC236}">
                  <a16:creationId xmlns:a16="http://schemas.microsoft.com/office/drawing/2014/main" id="{89FDBE39-741A-E9F5-C362-789BE148E8AF}"/>
                </a:ext>
              </a:extLst>
            </p:cNvPr>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56;p27">
              <a:extLst>
                <a:ext uri="{FF2B5EF4-FFF2-40B4-BE49-F238E27FC236}">
                  <a16:creationId xmlns:a16="http://schemas.microsoft.com/office/drawing/2014/main" id="{147C8AE5-AD1D-4032-E638-65CC6D8C5D9F}"/>
                </a:ext>
              </a:extLst>
            </p:cNvPr>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57;p27">
              <a:extLst>
                <a:ext uri="{FF2B5EF4-FFF2-40B4-BE49-F238E27FC236}">
                  <a16:creationId xmlns:a16="http://schemas.microsoft.com/office/drawing/2014/main" id="{3C209E94-83A3-4445-6D79-B4A1050EE578}"/>
                </a:ext>
              </a:extLst>
            </p:cNvPr>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0074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 name="Rectangle 1">
            <a:extLst>
              <a:ext uri="{FF2B5EF4-FFF2-40B4-BE49-F238E27FC236}">
                <a16:creationId xmlns:a16="http://schemas.microsoft.com/office/drawing/2014/main" id="{BEFFE5DC-38C0-98CB-F30F-A3923DC8F296}"/>
              </a:ext>
            </a:extLst>
          </p:cNvPr>
          <p:cNvSpPr/>
          <p:nvPr/>
        </p:nvSpPr>
        <p:spPr>
          <a:xfrm>
            <a:off x="144379" y="3471970"/>
            <a:ext cx="7218947" cy="15881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1856301" y="396612"/>
            <a:ext cx="5197642" cy="8615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pPr marL="0" indent="0"/>
            <a:r>
              <a:rPr lang="en-US" dirty="0"/>
              <a:t>Overriding/Overloading</a:t>
            </a:r>
          </a:p>
          <a:p>
            <a:endParaRPr lang="en-US" sz="5400" dirty="0"/>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220006" y="1040656"/>
            <a:ext cx="6744559" cy="39163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en-US" sz="2400" b="1" dirty="0">
                <a:solidFill>
                  <a:srgbClr val="010303"/>
                </a:solidFill>
              </a:rPr>
              <a:t>Overriding</a:t>
            </a:r>
            <a:r>
              <a:rPr lang="en-US" sz="2400" dirty="0"/>
              <a:t> allows a derived class to provide a different implementation of a function defined in its base class, while </a:t>
            </a:r>
            <a:r>
              <a:rPr lang="en-US" sz="2400" b="1" dirty="0">
                <a:solidFill>
                  <a:srgbClr val="010303"/>
                </a:solidFill>
              </a:rPr>
              <a:t>overloading</a:t>
            </a:r>
            <a:r>
              <a:rPr lang="en-US" sz="2400" dirty="0"/>
              <a:t> </a:t>
            </a:r>
            <a:r>
              <a:rPr lang="en-US" sz="2400" b="1" dirty="0">
                <a:solidFill>
                  <a:srgbClr val="010303"/>
                </a:solidFill>
              </a:rPr>
              <a:t>operators</a:t>
            </a:r>
            <a:r>
              <a:rPr lang="en-US" sz="2400" dirty="0"/>
              <a:t> are functions with special names: the keyword "operator" followed by the name of the operator being defined. Like any other function, an overloaded operator has a return type and a parameter list.</a:t>
            </a:r>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3663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 name="Rectangle 1">
            <a:extLst>
              <a:ext uri="{FF2B5EF4-FFF2-40B4-BE49-F238E27FC236}">
                <a16:creationId xmlns:a16="http://schemas.microsoft.com/office/drawing/2014/main" id="{BEFFE5DC-38C0-98CB-F30F-A3923DC8F296}"/>
              </a:ext>
            </a:extLst>
          </p:cNvPr>
          <p:cNvSpPr/>
          <p:nvPr/>
        </p:nvSpPr>
        <p:spPr>
          <a:xfrm>
            <a:off x="144379" y="3471970"/>
            <a:ext cx="7218947" cy="15881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1856301" y="396612"/>
            <a:ext cx="5197642" cy="8615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pPr marL="0" indent="0"/>
            <a:r>
              <a:rPr lang="en-US" dirty="0"/>
              <a:t>Overriding/Overloading</a:t>
            </a:r>
          </a:p>
          <a:p>
            <a:endParaRPr lang="en-US" sz="5400" dirty="0"/>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309383" y="1391292"/>
            <a:ext cx="6744559" cy="3355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r>
              <a:rPr lang="en-US" sz="2400" b="1" dirty="0"/>
              <a:t>Overriding</a:t>
            </a:r>
            <a:r>
              <a:rPr lang="en-US" sz="2000" dirty="0"/>
              <a:t>:</a:t>
            </a:r>
          </a:p>
          <a:p>
            <a:pPr algn="l"/>
            <a:r>
              <a:rPr lang="en-US" sz="2000" dirty="0"/>
              <a:t>The print() function is overridden in the derived class </a:t>
            </a:r>
            <a:r>
              <a:rPr lang="en-US" sz="2000" dirty="0">
                <a:solidFill>
                  <a:schemeClr val="tx1"/>
                </a:solidFill>
              </a:rPr>
              <a:t>movieinfo</a:t>
            </a:r>
            <a:r>
              <a:rPr lang="en-US" sz="2000" dirty="0"/>
              <a:t> from the base class </a:t>
            </a:r>
            <a:r>
              <a:rPr lang="en-US" sz="2000" dirty="0">
                <a:solidFill>
                  <a:schemeClr val="tx1"/>
                </a:solidFill>
              </a:rPr>
              <a:t>info</a:t>
            </a:r>
            <a:r>
              <a:rPr lang="en-US" sz="2000" dirty="0"/>
              <a:t>. The derived class defines its own implementation of the print() function, which overrides the implementation in the base class.</a:t>
            </a:r>
          </a:p>
          <a:p>
            <a:pPr algn="l"/>
            <a:r>
              <a:rPr lang="en-US" sz="2000" dirty="0"/>
              <a:t>The overridden print() function in </a:t>
            </a:r>
            <a:r>
              <a:rPr lang="en-US" sz="2000" dirty="0">
                <a:solidFill>
                  <a:schemeClr val="tx1"/>
                </a:solidFill>
              </a:rPr>
              <a:t>movieinfo</a:t>
            </a:r>
            <a:r>
              <a:rPr lang="en-US" sz="2000" dirty="0"/>
              <a:t> class prints additional information about the movie, such as cast, release date, and viewing times.</a:t>
            </a:r>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9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 name="Rectangle 1">
            <a:extLst>
              <a:ext uri="{FF2B5EF4-FFF2-40B4-BE49-F238E27FC236}">
                <a16:creationId xmlns:a16="http://schemas.microsoft.com/office/drawing/2014/main" id="{BEFFE5DC-38C0-98CB-F30F-A3923DC8F296}"/>
              </a:ext>
            </a:extLst>
          </p:cNvPr>
          <p:cNvSpPr/>
          <p:nvPr/>
        </p:nvSpPr>
        <p:spPr>
          <a:xfrm>
            <a:off x="144379" y="3471970"/>
            <a:ext cx="7218947" cy="15881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1856301" y="396612"/>
            <a:ext cx="5197642" cy="8615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pPr marL="0" indent="0"/>
            <a:r>
              <a:rPr lang="en-US" dirty="0"/>
              <a:t>Overriding/Overloading</a:t>
            </a:r>
          </a:p>
          <a:p>
            <a:endParaRPr lang="en-US" sz="5400" dirty="0"/>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309383" y="1391292"/>
            <a:ext cx="7218947" cy="3355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r>
              <a:rPr lang="en-US" sz="2400" b="1" dirty="0"/>
              <a:t>Overloading</a:t>
            </a:r>
            <a:r>
              <a:rPr lang="en-US" sz="2000" dirty="0"/>
              <a:t>:</a:t>
            </a:r>
          </a:p>
          <a:p>
            <a:pPr algn="l"/>
            <a:endParaRPr lang="en-US" sz="1800" b="1" i="1" dirty="0">
              <a:solidFill>
                <a:srgbClr val="002060"/>
              </a:solidFill>
            </a:endParaRPr>
          </a:p>
          <a:p>
            <a:pPr algn="l"/>
            <a:r>
              <a:rPr lang="en-US" sz="1800" b="1" i="1" dirty="0">
                <a:solidFill>
                  <a:srgbClr val="002060"/>
                </a:solidFill>
              </a:rPr>
              <a:t>friend ostream&amp; operator&lt;&lt;(ostream&amp; output, movieinfo&amp; D)</a:t>
            </a:r>
          </a:p>
          <a:p>
            <a:pPr algn="l"/>
            <a:endParaRPr lang="en-US" sz="1800" b="1" i="1" dirty="0">
              <a:solidFill>
                <a:srgbClr val="002060"/>
              </a:solidFill>
            </a:endParaRPr>
          </a:p>
          <a:p>
            <a:pPr algn="l"/>
            <a:r>
              <a:rPr lang="en-US" sz="1800" dirty="0"/>
              <a:t>This overload allows the </a:t>
            </a:r>
            <a:r>
              <a:rPr lang="en-US" sz="1800" dirty="0">
                <a:solidFill>
                  <a:schemeClr val="tx1"/>
                </a:solidFill>
              </a:rPr>
              <a:t>movieinfo</a:t>
            </a:r>
            <a:r>
              <a:rPr lang="en-US" sz="1800" dirty="0"/>
              <a:t> class to be printed using</a:t>
            </a:r>
          </a:p>
          <a:p>
            <a:pPr algn="l"/>
            <a:r>
              <a:rPr lang="en-US" sz="1800" dirty="0"/>
              <a:t>the &lt;&lt; operator.</a:t>
            </a:r>
          </a:p>
          <a:p>
            <a:pPr algn="l"/>
            <a:endParaRPr lang="en-US" sz="2000" dirty="0"/>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912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5" name="Google Shape;545;p32"/>
          <p:cNvSpPr txBox="1">
            <a:spLocks noGrp="1"/>
          </p:cNvSpPr>
          <p:nvPr>
            <p:ph type="title" idx="4294967295"/>
          </p:nvPr>
        </p:nvSpPr>
        <p:spPr>
          <a:xfrm>
            <a:off x="1603152" y="1202337"/>
            <a:ext cx="1909286" cy="1780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08</a:t>
            </a:r>
            <a:endParaRPr sz="4400" dirty="0">
              <a:solidFill>
                <a:schemeClr val="bg1"/>
              </a:solidFill>
            </a:endParaRPr>
          </a:p>
        </p:txBody>
      </p:sp>
      <p:sp>
        <p:nvSpPr>
          <p:cNvPr id="546" name="Google Shape;546;p32"/>
          <p:cNvSpPr txBox="1">
            <a:spLocks noGrp="1"/>
          </p:cNvSpPr>
          <p:nvPr>
            <p:ph type="title" idx="4294967295"/>
          </p:nvPr>
        </p:nvSpPr>
        <p:spPr>
          <a:xfrm>
            <a:off x="1124204" y="2382847"/>
            <a:ext cx="4106772" cy="1200150"/>
          </a:xfrm>
          <a:prstGeom prst="rect">
            <a:avLst/>
          </a:prstGeom>
        </p:spPr>
        <p:txBody>
          <a:bodyPr spcFirstLastPara="1" wrap="square" lIns="91425" tIns="91425" rIns="91425" bIns="91425" anchor="t" anchorCtr="0">
            <a:noAutofit/>
          </a:bodyPr>
          <a:lstStyle/>
          <a:p>
            <a:r>
              <a:rPr lang="en-US" sz="4800" b="1" dirty="0">
                <a:solidFill>
                  <a:schemeClr val="tx1"/>
                </a:solidFill>
                <a:latin typeface="Rajdhani" panose="020B0604020202020204" charset="0"/>
                <a:ea typeface="Fira Sans"/>
                <a:cs typeface="Rajdhani" panose="020B0604020202020204" charset="0"/>
                <a:sym typeface="Fira Sans"/>
              </a:rPr>
              <a:t>Friend Function</a:t>
            </a:r>
            <a:endParaRPr lang="en-US" sz="4800" dirty="0"/>
          </a:p>
        </p:txBody>
      </p:sp>
      <p:grpSp>
        <p:nvGrpSpPr>
          <p:cNvPr id="19" name="Google Shape;2847;p47">
            <a:extLst>
              <a:ext uri="{FF2B5EF4-FFF2-40B4-BE49-F238E27FC236}">
                <a16:creationId xmlns:a16="http://schemas.microsoft.com/office/drawing/2014/main" id="{118D3B2A-4877-D8CD-9C29-4BB5CB5EC016}"/>
              </a:ext>
            </a:extLst>
          </p:cNvPr>
          <p:cNvGrpSpPr/>
          <p:nvPr/>
        </p:nvGrpSpPr>
        <p:grpSpPr>
          <a:xfrm>
            <a:off x="5240742" y="1174048"/>
            <a:ext cx="2491176" cy="2598564"/>
            <a:chOff x="790800" y="782325"/>
            <a:chExt cx="1434675" cy="1397300"/>
          </a:xfrm>
        </p:grpSpPr>
        <p:sp>
          <p:nvSpPr>
            <p:cNvPr id="20" name="Google Shape;2848;p47">
              <a:extLst>
                <a:ext uri="{FF2B5EF4-FFF2-40B4-BE49-F238E27FC236}">
                  <a16:creationId xmlns:a16="http://schemas.microsoft.com/office/drawing/2014/main" id="{102B5A37-1308-EC6A-DA8C-3184FA15C753}"/>
                </a:ext>
              </a:extLst>
            </p:cNvPr>
            <p:cNvSpPr/>
            <p:nvPr/>
          </p:nvSpPr>
          <p:spPr>
            <a:xfrm>
              <a:off x="790800" y="782325"/>
              <a:ext cx="1434675" cy="1397300"/>
            </a:xfrm>
            <a:custGeom>
              <a:avLst/>
              <a:gdLst/>
              <a:ahLst/>
              <a:cxnLst/>
              <a:rect l="l" t="t" r="r" b="b"/>
              <a:pathLst>
                <a:path w="57387" h="55892" extrusionOk="0">
                  <a:moveTo>
                    <a:pt x="26535" y="0"/>
                  </a:moveTo>
                  <a:cubicBezTo>
                    <a:pt x="23555" y="0"/>
                    <a:pt x="20595" y="492"/>
                    <a:pt x="17772" y="1456"/>
                  </a:cubicBezTo>
                  <a:cubicBezTo>
                    <a:pt x="12924" y="3128"/>
                    <a:pt x="8921" y="5901"/>
                    <a:pt x="6207" y="9471"/>
                  </a:cubicBezTo>
                  <a:cubicBezTo>
                    <a:pt x="1" y="17634"/>
                    <a:pt x="542" y="28846"/>
                    <a:pt x="7485" y="36133"/>
                  </a:cubicBezTo>
                  <a:cubicBezTo>
                    <a:pt x="8557" y="37284"/>
                    <a:pt x="9796" y="38267"/>
                    <a:pt x="11173" y="39034"/>
                  </a:cubicBezTo>
                  <a:cubicBezTo>
                    <a:pt x="11163" y="39084"/>
                    <a:pt x="11154" y="39133"/>
                    <a:pt x="11144" y="39182"/>
                  </a:cubicBezTo>
                  <a:cubicBezTo>
                    <a:pt x="9010" y="39565"/>
                    <a:pt x="7367" y="41267"/>
                    <a:pt x="7062" y="43411"/>
                  </a:cubicBezTo>
                  <a:cubicBezTo>
                    <a:pt x="6748" y="45545"/>
                    <a:pt x="7849" y="47640"/>
                    <a:pt x="9787" y="48604"/>
                  </a:cubicBezTo>
                  <a:cubicBezTo>
                    <a:pt x="9550" y="50807"/>
                    <a:pt x="9383" y="52783"/>
                    <a:pt x="9285" y="54150"/>
                  </a:cubicBezTo>
                  <a:cubicBezTo>
                    <a:pt x="9206" y="55085"/>
                    <a:pt x="9954" y="55891"/>
                    <a:pt x="10898" y="55891"/>
                  </a:cubicBezTo>
                  <a:lnTo>
                    <a:pt x="55646" y="55881"/>
                  </a:lnTo>
                  <a:cubicBezTo>
                    <a:pt x="56630" y="55881"/>
                    <a:pt x="57387" y="55006"/>
                    <a:pt x="57249" y="54032"/>
                  </a:cubicBezTo>
                  <a:lnTo>
                    <a:pt x="53246" y="26987"/>
                  </a:lnTo>
                  <a:cubicBezTo>
                    <a:pt x="54909" y="25758"/>
                    <a:pt x="55646" y="23643"/>
                    <a:pt x="55105" y="21656"/>
                  </a:cubicBezTo>
                  <a:cubicBezTo>
                    <a:pt x="54574" y="19660"/>
                    <a:pt x="52883" y="18204"/>
                    <a:pt x="50837" y="17968"/>
                  </a:cubicBezTo>
                  <a:cubicBezTo>
                    <a:pt x="50129" y="16906"/>
                    <a:pt x="49244" y="15962"/>
                    <a:pt x="48231" y="15195"/>
                  </a:cubicBezTo>
                  <a:cubicBezTo>
                    <a:pt x="48309" y="15047"/>
                    <a:pt x="48359" y="14880"/>
                    <a:pt x="48388" y="14713"/>
                  </a:cubicBezTo>
                  <a:cubicBezTo>
                    <a:pt x="48604" y="13513"/>
                    <a:pt x="48536" y="12402"/>
                    <a:pt x="48191" y="11418"/>
                  </a:cubicBezTo>
                  <a:cubicBezTo>
                    <a:pt x="47749" y="10130"/>
                    <a:pt x="46775" y="9088"/>
                    <a:pt x="45605" y="8616"/>
                  </a:cubicBezTo>
                  <a:cubicBezTo>
                    <a:pt x="45369" y="8527"/>
                    <a:pt x="45123" y="8448"/>
                    <a:pt x="44867" y="8399"/>
                  </a:cubicBezTo>
                  <a:cubicBezTo>
                    <a:pt x="44267" y="7524"/>
                    <a:pt x="43313" y="6944"/>
                    <a:pt x="42261" y="6816"/>
                  </a:cubicBezTo>
                  <a:cubicBezTo>
                    <a:pt x="42133" y="6806"/>
                    <a:pt x="42005" y="6796"/>
                    <a:pt x="41877" y="6796"/>
                  </a:cubicBezTo>
                  <a:cubicBezTo>
                    <a:pt x="41750" y="6796"/>
                    <a:pt x="41622" y="6806"/>
                    <a:pt x="41504" y="6816"/>
                  </a:cubicBezTo>
                  <a:cubicBezTo>
                    <a:pt x="39743" y="4269"/>
                    <a:pt x="37176" y="2351"/>
                    <a:pt x="34000" y="1220"/>
                  </a:cubicBezTo>
                  <a:cubicBezTo>
                    <a:pt x="31738" y="413"/>
                    <a:pt x="29230" y="0"/>
                    <a:pt x="26535"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49;p47">
              <a:extLst>
                <a:ext uri="{FF2B5EF4-FFF2-40B4-BE49-F238E27FC236}">
                  <a16:creationId xmlns:a16="http://schemas.microsoft.com/office/drawing/2014/main" id="{C6FDCAA1-E60C-E652-AE53-E48488E20BCE}"/>
                </a:ext>
              </a:extLst>
            </p:cNvPr>
            <p:cNvSpPr/>
            <p:nvPr/>
          </p:nvSpPr>
          <p:spPr>
            <a:xfrm>
              <a:off x="836550" y="829575"/>
              <a:ext cx="1029975" cy="930550"/>
            </a:xfrm>
            <a:custGeom>
              <a:avLst/>
              <a:gdLst/>
              <a:ahLst/>
              <a:cxnLst/>
              <a:rect l="l" t="t" r="r" b="b"/>
              <a:pathLst>
                <a:path w="41199" h="37222" extrusionOk="0">
                  <a:moveTo>
                    <a:pt x="24643" y="0"/>
                  </a:moveTo>
                  <a:cubicBezTo>
                    <a:pt x="21783" y="0"/>
                    <a:pt x="18922" y="501"/>
                    <a:pt x="16414" y="1366"/>
                  </a:cubicBezTo>
                  <a:cubicBezTo>
                    <a:pt x="12195" y="2821"/>
                    <a:pt x="8340" y="5241"/>
                    <a:pt x="5606" y="8830"/>
                  </a:cubicBezTo>
                  <a:cubicBezTo>
                    <a:pt x="0" y="16216"/>
                    <a:pt x="305" y="26611"/>
                    <a:pt x="6766" y="33407"/>
                  </a:cubicBezTo>
                  <a:cubicBezTo>
                    <a:pt x="7966" y="34666"/>
                    <a:pt x="9363" y="35768"/>
                    <a:pt x="10966" y="36436"/>
                  </a:cubicBezTo>
                  <a:cubicBezTo>
                    <a:pt x="12259" y="36978"/>
                    <a:pt x="13653" y="37221"/>
                    <a:pt x="15054" y="37221"/>
                  </a:cubicBezTo>
                  <a:cubicBezTo>
                    <a:pt x="16276" y="37221"/>
                    <a:pt x="17504" y="37036"/>
                    <a:pt x="18676" y="36702"/>
                  </a:cubicBezTo>
                  <a:cubicBezTo>
                    <a:pt x="20476" y="36200"/>
                    <a:pt x="22207" y="35345"/>
                    <a:pt x="23505" y="34007"/>
                  </a:cubicBezTo>
                  <a:cubicBezTo>
                    <a:pt x="26466" y="30958"/>
                    <a:pt x="26820" y="25844"/>
                    <a:pt x="30252" y="23327"/>
                  </a:cubicBezTo>
                  <a:cubicBezTo>
                    <a:pt x="32199" y="21881"/>
                    <a:pt x="34796" y="21606"/>
                    <a:pt x="36871" y="20347"/>
                  </a:cubicBezTo>
                  <a:cubicBezTo>
                    <a:pt x="38621" y="19275"/>
                    <a:pt x="39900" y="17583"/>
                    <a:pt x="40461" y="15606"/>
                  </a:cubicBezTo>
                  <a:cubicBezTo>
                    <a:pt x="41198" y="12921"/>
                    <a:pt x="40303" y="9705"/>
                    <a:pt x="39005" y="7296"/>
                  </a:cubicBezTo>
                  <a:cubicBezTo>
                    <a:pt x="37353" y="4208"/>
                    <a:pt x="34678" y="2231"/>
                    <a:pt x="31570" y="1120"/>
                  </a:cubicBezTo>
                  <a:cubicBezTo>
                    <a:pt x="29399" y="347"/>
                    <a:pt x="27022" y="0"/>
                    <a:pt x="246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50;p47">
              <a:extLst>
                <a:ext uri="{FF2B5EF4-FFF2-40B4-BE49-F238E27FC236}">
                  <a16:creationId xmlns:a16="http://schemas.microsoft.com/office/drawing/2014/main" id="{2A921803-6114-2D94-A28C-707FC6531B9C}"/>
                </a:ext>
              </a:extLst>
            </p:cNvPr>
            <p:cNvSpPr/>
            <p:nvPr/>
          </p:nvSpPr>
          <p:spPr>
            <a:xfrm>
              <a:off x="1191075" y="937450"/>
              <a:ext cx="194275" cy="170075"/>
            </a:xfrm>
            <a:custGeom>
              <a:avLst/>
              <a:gdLst/>
              <a:ahLst/>
              <a:cxnLst/>
              <a:rect l="l" t="t" r="r" b="b"/>
              <a:pathLst>
                <a:path w="7771" h="6803" extrusionOk="0">
                  <a:moveTo>
                    <a:pt x="3877" y="0"/>
                  </a:moveTo>
                  <a:cubicBezTo>
                    <a:pt x="3340" y="0"/>
                    <a:pt x="2797" y="127"/>
                    <a:pt x="2292" y="394"/>
                  </a:cubicBezTo>
                  <a:cubicBezTo>
                    <a:pt x="630" y="1280"/>
                    <a:pt x="1" y="3335"/>
                    <a:pt x="876" y="4997"/>
                  </a:cubicBezTo>
                  <a:cubicBezTo>
                    <a:pt x="1490" y="6144"/>
                    <a:pt x="2668" y="6802"/>
                    <a:pt x="3887" y="6802"/>
                  </a:cubicBezTo>
                  <a:cubicBezTo>
                    <a:pt x="4425" y="6802"/>
                    <a:pt x="4970" y="6674"/>
                    <a:pt x="5479" y="6403"/>
                  </a:cubicBezTo>
                  <a:cubicBezTo>
                    <a:pt x="7141" y="5528"/>
                    <a:pt x="7770" y="3463"/>
                    <a:pt x="6885" y="1811"/>
                  </a:cubicBezTo>
                  <a:cubicBezTo>
                    <a:pt x="6277" y="656"/>
                    <a:pt x="5095" y="0"/>
                    <a:pt x="38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51;p47">
              <a:extLst>
                <a:ext uri="{FF2B5EF4-FFF2-40B4-BE49-F238E27FC236}">
                  <a16:creationId xmlns:a16="http://schemas.microsoft.com/office/drawing/2014/main" id="{CF45A90D-4128-9727-3A20-47F6EB2611B9}"/>
                </a:ext>
              </a:extLst>
            </p:cNvPr>
            <p:cNvSpPr/>
            <p:nvPr/>
          </p:nvSpPr>
          <p:spPr>
            <a:xfrm>
              <a:off x="1247875" y="1151375"/>
              <a:ext cx="932625" cy="994550"/>
            </a:xfrm>
            <a:custGeom>
              <a:avLst/>
              <a:gdLst/>
              <a:ahLst/>
              <a:cxnLst/>
              <a:rect l="l" t="t" r="r" b="b"/>
              <a:pathLst>
                <a:path w="37305" h="39782" extrusionOk="0">
                  <a:moveTo>
                    <a:pt x="16779" y="0"/>
                  </a:moveTo>
                  <a:cubicBezTo>
                    <a:pt x="16002" y="0"/>
                    <a:pt x="15225" y="89"/>
                    <a:pt x="14478" y="276"/>
                  </a:cubicBezTo>
                  <a:cubicBezTo>
                    <a:pt x="14379" y="295"/>
                    <a:pt x="14291" y="325"/>
                    <a:pt x="14192" y="354"/>
                  </a:cubicBezTo>
                  <a:lnTo>
                    <a:pt x="14183" y="354"/>
                  </a:lnTo>
                  <a:cubicBezTo>
                    <a:pt x="13602" y="512"/>
                    <a:pt x="13032" y="728"/>
                    <a:pt x="12491" y="994"/>
                  </a:cubicBezTo>
                  <a:cubicBezTo>
                    <a:pt x="12107" y="1180"/>
                    <a:pt x="11744" y="1387"/>
                    <a:pt x="11399" y="1623"/>
                  </a:cubicBezTo>
                  <a:cubicBezTo>
                    <a:pt x="11075" y="1830"/>
                    <a:pt x="10760" y="2066"/>
                    <a:pt x="10465" y="2311"/>
                  </a:cubicBezTo>
                  <a:cubicBezTo>
                    <a:pt x="10219" y="2518"/>
                    <a:pt x="9993" y="2744"/>
                    <a:pt x="9767" y="2970"/>
                  </a:cubicBezTo>
                  <a:cubicBezTo>
                    <a:pt x="9600" y="3138"/>
                    <a:pt x="9452" y="3315"/>
                    <a:pt x="9295" y="3492"/>
                  </a:cubicBezTo>
                  <a:cubicBezTo>
                    <a:pt x="8813" y="4072"/>
                    <a:pt x="8400" y="4701"/>
                    <a:pt x="8065" y="5370"/>
                  </a:cubicBezTo>
                  <a:cubicBezTo>
                    <a:pt x="8026" y="5449"/>
                    <a:pt x="7987" y="5527"/>
                    <a:pt x="7947" y="5606"/>
                  </a:cubicBezTo>
                  <a:cubicBezTo>
                    <a:pt x="7928" y="5645"/>
                    <a:pt x="7908" y="5685"/>
                    <a:pt x="7898" y="5724"/>
                  </a:cubicBezTo>
                  <a:cubicBezTo>
                    <a:pt x="7770" y="5990"/>
                    <a:pt x="7662" y="6265"/>
                    <a:pt x="7564" y="6550"/>
                  </a:cubicBezTo>
                  <a:lnTo>
                    <a:pt x="7564" y="6560"/>
                  </a:lnTo>
                  <a:cubicBezTo>
                    <a:pt x="7456" y="6865"/>
                    <a:pt x="7367" y="7170"/>
                    <a:pt x="7288" y="7485"/>
                  </a:cubicBezTo>
                  <a:lnTo>
                    <a:pt x="6767" y="9687"/>
                  </a:lnTo>
                  <a:lnTo>
                    <a:pt x="6551" y="10573"/>
                  </a:lnTo>
                  <a:lnTo>
                    <a:pt x="6492" y="10818"/>
                  </a:lnTo>
                  <a:lnTo>
                    <a:pt x="6334" y="11487"/>
                  </a:lnTo>
                  <a:lnTo>
                    <a:pt x="5902" y="13267"/>
                  </a:lnTo>
                  <a:lnTo>
                    <a:pt x="5508" y="14939"/>
                  </a:lnTo>
                  <a:lnTo>
                    <a:pt x="5469" y="15077"/>
                  </a:lnTo>
                  <a:lnTo>
                    <a:pt x="5439" y="15205"/>
                  </a:lnTo>
                  <a:lnTo>
                    <a:pt x="5420" y="15293"/>
                  </a:lnTo>
                  <a:lnTo>
                    <a:pt x="5115" y="16552"/>
                  </a:lnTo>
                  <a:lnTo>
                    <a:pt x="4741" y="18136"/>
                  </a:lnTo>
                  <a:lnTo>
                    <a:pt x="4318" y="19906"/>
                  </a:lnTo>
                  <a:lnTo>
                    <a:pt x="3708" y="22423"/>
                  </a:lnTo>
                  <a:lnTo>
                    <a:pt x="3413" y="23672"/>
                  </a:lnTo>
                  <a:lnTo>
                    <a:pt x="2676" y="26800"/>
                  </a:lnTo>
                  <a:lnTo>
                    <a:pt x="1014" y="33733"/>
                  </a:lnTo>
                  <a:lnTo>
                    <a:pt x="965" y="33920"/>
                  </a:lnTo>
                  <a:lnTo>
                    <a:pt x="1" y="38552"/>
                  </a:lnTo>
                  <a:lnTo>
                    <a:pt x="2391" y="38552"/>
                  </a:lnTo>
                  <a:lnTo>
                    <a:pt x="12697" y="37402"/>
                  </a:lnTo>
                  <a:lnTo>
                    <a:pt x="12894" y="37353"/>
                  </a:lnTo>
                  <a:lnTo>
                    <a:pt x="13022" y="37323"/>
                  </a:lnTo>
                  <a:lnTo>
                    <a:pt x="13927" y="37126"/>
                  </a:lnTo>
                  <a:cubicBezTo>
                    <a:pt x="13932" y="37121"/>
                    <a:pt x="13934" y="37119"/>
                    <a:pt x="13937" y="37119"/>
                  </a:cubicBezTo>
                  <a:cubicBezTo>
                    <a:pt x="13939" y="37119"/>
                    <a:pt x="13942" y="37121"/>
                    <a:pt x="13947" y="37126"/>
                  </a:cubicBezTo>
                  <a:lnTo>
                    <a:pt x="14773" y="36940"/>
                  </a:lnTo>
                  <a:lnTo>
                    <a:pt x="15048" y="36989"/>
                  </a:lnTo>
                  <a:lnTo>
                    <a:pt x="15294" y="37028"/>
                  </a:lnTo>
                  <a:lnTo>
                    <a:pt x="15530" y="37067"/>
                  </a:lnTo>
                  <a:lnTo>
                    <a:pt x="29722" y="39536"/>
                  </a:lnTo>
                  <a:lnTo>
                    <a:pt x="31108" y="39782"/>
                  </a:lnTo>
                  <a:lnTo>
                    <a:pt x="37304" y="39782"/>
                  </a:lnTo>
                  <a:lnTo>
                    <a:pt x="32652" y="8330"/>
                  </a:lnTo>
                  <a:cubicBezTo>
                    <a:pt x="31944" y="3541"/>
                    <a:pt x="27833" y="0"/>
                    <a:pt x="22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52;p47">
              <a:extLst>
                <a:ext uri="{FF2B5EF4-FFF2-40B4-BE49-F238E27FC236}">
                  <a16:creationId xmlns:a16="http://schemas.microsoft.com/office/drawing/2014/main" id="{3B2D2E80-773D-430C-F82C-99E52D6E0AD7}"/>
                </a:ext>
              </a:extLst>
            </p:cNvPr>
            <p:cNvSpPr/>
            <p:nvPr/>
          </p:nvSpPr>
          <p:spPr>
            <a:xfrm>
              <a:off x="1192075" y="1151125"/>
              <a:ext cx="913675" cy="994800"/>
            </a:xfrm>
            <a:custGeom>
              <a:avLst/>
              <a:gdLst/>
              <a:ahLst/>
              <a:cxnLst/>
              <a:rect l="l" t="t" r="r" b="b"/>
              <a:pathLst>
                <a:path w="36547" h="39792" extrusionOk="0">
                  <a:moveTo>
                    <a:pt x="16011" y="0"/>
                  </a:moveTo>
                  <a:cubicBezTo>
                    <a:pt x="15303" y="0"/>
                    <a:pt x="14585" y="79"/>
                    <a:pt x="13887" y="236"/>
                  </a:cubicBezTo>
                  <a:cubicBezTo>
                    <a:pt x="13228" y="384"/>
                    <a:pt x="12589" y="600"/>
                    <a:pt x="11979" y="886"/>
                  </a:cubicBezTo>
                  <a:lnTo>
                    <a:pt x="11969" y="886"/>
                  </a:lnTo>
                  <a:cubicBezTo>
                    <a:pt x="11900" y="915"/>
                    <a:pt x="11832" y="945"/>
                    <a:pt x="11763" y="984"/>
                  </a:cubicBezTo>
                  <a:cubicBezTo>
                    <a:pt x="11330" y="1190"/>
                    <a:pt x="10917" y="1426"/>
                    <a:pt x="10524" y="1692"/>
                  </a:cubicBezTo>
                  <a:cubicBezTo>
                    <a:pt x="10425" y="1761"/>
                    <a:pt x="10317" y="1849"/>
                    <a:pt x="10238" y="1899"/>
                  </a:cubicBezTo>
                  <a:cubicBezTo>
                    <a:pt x="10160" y="1958"/>
                    <a:pt x="10081" y="2017"/>
                    <a:pt x="10002" y="2076"/>
                  </a:cubicBezTo>
                  <a:cubicBezTo>
                    <a:pt x="9904" y="2154"/>
                    <a:pt x="9796" y="2243"/>
                    <a:pt x="9697" y="2321"/>
                  </a:cubicBezTo>
                  <a:cubicBezTo>
                    <a:pt x="8124" y="3669"/>
                    <a:pt x="7012" y="5478"/>
                    <a:pt x="6531" y="7485"/>
                  </a:cubicBezTo>
                  <a:lnTo>
                    <a:pt x="6511" y="7583"/>
                  </a:lnTo>
                  <a:lnTo>
                    <a:pt x="5862" y="10297"/>
                  </a:lnTo>
                  <a:lnTo>
                    <a:pt x="5734" y="10828"/>
                  </a:lnTo>
                  <a:lnTo>
                    <a:pt x="5655" y="11163"/>
                  </a:lnTo>
                  <a:lnTo>
                    <a:pt x="5016" y="13858"/>
                  </a:lnTo>
                  <a:lnTo>
                    <a:pt x="4750" y="14949"/>
                  </a:lnTo>
                  <a:lnTo>
                    <a:pt x="2125" y="25925"/>
                  </a:lnTo>
                  <a:lnTo>
                    <a:pt x="0" y="38061"/>
                  </a:lnTo>
                  <a:lnTo>
                    <a:pt x="31924" y="39792"/>
                  </a:lnTo>
                  <a:lnTo>
                    <a:pt x="36546" y="39792"/>
                  </a:lnTo>
                  <a:lnTo>
                    <a:pt x="31895" y="8340"/>
                  </a:lnTo>
                  <a:cubicBezTo>
                    <a:pt x="31275" y="4111"/>
                    <a:pt x="27980" y="787"/>
                    <a:pt x="23771" y="118"/>
                  </a:cubicBezTo>
                  <a:cubicBezTo>
                    <a:pt x="23594" y="89"/>
                    <a:pt x="23427" y="69"/>
                    <a:pt x="23250" y="50"/>
                  </a:cubicBezTo>
                  <a:cubicBezTo>
                    <a:pt x="22915" y="20"/>
                    <a:pt x="22581" y="0"/>
                    <a:pt x="222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53;p47">
              <a:extLst>
                <a:ext uri="{FF2B5EF4-FFF2-40B4-BE49-F238E27FC236}">
                  <a16:creationId xmlns:a16="http://schemas.microsoft.com/office/drawing/2014/main" id="{54891733-209F-1946-7E6C-6AA6E888CFC1}"/>
                </a:ext>
              </a:extLst>
            </p:cNvPr>
            <p:cNvSpPr/>
            <p:nvPr/>
          </p:nvSpPr>
          <p:spPr>
            <a:xfrm>
              <a:off x="1043425" y="932625"/>
              <a:ext cx="874475" cy="592500"/>
            </a:xfrm>
            <a:custGeom>
              <a:avLst/>
              <a:gdLst/>
              <a:ahLst/>
              <a:cxnLst/>
              <a:rect l="l" t="t" r="r" b="b"/>
              <a:pathLst>
                <a:path w="34979" h="23700" extrusionOk="0">
                  <a:moveTo>
                    <a:pt x="15859" y="0"/>
                  </a:moveTo>
                  <a:cubicBezTo>
                    <a:pt x="13878" y="0"/>
                    <a:pt x="11855" y="767"/>
                    <a:pt x="10874" y="2456"/>
                  </a:cubicBezTo>
                  <a:cubicBezTo>
                    <a:pt x="10195" y="3617"/>
                    <a:pt x="10126" y="5082"/>
                    <a:pt x="10500" y="6390"/>
                  </a:cubicBezTo>
                  <a:cubicBezTo>
                    <a:pt x="10637" y="6862"/>
                    <a:pt x="10795" y="7442"/>
                    <a:pt x="10441" y="7777"/>
                  </a:cubicBezTo>
                  <a:cubicBezTo>
                    <a:pt x="10274" y="7895"/>
                    <a:pt x="10077" y="7973"/>
                    <a:pt x="9870" y="8003"/>
                  </a:cubicBezTo>
                  <a:cubicBezTo>
                    <a:pt x="7992" y="8416"/>
                    <a:pt x="5877" y="8927"/>
                    <a:pt x="4894" y="10589"/>
                  </a:cubicBezTo>
                  <a:cubicBezTo>
                    <a:pt x="4245" y="11671"/>
                    <a:pt x="4255" y="13048"/>
                    <a:pt x="4619" y="14268"/>
                  </a:cubicBezTo>
                  <a:cubicBezTo>
                    <a:pt x="4973" y="15477"/>
                    <a:pt x="5661" y="16559"/>
                    <a:pt x="6340" y="17631"/>
                  </a:cubicBezTo>
                  <a:cubicBezTo>
                    <a:pt x="4805" y="17906"/>
                    <a:pt x="3311" y="18496"/>
                    <a:pt x="2130" y="19509"/>
                  </a:cubicBezTo>
                  <a:cubicBezTo>
                    <a:pt x="950" y="20513"/>
                    <a:pt x="104" y="21968"/>
                    <a:pt x="6" y="23532"/>
                  </a:cubicBezTo>
                  <a:cubicBezTo>
                    <a:pt x="19" y="23526"/>
                    <a:pt x="27" y="23524"/>
                    <a:pt x="34" y="23524"/>
                  </a:cubicBezTo>
                  <a:cubicBezTo>
                    <a:pt x="84" y="23524"/>
                    <a:pt x="0" y="23673"/>
                    <a:pt x="409" y="23699"/>
                  </a:cubicBezTo>
                  <a:lnTo>
                    <a:pt x="5641" y="23699"/>
                  </a:lnTo>
                  <a:cubicBezTo>
                    <a:pt x="5828" y="22352"/>
                    <a:pt x="6409" y="21093"/>
                    <a:pt x="7313" y="20080"/>
                  </a:cubicBezTo>
                  <a:lnTo>
                    <a:pt x="7313" y="20080"/>
                  </a:lnTo>
                  <a:cubicBezTo>
                    <a:pt x="6704" y="21191"/>
                    <a:pt x="6369" y="22430"/>
                    <a:pt x="6350" y="23699"/>
                  </a:cubicBezTo>
                  <a:lnTo>
                    <a:pt x="30071" y="23699"/>
                  </a:lnTo>
                  <a:cubicBezTo>
                    <a:pt x="29874" y="22627"/>
                    <a:pt x="29510" y="21594"/>
                    <a:pt x="28999" y="20640"/>
                  </a:cubicBezTo>
                  <a:lnTo>
                    <a:pt x="28999" y="20640"/>
                  </a:lnTo>
                  <a:cubicBezTo>
                    <a:pt x="29687" y="21575"/>
                    <a:pt x="30258" y="22598"/>
                    <a:pt x="30681" y="23689"/>
                  </a:cubicBezTo>
                  <a:lnTo>
                    <a:pt x="32707" y="23689"/>
                  </a:lnTo>
                  <a:lnTo>
                    <a:pt x="34841" y="23650"/>
                  </a:lnTo>
                  <a:cubicBezTo>
                    <a:pt x="34979" y="22696"/>
                    <a:pt x="34438" y="21545"/>
                    <a:pt x="33739" y="20876"/>
                  </a:cubicBezTo>
                  <a:cubicBezTo>
                    <a:pt x="33051" y="20218"/>
                    <a:pt x="32195" y="19755"/>
                    <a:pt x="31409" y="19205"/>
                  </a:cubicBezTo>
                  <a:cubicBezTo>
                    <a:pt x="31881" y="18496"/>
                    <a:pt x="32323" y="17749"/>
                    <a:pt x="32520" y="16923"/>
                  </a:cubicBezTo>
                  <a:cubicBezTo>
                    <a:pt x="32717" y="16097"/>
                    <a:pt x="32658" y="15172"/>
                    <a:pt x="32176" y="14474"/>
                  </a:cubicBezTo>
                  <a:cubicBezTo>
                    <a:pt x="31595" y="13628"/>
                    <a:pt x="30543" y="13255"/>
                    <a:pt x="29717" y="12655"/>
                  </a:cubicBezTo>
                  <a:cubicBezTo>
                    <a:pt x="29491" y="12487"/>
                    <a:pt x="29265" y="12291"/>
                    <a:pt x="29176" y="12025"/>
                  </a:cubicBezTo>
                  <a:cubicBezTo>
                    <a:pt x="29058" y="11720"/>
                    <a:pt x="29147" y="11376"/>
                    <a:pt x="29235" y="11061"/>
                  </a:cubicBezTo>
                  <a:cubicBezTo>
                    <a:pt x="29471" y="10176"/>
                    <a:pt x="29707" y="9281"/>
                    <a:pt x="29766" y="8367"/>
                  </a:cubicBezTo>
                  <a:cubicBezTo>
                    <a:pt x="29835" y="7442"/>
                    <a:pt x="29717" y="6498"/>
                    <a:pt x="29274" y="5692"/>
                  </a:cubicBezTo>
                  <a:cubicBezTo>
                    <a:pt x="28724" y="4689"/>
                    <a:pt x="27721" y="3990"/>
                    <a:pt x="26668" y="3558"/>
                  </a:cubicBezTo>
                  <a:cubicBezTo>
                    <a:pt x="25616" y="3125"/>
                    <a:pt x="24436" y="2918"/>
                    <a:pt x="23383" y="2456"/>
                  </a:cubicBezTo>
                  <a:cubicBezTo>
                    <a:pt x="21279" y="1541"/>
                    <a:pt x="19213" y="410"/>
                    <a:pt x="16932" y="76"/>
                  </a:cubicBezTo>
                  <a:cubicBezTo>
                    <a:pt x="16580" y="26"/>
                    <a:pt x="16220" y="0"/>
                    <a:pt x="15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54;p47">
              <a:extLst>
                <a:ext uri="{FF2B5EF4-FFF2-40B4-BE49-F238E27FC236}">
                  <a16:creationId xmlns:a16="http://schemas.microsoft.com/office/drawing/2014/main" id="{C06A4D2F-0D99-CDA2-EB44-2B4421C201AE}"/>
                </a:ext>
              </a:extLst>
            </p:cNvPr>
            <p:cNvSpPr/>
            <p:nvPr/>
          </p:nvSpPr>
          <p:spPr>
            <a:xfrm>
              <a:off x="1429575" y="1299625"/>
              <a:ext cx="231400" cy="206550"/>
            </a:xfrm>
            <a:custGeom>
              <a:avLst/>
              <a:gdLst/>
              <a:ahLst/>
              <a:cxnLst/>
              <a:rect l="l" t="t" r="r" b="b"/>
              <a:pathLst>
                <a:path w="9256" h="8262" extrusionOk="0">
                  <a:moveTo>
                    <a:pt x="7377" y="1"/>
                  </a:moveTo>
                  <a:lnTo>
                    <a:pt x="1741" y="148"/>
                  </a:lnTo>
                  <a:lnTo>
                    <a:pt x="119" y="5302"/>
                  </a:lnTo>
                  <a:lnTo>
                    <a:pt x="1" y="8262"/>
                  </a:lnTo>
                  <a:lnTo>
                    <a:pt x="8744" y="7446"/>
                  </a:lnTo>
                  <a:lnTo>
                    <a:pt x="9255" y="60"/>
                  </a:lnTo>
                  <a:lnTo>
                    <a:pt x="7377"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55;p47">
              <a:extLst>
                <a:ext uri="{FF2B5EF4-FFF2-40B4-BE49-F238E27FC236}">
                  <a16:creationId xmlns:a16="http://schemas.microsoft.com/office/drawing/2014/main" id="{8D9A6C5D-C901-9B81-2A32-2808242D9642}"/>
                </a:ext>
              </a:extLst>
            </p:cNvPr>
            <p:cNvSpPr/>
            <p:nvPr/>
          </p:nvSpPr>
          <p:spPr>
            <a:xfrm>
              <a:off x="1432525" y="1293975"/>
              <a:ext cx="184425" cy="139975"/>
            </a:xfrm>
            <a:custGeom>
              <a:avLst/>
              <a:gdLst/>
              <a:ahLst/>
              <a:cxnLst/>
              <a:rect l="l" t="t" r="r" b="b"/>
              <a:pathLst>
                <a:path w="7377" h="5599" extrusionOk="0">
                  <a:moveTo>
                    <a:pt x="227" y="0"/>
                  </a:moveTo>
                  <a:lnTo>
                    <a:pt x="1" y="5528"/>
                  </a:lnTo>
                  <a:cubicBezTo>
                    <a:pt x="168" y="5557"/>
                    <a:pt x="345" y="5577"/>
                    <a:pt x="522" y="5587"/>
                  </a:cubicBezTo>
                  <a:cubicBezTo>
                    <a:pt x="661" y="5594"/>
                    <a:pt x="799" y="5598"/>
                    <a:pt x="938" y="5598"/>
                  </a:cubicBezTo>
                  <a:cubicBezTo>
                    <a:pt x="2212" y="5598"/>
                    <a:pt x="3466" y="5272"/>
                    <a:pt x="4584" y="4642"/>
                  </a:cubicBezTo>
                  <a:cubicBezTo>
                    <a:pt x="5213" y="4279"/>
                    <a:pt x="5793" y="3826"/>
                    <a:pt x="6305" y="3295"/>
                  </a:cubicBezTo>
                  <a:cubicBezTo>
                    <a:pt x="6659" y="2911"/>
                    <a:pt x="7101" y="2449"/>
                    <a:pt x="7259" y="1938"/>
                  </a:cubicBezTo>
                  <a:cubicBezTo>
                    <a:pt x="7377" y="1544"/>
                    <a:pt x="7318" y="1053"/>
                    <a:pt x="7298" y="650"/>
                  </a:cubicBezTo>
                  <a:cubicBezTo>
                    <a:pt x="7298" y="512"/>
                    <a:pt x="7278" y="364"/>
                    <a:pt x="7269" y="227"/>
                  </a:cubicBezTo>
                  <a:lnTo>
                    <a:pt x="227" y="0"/>
                  </a:ln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56;p47">
              <a:extLst>
                <a:ext uri="{FF2B5EF4-FFF2-40B4-BE49-F238E27FC236}">
                  <a16:creationId xmlns:a16="http://schemas.microsoft.com/office/drawing/2014/main" id="{EFCA473F-4E93-5A3C-D5A2-5F68A7F7FF8E}"/>
                </a:ext>
              </a:extLst>
            </p:cNvPr>
            <p:cNvSpPr/>
            <p:nvPr/>
          </p:nvSpPr>
          <p:spPr>
            <a:xfrm>
              <a:off x="1325575" y="976725"/>
              <a:ext cx="392675" cy="428300"/>
            </a:xfrm>
            <a:custGeom>
              <a:avLst/>
              <a:gdLst/>
              <a:ahLst/>
              <a:cxnLst/>
              <a:rect l="l" t="t" r="r" b="b"/>
              <a:pathLst>
                <a:path w="15707" h="17132" extrusionOk="0">
                  <a:moveTo>
                    <a:pt x="7944" y="1"/>
                  </a:moveTo>
                  <a:cubicBezTo>
                    <a:pt x="7656" y="1"/>
                    <a:pt x="7365" y="18"/>
                    <a:pt x="7072" y="53"/>
                  </a:cubicBezTo>
                  <a:cubicBezTo>
                    <a:pt x="3679" y="456"/>
                    <a:pt x="1092" y="2787"/>
                    <a:pt x="561" y="6091"/>
                  </a:cubicBezTo>
                  <a:lnTo>
                    <a:pt x="532" y="6416"/>
                  </a:lnTo>
                  <a:cubicBezTo>
                    <a:pt x="532" y="6416"/>
                    <a:pt x="1" y="14234"/>
                    <a:pt x="2017" y="15956"/>
                  </a:cubicBezTo>
                  <a:cubicBezTo>
                    <a:pt x="2835" y="16654"/>
                    <a:pt x="5347" y="17132"/>
                    <a:pt x="7531" y="17132"/>
                  </a:cubicBezTo>
                  <a:cubicBezTo>
                    <a:pt x="8758" y="17132"/>
                    <a:pt x="9882" y="16981"/>
                    <a:pt x="10543" y="16634"/>
                  </a:cubicBezTo>
                  <a:cubicBezTo>
                    <a:pt x="11153" y="16310"/>
                    <a:pt x="12992" y="15070"/>
                    <a:pt x="13573" y="12926"/>
                  </a:cubicBezTo>
                  <a:cubicBezTo>
                    <a:pt x="15028" y="11255"/>
                    <a:pt x="15707" y="9052"/>
                    <a:pt x="15441" y="6849"/>
                  </a:cubicBezTo>
                  <a:cubicBezTo>
                    <a:pt x="14975" y="2911"/>
                    <a:pt x="11709" y="1"/>
                    <a:pt x="794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57;p47">
              <a:extLst>
                <a:ext uri="{FF2B5EF4-FFF2-40B4-BE49-F238E27FC236}">
                  <a16:creationId xmlns:a16="http://schemas.microsoft.com/office/drawing/2014/main" id="{6C47744D-E2C3-7B4B-F897-DC02A5FF1C07}"/>
                </a:ext>
              </a:extLst>
            </p:cNvPr>
            <p:cNvSpPr/>
            <p:nvPr/>
          </p:nvSpPr>
          <p:spPr>
            <a:xfrm>
              <a:off x="1614975" y="1220300"/>
              <a:ext cx="136700" cy="115625"/>
            </a:xfrm>
            <a:custGeom>
              <a:avLst/>
              <a:gdLst/>
              <a:ahLst/>
              <a:cxnLst/>
              <a:rect l="l" t="t" r="r" b="b"/>
              <a:pathLst>
                <a:path w="5468" h="4625" extrusionOk="0">
                  <a:moveTo>
                    <a:pt x="2456" y="0"/>
                  </a:moveTo>
                  <a:cubicBezTo>
                    <a:pt x="2364" y="0"/>
                    <a:pt x="2269" y="6"/>
                    <a:pt x="2174" y="17"/>
                  </a:cubicBezTo>
                  <a:cubicBezTo>
                    <a:pt x="905" y="174"/>
                    <a:pt x="0" y="1315"/>
                    <a:pt x="148" y="2584"/>
                  </a:cubicBezTo>
                  <a:cubicBezTo>
                    <a:pt x="295" y="3861"/>
                    <a:pt x="1364" y="4625"/>
                    <a:pt x="2454" y="4625"/>
                  </a:cubicBezTo>
                  <a:cubicBezTo>
                    <a:pt x="3109" y="4625"/>
                    <a:pt x="3773" y="4349"/>
                    <a:pt x="4249" y="3744"/>
                  </a:cubicBezTo>
                  <a:cubicBezTo>
                    <a:pt x="5467" y="2207"/>
                    <a:pt x="4328" y="0"/>
                    <a:pt x="245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58;p47">
              <a:extLst>
                <a:ext uri="{FF2B5EF4-FFF2-40B4-BE49-F238E27FC236}">
                  <a16:creationId xmlns:a16="http://schemas.microsoft.com/office/drawing/2014/main" id="{9F1F722C-47BB-8862-7723-88EF20887711}"/>
                </a:ext>
              </a:extLst>
            </p:cNvPr>
            <p:cNvSpPr/>
            <p:nvPr/>
          </p:nvSpPr>
          <p:spPr>
            <a:xfrm>
              <a:off x="1653075" y="1245525"/>
              <a:ext cx="63450" cy="62725"/>
            </a:xfrm>
            <a:custGeom>
              <a:avLst/>
              <a:gdLst/>
              <a:ahLst/>
              <a:cxnLst/>
              <a:rect l="l" t="t" r="r" b="b"/>
              <a:pathLst>
                <a:path w="2538" h="2509" extrusionOk="0">
                  <a:moveTo>
                    <a:pt x="2381" y="1"/>
                  </a:moveTo>
                  <a:cubicBezTo>
                    <a:pt x="1181" y="237"/>
                    <a:pt x="246" y="1171"/>
                    <a:pt x="10" y="2371"/>
                  </a:cubicBezTo>
                  <a:cubicBezTo>
                    <a:pt x="1" y="2430"/>
                    <a:pt x="40" y="2489"/>
                    <a:pt x="109" y="2509"/>
                  </a:cubicBezTo>
                  <a:lnTo>
                    <a:pt x="128" y="2509"/>
                  </a:lnTo>
                  <a:cubicBezTo>
                    <a:pt x="187" y="2509"/>
                    <a:pt x="237" y="2469"/>
                    <a:pt x="246" y="2420"/>
                  </a:cubicBezTo>
                  <a:cubicBezTo>
                    <a:pt x="296" y="2263"/>
                    <a:pt x="394" y="2135"/>
                    <a:pt x="532" y="2047"/>
                  </a:cubicBezTo>
                  <a:cubicBezTo>
                    <a:pt x="758" y="1860"/>
                    <a:pt x="1023" y="1722"/>
                    <a:pt x="1299" y="1634"/>
                  </a:cubicBezTo>
                  <a:cubicBezTo>
                    <a:pt x="1429" y="1592"/>
                    <a:pt x="1563" y="1572"/>
                    <a:pt x="1697" y="1572"/>
                  </a:cubicBezTo>
                  <a:cubicBezTo>
                    <a:pt x="1846" y="1572"/>
                    <a:pt x="1995" y="1597"/>
                    <a:pt x="2135" y="1643"/>
                  </a:cubicBezTo>
                  <a:cubicBezTo>
                    <a:pt x="2138" y="1644"/>
                    <a:pt x="2142" y="1644"/>
                    <a:pt x="2145" y="1644"/>
                  </a:cubicBezTo>
                  <a:cubicBezTo>
                    <a:pt x="2266" y="1644"/>
                    <a:pt x="2318" y="1484"/>
                    <a:pt x="2213" y="1417"/>
                  </a:cubicBezTo>
                  <a:cubicBezTo>
                    <a:pt x="2049" y="1361"/>
                    <a:pt x="1876" y="1331"/>
                    <a:pt x="1703" y="1331"/>
                  </a:cubicBezTo>
                  <a:cubicBezTo>
                    <a:pt x="1544" y="1331"/>
                    <a:pt x="1385" y="1356"/>
                    <a:pt x="1230" y="1407"/>
                  </a:cubicBezTo>
                  <a:cubicBezTo>
                    <a:pt x="945" y="1496"/>
                    <a:pt x="669" y="1634"/>
                    <a:pt x="433" y="1820"/>
                  </a:cubicBezTo>
                  <a:cubicBezTo>
                    <a:pt x="797" y="1004"/>
                    <a:pt x="1535" y="414"/>
                    <a:pt x="2420" y="237"/>
                  </a:cubicBezTo>
                  <a:cubicBezTo>
                    <a:pt x="2538" y="188"/>
                    <a:pt x="2508" y="1"/>
                    <a:pt x="2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9;p47">
              <a:extLst>
                <a:ext uri="{FF2B5EF4-FFF2-40B4-BE49-F238E27FC236}">
                  <a16:creationId xmlns:a16="http://schemas.microsoft.com/office/drawing/2014/main" id="{42CB29CE-ADFD-028C-445A-2F67D603C648}"/>
                </a:ext>
              </a:extLst>
            </p:cNvPr>
            <p:cNvSpPr/>
            <p:nvPr/>
          </p:nvSpPr>
          <p:spPr>
            <a:xfrm>
              <a:off x="1502350" y="963275"/>
              <a:ext cx="274925" cy="301950"/>
            </a:xfrm>
            <a:custGeom>
              <a:avLst/>
              <a:gdLst/>
              <a:ahLst/>
              <a:cxnLst/>
              <a:rect l="l" t="t" r="r" b="b"/>
              <a:pathLst>
                <a:path w="10997" h="12078" extrusionOk="0">
                  <a:moveTo>
                    <a:pt x="778" y="1"/>
                  </a:moveTo>
                  <a:cubicBezTo>
                    <a:pt x="1" y="1358"/>
                    <a:pt x="837" y="3118"/>
                    <a:pt x="1604" y="4318"/>
                  </a:cubicBezTo>
                  <a:cubicBezTo>
                    <a:pt x="2302" y="5429"/>
                    <a:pt x="3728" y="6364"/>
                    <a:pt x="4741" y="7151"/>
                  </a:cubicBezTo>
                  <a:cubicBezTo>
                    <a:pt x="4181" y="7829"/>
                    <a:pt x="3846" y="8665"/>
                    <a:pt x="3905" y="9540"/>
                  </a:cubicBezTo>
                  <a:cubicBezTo>
                    <a:pt x="3964" y="10426"/>
                    <a:pt x="4367" y="11252"/>
                    <a:pt x="5007" y="11852"/>
                  </a:cubicBezTo>
                  <a:cubicBezTo>
                    <a:pt x="5125" y="11497"/>
                    <a:pt x="5528" y="11212"/>
                    <a:pt x="5843" y="11016"/>
                  </a:cubicBezTo>
                  <a:cubicBezTo>
                    <a:pt x="6305" y="10738"/>
                    <a:pt x="6832" y="10534"/>
                    <a:pt x="7339" y="10534"/>
                  </a:cubicBezTo>
                  <a:cubicBezTo>
                    <a:pt x="7641" y="10534"/>
                    <a:pt x="7935" y="10607"/>
                    <a:pt x="8203" y="10780"/>
                  </a:cubicBezTo>
                  <a:cubicBezTo>
                    <a:pt x="8695" y="11065"/>
                    <a:pt x="9049" y="11527"/>
                    <a:pt x="9206" y="12078"/>
                  </a:cubicBezTo>
                  <a:cubicBezTo>
                    <a:pt x="10190" y="10504"/>
                    <a:pt x="10790" y="8714"/>
                    <a:pt x="10927" y="6865"/>
                  </a:cubicBezTo>
                  <a:cubicBezTo>
                    <a:pt x="10996" y="6138"/>
                    <a:pt x="10957" y="5400"/>
                    <a:pt x="10790" y="4692"/>
                  </a:cubicBezTo>
                  <a:cubicBezTo>
                    <a:pt x="10632" y="3974"/>
                    <a:pt x="10258" y="3315"/>
                    <a:pt x="9727" y="2804"/>
                  </a:cubicBezTo>
                  <a:cubicBezTo>
                    <a:pt x="9354" y="2479"/>
                    <a:pt x="8931" y="2223"/>
                    <a:pt x="8478" y="2046"/>
                  </a:cubicBezTo>
                  <a:cubicBezTo>
                    <a:pt x="7642" y="1692"/>
                    <a:pt x="6757" y="1486"/>
                    <a:pt x="5882" y="1250"/>
                  </a:cubicBezTo>
                  <a:cubicBezTo>
                    <a:pt x="4780" y="945"/>
                    <a:pt x="1869" y="365"/>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60;p47">
              <a:extLst>
                <a:ext uri="{FF2B5EF4-FFF2-40B4-BE49-F238E27FC236}">
                  <a16:creationId xmlns:a16="http://schemas.microsoft.com/office/drawing/2014/main" id="{6634F21F-4E37-49C4-0A9C-59C16FE92972}"/>
                </a:ext>
              </a:extLst>
            </p:cNvPr>
            <p:cNvSpPr/>
            <p:nvPr/>
          </p:nvSpPr>
          <p:spPr>
            <a:xfrm>
              <a:off x="1351650" y="1118100"/>
              <a:ext cx="56575" cy="26175"/>
            </a:xfrm>
            <a:custGeom>
              <a:avLst/>
              <a:gdLst/>
              <a:ahLst/>
              <a:cxnLst/>
              <a:rect l="l" t="t" r="r" b="b"/>
              <a:pathLst>
                <a:path w="2263" h="1047" extrusionOk="0">
                  <a:moveTo>
                    <a:pt x="1470" y="1"/>
                  </a:moveTo>
                  <a:cubicBezTo>
                    <a:pt x="1090" y="1"/>
                    <a:pt x="676" y="95"/>
                    <a:pt x="482" y="161"/>
                  </a:cubicBezTo>
                  <a:cubicBezTo>
                    <a:pt x="403" y="190"/>
                    <a:pt x="325" y="230"/>
                    <a:pt x="246" y="279"/>
                  </a:cubicBezTo>
                  <a:cubicBezTo>
                    <a:pt x="207" y="299"/>
                    <a:pt x="177" y="328"/>
                    <a:pt x="138" y="367"/>
                  </a:cubicBezTo>
                  <a:cubicBezTo>
                    <a:pt x="0" y="505"/>
                    <a:pt x="10" y="741"/>
                    <a:pt x="177" y="859"/>
                  </a:cubicBezTo>
                  <a:cubicBezTo>
                    <a:pt x="256" y="908"/>
                    <a:pt x="344" y="948"/>
                    <a:pt x="433" y="967"/>
                  </a:cubicBezTo>
                  <a:cubicBezTo>
                    <a:pt x="662" y="1020"/>
                    <a:pt x="892" y="1046"/>
                    <a:pt x="1124" y="1046"/>
                  </a:cubicBezTo>
                  <a:cubicBezTo>
                    <a:pt x="1240" y="1046"/>
                    <a:pt x="1357" y="1040"/>
                    <a:pt x="1475" y="1026"/>
                  </a:cubicBezTo>
                  <a:cubicBezTo>
                    <a:pt x="1652" y="1026"/>
                    <a:pt x="1829" y="987"/>
                    <a:pt x="1997" y="908"/>
                  </a:cubicBezTo>
                  <a:cubicBezTo>
                    <a:pt x="2154" y="830"/>
                    <a:pt x="2262" y="663"/>
                    <a:pt x="2262" y="476"/>
                  </a:cubicBezTo>
                  <a:cubicBezTo>
                    <a:pt x="2247" y="109"/>
                    <a:pt x="1878" y="1"/>
                    <a:pt x="14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61;p47">
              <a:extLst>
                <a:ext uri="{FF2B5EF4-FFF2-40B4-BE49-F238E27FC236}">
                  <a16:creationId xmlns:a16="http://schemas.microsoft.com/office/drawing/2014/main" id="{11743DF7-71C4-D702-5777-D0721A677D77}"/>
                </a:ext>
              </a:extLst>
            </p:cNvPr>
            <p:cNvSpPr/>
            <p:nvPr/>
          </p:nvSpPr>
          <p:spPr>
            <a:xfrm>
              <a:off x="1510975" y="1124500"/>
              <a:ext cx="56575" cy="27225"/>
            </a:xfrm>
            <a:custGeom>
              <a:avLst/>
              <a:gdLst/>
              <a:ahLst/>
              <a:cxnLst/>
              <a:rect l="l" t="t" r="r" b="b"/>
              <a:pathLst>
                <a:path w="2263" h="1089" extrusionOk="0">
                  <a:moveTo>
                    <a:pt x="670" y="0"/>
                  </a:moveTo>
                  <a:cubicBezTo>
                    <a:pt x="338" y="0"/>
                    <a:pt x="57" y="100"/>
                    <a:pt x="10" y="407"/>
                  </a:cubicBezTo>
                  <a:cubicBezTo>
                    <a:pt x="0" y="593"/>
                    <a:pt x="89" y="770"/>
                    <a:pt x="246" y="869"/>
                  </a:cubicBezTo>
                  <a:cubicBezTo>
                    <a:pt x="403" y="957"/>
                    <a:pt x="570" y="1016"/>
                    <a:pt x="747" y="1026"/>
                  </a:cubicBezTo>
                  <a:cubicBezTo>
                    <a:pt x="959" y="1068"/>
                    <a:pt x="1174" y="1088"/>
                    <a:pt x="1389" y="1088"/>
                  </a:cubicBezTo>
                  <a:cubicBezTo>
                    <a:pt x="1523" y="1088"/>
                    <a:pt x="1657" y="1081"/>
                    <a:pt x="1790" y="1065"/>
                  </a:cubicBezTo>
                  <a:cubicBezTo>
                    <a:pt x="1878" y="1056"/>
                    <a:pt x="1977" y="1026"/>
                    <a:pt x="2055" y="977"/>
                  </a:cubicBezTo>
                  <a:cubicBezTo>
                    <a:pt x="2233" y="879"/>
                    <a:pt x="2262" y="643"/>
                    <a:pt x="2134" y="495"/>
                  </a:cubicBezTo>
                  <a:cubicBezTo>
                    <a:pt x="2114" y="456"/>
                    <a:pt x="2075" y="426"/>
                    <a:pt x="2046" y="397"/>
                  </a:cubicBezTo>
                  <a:cubicBezTo>
                    <a:pt x="1977" y="347"/>
                    <a:pt x="1898" y="298"/>
                    <a:pt x="1819" y="269"/>
                  </a:cubicBezTo>
                  <a:cubicBezTo>
                    <a:pt x="1604" y="164"/>
                    <a:pt x="1094" y="0"/>
                    <a:pt x="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62;p47">
              <a:extLst>
                <a:ext uri="{FF2B5EF4-FFF2-40B4-BE49-F238E27FC236}">
                  <a16:creationId xmlns:a16="http://schemas.microsoft.com/office/drawing/2014/main" id="{506A0D23-CEE8-8CB0-33B5-0EBA504CF365}"/>
                </a:ext>
              </a:extLst>
            </p:cNvPr>
            <p:cNvSpPr/>
            <p:nvPr/>
          </p:nvSpPr>
          <p:spPr>
            <a:xfrm>
              <a:off x="1509000" y="1190625"/>
              <a:ext cx="40450" cy="34400"/>
            </a:xfrm>
            <a:custGeom>
              <a:avLst/>
              <a:gdLst/>
              <a:ahLst/>
              <a:cxnLst/>
              <a:rect l="l" t="t" r="r" b="b"/>
              <a:pathLst>
                <a:path w="1618" h="1376" extrusionOk="0">
                  <a:moveTo>
                    <a:pt x="721" y="0"/>
                  </a:moveTo>
                  <a:cubicBezTo>
                    <a:pt x="697" y="0"/>
                    <a:pt x="673" y="1"/>
                    <a:pt x="649" y="4"/>
                  </a:cubicBezTo>
                  <a:cubicBezTo>
                    <a:pt x="276" y="33"/>
                    <a:pt x="0" y="368"/>
                    <a:pt x="30" y="751"/>
                  </a:cubicBezTo>
                  <a:cubicBezTo>
                    <a:pt x="67" y="1139"/>
                    <a:pt x="391" y="1375"/>
                    <a:pt x="720" y="1375"/>
                  </a:cubicBezTo>
                  <a:cubicBezTo>
                    <a:pt x="909" y="1375"/>
                    <a:pt x="1100" y="1297"/>
                    <a:pt x="1240" y="1125"/>
                  </a:cubicBezTo>
                  <a:cubicBezTo>
                    <a:pt x="1617" y="672"/>
                    <a:pt x="1287" y="0"/>
                    <a:pt x="721"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63;p47">
              <a:extLst>
                <a:ext uri="{FF2B5EF4-FFF2-40B4-BE49-F238E27FC236}">
                  <a16:creationId xmlns:a16="http://schemas.microsoft.com/office/drawing/2014/main" id="{D1BF07B8-A0AE-C372-7AED-764AED2FD86A}"/>
                </a:ext>
              </a:extLst>
            </p:cNvPr>
            <p:cNvSpPr/>
            <p:nvPr/>
          </p:nvSpPr>
          <p:spPr>
            <a:xfrm>
              <a:off x="1374500" y="1181050"/>
              <a:ext cx="40775" cy="34550"/>
            </a:xfrm>
            <a:custGeom>
              <a:avLst/>
              <a:gdLst/>
              <a:ahLst/>
              <a:cxnLst/>
              <a:rect l="l" t="t" r="r" b="b"/>
              <a:pathLst>
                <a:path w="1631" h="1382" extrusionOk="0">
                  <a:moveTo>
                    <a:pt x="720" y="1"/>
                  </a:moveTo>
                  <a:cubicBezTo>
                    <a:pt x="700" y="1"/>
                    <a:pt x="680" y="2"/>
                    <a:pt x="660" y="3"/>
                  </a:cubicBezTo>
                  <a:cubicBezTo>
                    <a:pt x="276" y="43"/>
                    <a:pt x="1" y="377"/>
                    <a:pt x="30" y="751"/>
                  </a:cubicBezTo>
                  <a:cubicBezTo>
                    <a:pt x="68" y="1140"/>
                    <a:pt x="395" y="1381"/>
                    <a:pt x="729" y="1381"/>
                  </a:cubicBezTo>
                  <a:cubicBezTo>
                    <a:pt x="917" y="1381"/>
                    <a:pt x="1108" y="1305"/>
                    <a:pt x="1250" y="1134"/>
                  </a:cubicBezTo>
                  <a:cubicBezTo>
                    <a:pt x="1630" y="678"/>
                    <a:pt x="1293" y="1"/>
                    <a:pt x="720" y="1"/>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64;p47">
              <a:extLst>
                <a:ext uri="{FF2B5EF4-FFF2-40B4-BE49-F238E27FC236}">
                  <a16:creationId xmlns:a16="http://schemas.microsoft.com/office/drawing/2014/main" id="{6707175A-0877-BDE9-7D08-34711637DC42}"/>
                </a:ext>
              </a:extLst>
            </p:cNvPr>
            <p:cNvSpPr/>
            <p:nvPr/>
          </p:nvSpPr>
          <p:spPr>
            <a:xfrm>
              <a:off x="1423675" y="1195375"/>
              <a:ext cx="25850" cy="65175"/>
            </a:xfrm>
            <a:custGeom>
              <a:avLst/>
              <a:gdLst/>
              <a:ahLst/>
              <a:cxnLst/>
              <a:rect l="l" t="t" r="r" b="b"/>
              <a:pathLst>
                <a:path w="1034" h="2607" extrusionOk="0">
                  <a:moveTo>
                    <a:pt x="849" y="1"/>
                  </a:moveTo>
                  <a:cubicBezTo>
                    <a:pt x="780" y="1"/>
                    <a:pt x="712" y="51"/>
                    <a:pt x="728" y="138"/>
                  </a:cubicBezTo>
                  <a:cubicBezTo>
                    <a:pt x="787" y="620"/>
                    <a:pt x="719" y="915"/>
                    <a:pt x="473" y="1122"/>
                  </a:cubicBezTo>
                  <a:lnTo>
                    <a:pt x="60" y="1476"/>
                  </a:lnTo>
                  <a:cubicBezTo>
                    <a:pt x="10" y="1515"/>
                    <a:pt x="1" y="1574"/>
                    <a:pt x="30" y="1623"/>
                  </a:cubicBezTo>
                  <a:lnTo>
                    <a:pt x="483" y="2538"/>
                  </a:lnTo>
                  <a:cubicBezTo>
                    <a:pt x="502" y="2577"/>
                    <a:pt x="542" y="2607"/>
                    <a:pt x="591" y="2607"/>
                  </a:cubicBezTo>
                  <a:cubicBezTo>
                    <a:pt x="610" y="2607"/>
                    <a:pt x="630" y="2597"/>
                    <a:pt x="640" y="2587"/>
                  </a:cubicBezTo>
                  <a:cubicBezTo>
                    <a:pt x="709" y="2558"/>
                    <a:pt x="728" y="2489"/>
                    <a:pt x="699" y="2420"/>
                  </a:cubicBezTo>
                  <a:lnTo>
                    <a:pt x="296" y="1604"/>
                  </a:lnTo>
                  <a:lnTo>
                    <a:pt x="630" y="1319"/>
                  </a:lnTo>
                  <a:cubicBezTo>
                    <a:pt x="1033" y="964"/>
                    <a:pt x="1014" y="463"/>
                    <a:pt x="974" y="109"/>
                  </a:cubicBezTo>
                  <a:cubicBezTo>
                    <a:pt x="961" y="34"/>
                    <a:pt x="905" y="1"/>
                    <a:pt x="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65;p47">
              <a:extLst>
                <a:ext uri="{FF2B5EF4-FFF2-40B4-BE49-F238E27FC236}">
                  <a16:creationId xmlns:a16="http://schemas.microsoft.com/office/drawing/2014/main" id="{4D2926F7-AEB6-2171-4189-08D2C8964D35}"/>
                </a:ext>
              </a:extLst>
            </p:cNvPr>
            <p:cNvSpPr/>
            <p:nvPr/>
          </p:nvSpPr>
          <p:spPr>
            <a:xfrm>
              <a:off x="1422700" y="1263100"/>
              <a:ext cx="54525" cy="28925"/>
            </a:xfrm>
            <a:custGeom>
              <a:avLst/>
              <a:gdLst/>
              <a:ahLst/>
              <a:cxnLst/>
              <a:rect l="l" t="t" r="r" b="b"/>
              <a:pathLst>
                <a:path w="2181" h="1157" extrusionOk="0">
                  <a:moveTo>
                    <a:pt x="2036" y="1"/>
                  </a:moveTo>
                  <a:cubicBezTo>
                    <a:pt x="1983" y="1"/>
                    <a:pt x="1931" y="33"/>
                    <a:pt x="1918" y="104"/>
                  </a:cubicBezTo>
                  <a:cubicBezTo>
                    <a:pt x="1918" y="134"/>
                    <a:pt x="1771" y="813"/>
                    <a:pt x="1200" y="891"/>
                  </a:cubicBezTo>
                  <a:cubicBezTo>
                    <a:pt x="1169" y="896"/>
                    <a:pt x="1138" y="898"/>
                    <a:pt x="1108" y="898"/>
                  </a:cubicBezTo>
                  <a:cubicBezTo>
                    <a:pt x="590" y="898"/>
                    <a:pt x="256" y="222"/>
                    <a:pt x="256" y="213"/>
                  </a:cubicBezTo>
                  <a:cubicBezTo>
                    <a:pt x="234" y="169"/>
                    <a:pt x="192" y="142"/>
                    <a:pt x="143" y="142"/>
                  </a:cubicBezTo>
                  <a:cubicBezTo>
                    <a:pt x="126" y="142"/>
                    <a:pt x="107" y="146"/>
                    <a:pt x="89" y="154"/>
                  </a:cubicBezTo>
                  <a:cubicBezTo>
                    <a:pt x="30" y="183"/>
                    <a:pt x="0" y="262"/>
                    <a:pt x="30" y="321"/>
                  </a:cubicBezTo>
                  <a:cubicBezTo>
                    <a:pt x="49" y="360"/>
                    <a:pt x="423" y="1157"/>
                    <a:pt x="1102" y="1157"/>
                  </a:cubicBezTo>
                  <a:cubicBezTo>
                    <a:pt x="1141" y="1147"/>
                    <a:pt x="1190" y="1147"/>
                    <a:pt x="1230" y="1147"/>
                  </a:cubicBezTo>
                  <a:cubicBezTo>
                    <a:pt x="1987" y="1029"/>
                    <a:pt x="2154" y="193"/>
                    <a:pt x="2164" y="154"/>
                  </a:cubicBezTo>
                  <a:cubicBezTo>
                    <a:pt x="2181" y="58"/>
                    <a:pt x="2108" y="1"/>
                    <a:pt x="2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66;p47">
              <a:extLst>
                <a:ext uri="{FF2B5EF4-FFF2-40B4-BE49-F238E27FC236}">
                  <a16:creationId xmlns:a16="http://schemas.microsoft.com/office/drawing/2014/main" id="{E5A27D42-99DB-FF83-348F-45CB992F83A3}"/>
                </a:ext>
              </a:extLst>
            </p:cNvPr>
            <p:cNvSpPr/>
            <p:nvPr/>
          </p:nvSpPr>
          <p:spPr>
            <a:xfrm>
              <a:off x="1324600" y="1147425"/>
              <a:ext cx="315725" cy="106800"/>
            </a:xfrm>
            <a:custGeom>
              <a:avLst/>
              <a:gdLst/>
              <a:ahLst/>
              <a:cxnLst/>
              <a:rect l="l" t="t" r="r" b="b"/>
              <a:pathLst>
                <a:path w="12629" h="4272" extrusionOk="0">
                  <a:moveTo>
                    <a:pt x="49" y="1"/>
                  </a:moveTo>
                  <a:lnTo>
                    <a:pt x="0" y="965"/>
                  </a:lnTo>
                  <a:lnTo>
                    <a:pt x="285" y="1014"/>
                  </a:lnTo>
                  <a:lnTo>
                    <a:pt x="354" y="2814"/>
                  </a:lnTo>
                  <a:cubicBezTo>
                    <a:pt x="364" y="3187"/>
                    <a:pt x="659" y="3492"/>
                    <a:pt x="1033" y="3512"/>
                  </a:cubicBezTo>
                  <a:lnTo>
                    <a:pt x="3403" y="3669"/>
                  </a:lnTo>
                  <a:cubicBezTo>
                    <a:pt x="3419" y="3670"/>
                    <a:pt x="3434" y="3671"/>
                    <a:pt x="3450" y="3671"/>
                  </a:cubicBezTo>
                  <a:cubicBezTo>
                    <a:pt x="3756" y="3671"/>
                    <a:pt x="4028" y="3487"/>
                    <a:pt x="4141" y="3197"/>
                  </a:cubicBezTo>
                  <a:lnTo>
                    <a:pt x="4652" y="1850"/>
                  </a:lnTo>
                  <a:lnTo>
                    <a:pt x="5262" y="1850"/>
                  </a:lnTo>
                  <a:cubicBezTo>
                    <a:pt x="5350" y="1850"/>
                    <a:pt x="5429" y="1889"/>
                    <a:pt x="5478" y="1968"/>
                  </a:cubicBezTo>
                  <a:lnTo>
                    <a:pt x="6117" y="3463"/>
                  </a:lnTo>
                  <a:cubicBezTo>
                    <a:pt x="6226" y="3709"/>
                    <a:pt x="6452" y="3876"/>
                    <a:pt x="6717" y="3905"/>
                  </a:cubicBezTo>
                  <a:lnTo>
                    <a:pt x="10278" y="4269"/>
                  </a:lnTo>
                  <a:cubicBezTo>
                    <a:pt x="10298" y="4271"/>
                    <a:pt x="10319" y="4272"/>
                    <a:pt x="10340" y="4272"/>
                  </a:cubicBezTo>
                  <a:cubicBezTo>
                    <a:pt x="10670" y="4272"/>
                    <a:pt x="10972" y="4052"/>
                    <a:pt x="11064" y="3728"/>
                  </a:cubicBezTo>
                  <a:lnTo>
                    <a:pt x="11458" y="2243"/>
                  </a:lnTo>
                  <a:lnTo>
                    <a:pt x="12569" y="2135"/>
                  </a:lnTo>
                  <a:lnTo>
                    <a:pt x="12628" y="581"/>
                  </a:lnTo>
                  <a:lnTo>
                    <a:pt x="5842" y="266"/>
                  </a:lnTo>
                  <a:lnTo>
                    <a:pt x="5203" y="237"/>
                  </a:lnTo>
                  <a:lnTo>
                    <a:pt x="4613" y="207"/>
                  </a:lnTo>
                  <a:lnTo>
                    <a:pt x="49" y="1"/>
                  </a:ln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67;p47">
              <a:extLst>
                <a:ext uri="{FF2B5EF4-FFF2-40B4-BE49-F238E27FC236}">
                  <a16:creationId xmlns:a16="http://schemas.microsoft.com/office/drawing/2014/main" id="{589AD750-FD60-187D-91A0-1C25B0758466}"/>
                </a:ext>
              </a:extLst>
            </p:cNvPr>
            <p:cNvSpPr/>
            <p:nvPr/>
          </p:nvSpPr>
          <p:spPr>
            <a:xfrm>
              <a:off x="1486125" y="1173000"/>
              <a:ext cx="106975" cy="63025"/>
            </a:xfrm>
            <a:custGeom>
              <a:avLst/>
              <a:gdLst/>
              <a:ahLst/>
              <a:cxnLst/>
              <a:rect l="l" t="t" r="r" b="b"/>
              <a:pathLst>
                <a:path w="4279" h="2521" extrusionOk="0">
                  <a:moveTo>
                    <a:pt x="1" y="1"/>
                  </a:moveTo>
                  <a:lnTo>
                    <a:pt x="50" y="1623"/>
                  </a:lnTo>
                  <a:cubicBezTo>
                    <a:pt x="60" y="1997"/>
                    <a:pt x="355" y="2302"/>
                    <a:pt x="728" y="2341"/>
                  </a:cubicBezTo>
                  <a:lnTo>
                    <a:pt x="3266" y="2518"/>
                  </a:lnTo>
                  <a:cubicBezTo>
                    <a:pt x="3285" y="2520"/>
                    <a:pt x="3303" y="2521"/>
                    <a:pt x="3322" y="2521"/>
                  </a:cubicBezTo>
                  <a:cubicBezTo>
                    <a:pt x="3682" y="2521"/>
                    <a:pt x="3987" y="2254"/>
                    <a:pt x="4043" y="1889"/>
                  </a:cubicBezTo>
                  <a:lnTo>
                    <a:pt x="4279" y="16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68;p47">
              <a:extLst>
                <a:ext uri="{FF2B5EF4-FFF2-40B4-BE49-F238E27FC236}">
                  <a16:creationId xmlns:a16="http://schemas.microsoft.com/office/drawing/2014/main" id="{BB9CB0E6-D6D7-9FD5-95D1-387A87D0B21A}"/>
                </a:ext>
              </a:extLst>
            </p:cNvPr>
            <p:cNvSpPr/>
            <p:nvPr/>
          </p:nvSpPr>
          <p:spPr>
            <a:xfrm>
              <a:off x="1339825" y="1168325"/>
              <a:ext cx="87075" cy="59350"/>
            </a:xfrm>
            <a:custGeom>
              <a:avLst/>
              <a:gdLst/>
              <a:ahLst/>
              <a:cxnLst/>
              <a:rect l="l" t="t" r="r" b="b"/>
              <a:pathLst>
                <a:path w="3483" h="2374" extrusionOk="0">
                  <a:moveTo>
                    <a:pt x="1" y="1"/>
                  </a:moveTo>
                  <a:lnTo>
                    <a:pt x="40" y="1506"/>
                  </a:lnTo>
                  <a:cubicBezTo>
                    <a:pt x="50" y="1879"/>
                    <a:pt x="335" y="2184"/>
                    <a:pt x="709" y="2214"/>
                  </a:cubicBezTo>
                  <a:lnTo>
                    <a:pt x="2509" y="2371"/>
                  </a:lnTo>
                  <a:cubicBezTo>
                    <a:pt x="2528" y="2372"/>
                    <a:pt x="2546" y="2373"/>
                    <a:pt x="2565" y="2373"/>
                  </a:cubicBezTo>
                  <a:cubicBezTo>
                    <a:pt x="2934" y="2373"/>
                    <a:pt x="3249" y="2097"/>
                    <a:pt x="3305" y="1722"/>
                  </a:cubicBezTo>
                  <a:lnTo>
                    <a:pt x="3483" y="16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69;p47">
              <a:extLst>
                <a:ext uri="{FF2B5EF4-FFF2-40B4-BE49-F238E27FC236}">
                  <a16:creationId xmlns:a16="http://schemas.microsoft.com/office/drawing/2014/main" id="{251DE51F-B6CF-CF2E-5481-4807D2320269}"/>
                </a:ext>
              </a:extLst>
            </p:cNvPr>
            <p:cNvSpPr/>
            <p:nvPr/>
          </p:nvSpPr>
          <p:spPr>
            <a:xfrm>
              <a:off x="1061500" y="1438800"/>
              <a:ext cx="950325" cy="707125"/>
            </a:xfrm>
            <a:custGeom>
              <a:avLst/>
              <a:gdLst/>
              <a:ahLst/>
              <a:cxnLst/>
              <a:rect l="l" t="t" r="r" b="b"/>
              <a:pathLst>
                <a:path w="38013" h="28285" extrusionOk="0">
                  <a:moveTo>
                    <a:pt x="24637" y="0"/>
                  </a:moveTo>
                  <a:lnTo>
                    <a:pt x="23595" y="30"/>
                  </a:lnTo>
                  <a:lnTo>
                    <a:pt x="17035" y="187"/>
                  </a:lnTo>
                  <a:lnTo>
                    <a:pt x="16622" y="197"/>
                  </a:lnTo>
                  <a:lnTo>
                    <a:pt x="14999" y="236"/>
                  </a:lnTo>
                  <a:lnTo>
                    <a:pt x="14979" y="315"/>
                  </a:lnTo>
                  <a:lnTo>
                    <a:pt x="14783" y="1072"/>
                  </a:lnTo>
                  <a:lnTo>
                    <a:pt x="14783" y="1082"/>
                  </a:lnTo>
                  <a:lnTo>
                    <a:pt x="14635" y="1701"/>
                  </a:lnTo>
                  <a:cubicBezTo>
                    <a:pt x="14242" y="1711"/>
                    <a:pt x="13809" y="1731"/>
                    <a:pt x="13366" y="1770"/>
                  </a:cubicBezTo>
                  <a:cubicBezTo>
                    <a:pt x="12304" y="1859"/>
                    <a:pt x="11252" y="2056"/>
                    <a:pt x="10239" y="2351"/>
                  </a:cubicBezTo>
                  <a:cubicBezTo>
                    <a:pt x="9983" y="2429"/>
                    <a:pt x="9728" y="2508"/>
                    <a:pt x="9462" y="2606"/>
                  </a:cubicBezTo>
                  <a:cubicBezTo>
                    <a:pt x="8842" y="2832"/>
                    <a:pt x="8233" y="3118"/>
                    <a:pt x="7662" y="3442"/>
                  </a:cubicBezTo>
                  <a:cubicBezTo>
                    <a:pt x="5981" y="4406"/>
                    <a:pt x="4436" y="5881"/>
                    <a:pt x="3384" y="8133"/>
                  </a:cubicBezTo>
                  <a:cubicBezTo>
                    <a:pt x="1447" y="12244"/>
                    <a:pt x="404" y="23122"/>
                    <a:pt x="1" y="28285"/>
                  </a:cubicBezTo>
                  <a:lnTo>
                    <a:pt x="37157" y="28285"/>
                  </a:lnTo>
                  <a:lnTo>
                    <a:pt x="37177" y="28039"/>
                  </a:lnTo>
                  <a:cubicBezTo>
                    <a:pt x="37580" y="23446"/>
                    <a:pt x="38012" y="15647"/>
                    <a:pt x="36842" y="10749"/>
                  </a:cubicBezTo>
                  <a:cubicBezTo>
                    <a:pt x="35947" y="7002"/>
                    <a:pt x="32810" y="4740"/>
                    <a:pt x="29968" y="3442"/>
                  </a:cubicBezTo>
                  <a:lnTo>
                    <a:pt x="29958" y="3442"/>
                  </a:lnTo>
                  <a:cubicBezTo>
                    <a:pt x="29732" y="3334"/>
                    <a:pt x="29505" y="3236"/>
                    <a:pt x="29279" y="3147"/>
                  </a:cubicBezTo>
                  <a:cubicBezTo>
                    <a:pt x="27853" y="2547"/>
                    <a:pt x="26368" y="2105"/>
                    <a:pt x="24844" y="1829"/>
                  </a:cubicBezTo>
                  <a:lnTo>
                    <a:pt x="2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70;p47">
              <a:extLst>
                <a:ext uri="{FF2B5EF4-FFF2-40B4-BE49-F238E27FC236}">
                  <a16:creationId xmlns:a16="http://schemas.microsoft.com/office/drawing/2014/main" id="{83D4AA6C-41E5-4A89-5DA2-CF7AB7D1B343}"/>
                </a:ext>
              </a:extLst>
            </p:cNvPr>
            <p:cNvSpPr/>
            <p:nvPr/>
          </p:nvSpPr>
          <p:spPr>
            <a:xfrm>
              <a:off x="1230675" y="1759300"/>
              <a:ext cx="58050" cy="386625"/>
            </a:xfrm>
            <a:custGeom>
              <a:avLst/>
              <a:gdLst/>
              <a:ahLst/>
              <a:cxnLst/>
              <a:rect l="l" t="t" r="r" b="b"/>
              <a:pathLst>
                <a:path w="2322" h="15465" extrusionOk="0">
                  <a:moveTo>
                    <a:pt x="2218" y="0"/>
                  </a:moveTo>
                  <a:cubicBezTo>
                    <a:pt x="2187" y="0"/>
                    <a:pt x="2154" y="18"/>
                    <a:pt x="2134" y="44"/>
                  </a:cubicBezTo>
                  <a:cubicBezTo>
                    <a:pt x="1810" y="624"/>
                    <a:pt x="1515" y="1214"/>
                    <a:pt x="1249" y="1824"/>
                  </a:cubicBezTo>
                  <a:cubicBezTo>
                    <a:pt x="669" y="3142"/>
                    <a:pt x="10" y="5001"/>
                    <a:pt x="10" y="6633"/>
                  </a:cubicBezTo>
                  <a:cubicBezTo>
                    <a:pt x="0" y="7843"/>
                    <a:pt x="620" y="8974"/>
                    <a:pt x="1662" y="9613"/>
                  </a:cubicBezTo>
                  <a:cubicBezTo>
                    <a:pt x="1761" y="9662"/>
                    <a:pt x="1830" y="9711"/>
                    <a:pt x="1879" y="9731"/>
                  </a:cubicBezTo>
                  <a:lnTo>
                    <a:pt x="1839" y="15465"/>
                  </a:lnTo>
                  <a:lnTo>
                    <a:pt x="2026" y="15465"/>
                  </a:lnTo>
                  <a:lnTo>
                    <a:pt x="2066" y="9672"/>
                  </a:lnTo>
                  <a:cubicBezTo>
                    <a:pt x="2066" y="9643"/>
                    <a:pt x="2046" y="9603"/>
                    <a:pt x="2007" y="9593"/>
                  </a:cubicBezTo>
                  <a:cubicBezTo>
                    <a:pt x="1908" y="9544"/>
                    <a:pt x="1800" y="9485"/>
                    <a:pt x="1702" y="9416"/>
                  </a:cubicBezTo>
                  <a:cubicBezTo>
                    <a:pt x="758" y="8807"/>
                    <a:pt x="187" y="7754"/>
                    <a:pt x="197" y="6623"/>
                  </a:cubicBezTo>
                  <a:cubicBezTo>
                    <a:pt x="197" y="5020"/>
                    <a:pt x="846" y="3181"/>
                    <a:pt x="1426" y="1873"/>
                  </a:cubicBezTo>
                  <a:cubicBezTo>
                    <a:pt x="1879" y="850"/>
                    <a:pt x="2292" y="152"/>
                    <a:pt x="2292" y="132"/>
                  </a:cubicBezTo>
                  <a:cubicBezTo>
                    <a:pt x="2321" y="93"/>
                    <a:pt x="2302" y="34"/>
                    <a:pt x="2262" y="14"/>
                  </a:cubicBezTo>
                  <a:cubicBezTo>
                    <a:pt x="2249" y="5"/>
                    <a:pt x="2234" y="0"/>
                    <a:pt x="2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71;p47">
              <a:extLst>
                <a:ext uri="{FF2B5EF4-FFF2-40B4-BE49-F238E27FC236}">
                  <a16:creationId xmlns:a16="http://schemas.microsoft.com/office/drawing/2014/main" id="{4D9C514A-12EC-B3A6-BF13-61033ECEA2FF}"/>
                </a:ext>
              </a:extLst>
            </p:cNvPr>
            <p:cNvSpPr/>
            <p:nvPr/>
          </p:nvSpPr>
          <p:spPr>
            <a:xfrm>
              <a:off x="1206325" y="1419250"/>
              <a:ext cx="319425" cy="407075"/>
            </a:xfrm>
            <a:custGeom>
              <a:avLst/>
              <a:gdLst/>
              <a:ahLst/>
              <a:cxnLst/>
              <a:rect l="l" t="t" r="r" b="b"/>
              <a:pathLst>
                <a:path w="12777" h="16283" extrusionOk="0">
                  <a:moveTo>
                    <a:pt x="6730" y="0"/>
                  </a:moveTo>
                  <a:cubicBezTo>
                    <a:pt x="5582" y="0"/>
                    <a:pt x="4751" y="172"/>
                    <a:pt x="4751" y="172"/>
                  </a:cubicBezTo>
                  <a:lnTo>
                    <a:pt x="129" y="13980"/>
                  </a:lnTo>
                  <a:cubicBezTo>
                    <a:pt x="1" y="14364"/>
                    <a:pt x="207" y="14787"/>
                    <a:pt x="601" y="14905"/>
                  </a:cubicBezTo>
                  <a:lnTo>
                    <a:pt x="4859" y="16252"/>
                  </a:lnTo>
                  <a:cubicBezTo>
                    <a:pt x="4929" y="16273"/>
                    <a:pt x="5000" y="16282"/>
                    <a:pt x="5070" y="16282"/>
                  </a:cubicBezTo>
                  <a:cubicBezTo>
                    <a:pt x="5337" y="16282"/>
                    <a:pt x="5592" y="16141"/>
                    <a:pt x="5725" y="15908"/>
                  </a:cubicBezTo>
                  <a:lnTo>
                    <a:pt x="12776" y="3103"/>
                  </a:lnTo>
                  <a:cubicBezTo>
                    <a:pt x="11493" y="488"/>
                    <a:pt x="8662" y="0"/>
                    <a:pt x="6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72;p47">
              <a:extLst>
                <a:ext uri="{FF2B5EF4-FFF2-40B4-BE49-F238E27FC236}">
                  <a16:creationId xmlns:a16="http://schemas.microsoft.com/office/drawing/2014/main" id="{B7F90571-E50C-6336-7137-1DC6785D9676}"/>
                </a:ext>
              </a:extLst>
            </p:cNvPr>
            <p:cNvSpPr/>
            <p:nvPr/>
          </p:nvSpPr>
          <p:spPr>
            <a:xfrm>
              <a:off x="1412125" y="1299700"/>
              <a:ext cx="92175" cy="138875"/>
            </a:xfrm>
            <a:custGeom>
              <a:avLst/>
              <a:gdLst/>
              <a:ahLst/>
              <a:cxnLst/>
              <a:rect l="l" t="t" r="r" b="b"/>
              <a:pathLst>
                <a:path w="3687" h="5555" extrusionOk="0">
                  <a:moveTo>
                    <a:pt x="1850" y="1"/>
                  </a:moveTo>
                  <a:cubicBezTo>
                    <a:pt x="1828" y="1"/>
                    <a:pt x="1808" y="6"/>
                    <a:pt x="1790" y="17"/>
                  </a:cubicBezTo>
                  <a:cubicBezTo>
                    <a:pt x="1751" y="37"/>
                    <a:pt x="1722" y="66"/>
                    <a:pt x="1712" y="106"/>
                  </a:cubicBezTo>
                  <a:lnTo>
                    <a:pt x="30" y="5367"/>
                  </a:lnTo>
                  <a:cubicBezTo>
                    <a:pt x="0" y="5446"/>
                    <a:pt x="40" y="5525"/>
                    <a:pt x="118" y="5544"/>
                  </a:cubicBezTo>
                  <a:cubicBezTo>
                    <a:pt x="128" y="5554"/>
                    <a:pt x="148" y="5554"/>
                    <a:pt x="168" y="5554"/>
                  </a:cubicBezTo>
                  <a:cubicBezTo>
                    <a:pt x="227" y="5554"/>
                    <a:pt x="276" y="5515"/>
                    <a:pt x="295" y="5456"/>
                  </a:cubicBezTo>
                  <a:lnTo>
                    <a:pt x="1938" y="332"/>
                  </a:lnTo>
                  <a:lnTo>
                    <a:pt x="3443" y="824"/>
                  </a:lnTo>
                  <a:cubicBezTo>
                    <a:pt x="3456" y="827"/>
                    <a:pt x="3468" y="828"/>
                    <a:pt x="3480" y="828"/>
                  </a:cubicBezTo>
                  <a:cubicBezTo>
                    <a:pt x="3630" y="828"/>
                    <a:pt x="3686" y="612"/>
                    <a:pt x="3531" y="548"/>
                  </a:cubicBezTo>
                  <a:lnTo>
                    <a:pt x="1899" y="7"/>
                  </a:lnTo>
                  <a:cubicBezTo>
                    <a:pt x="1882" y="3"/>
                    <a:pt x="1866" y="1"/>
                    <a:pt x="1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73;p47">
              <a:extLst>
                <a:ext uri="{FF2B5EF4-FFF2-40B4-BE49-F238E27FC236}">
                  <a16:creationId xmlns:a16="http://schemas.microsoft.com/office/drawing/2014/main" id="{C3BEF54A-990F-ED2A-5134-A75541902DAE}"/>
                </a:ext>
              </a:extLst>
            </p:cNvPr>
            <p:cNvSpPr/>
            <p:nvPr/>
          </p:nvSpPr>
          <p:spPr>
            <a:xfrm>
              <a:off x="1310100" y="1408700"/>
              <a:ext cx="230150" cy="90075"/>
            </a:xfrm>
            <a:custGeom>
              <a:avLst/>
              <a:gdLst/>
              <a:ahLst/>
              <a:cxnLst/>
              <a:rect l="l" t="t" r="r" b="b"/>
              <a:pathLst>
                <a:path w="9206" h="3603" extrusionOk="0">
                  <a:moveTo>
                    <a:pt x="1421" y="0"/>
                  </a:moveTo>
                  <a:cubicBezTo>
                    <a:pt x="1075" y="0"/>
                    <a:pt x="729" y="15"/>
                    <a:pt x="384" y="44"/>
                  </a:cubicBezTo>
                  <a:cubicBezTo>
                    <a:pt x="177" y="63"/>
                    <a:pt x="20" y="221"/>
                    <a:pt x="10" y="417"/>
                  </a:cubicBezTo>
                  <a:lnTo>
                    <a:pt x="10" y="466"/>
                  </a:lnTo>
                  <a:cubicBezTo>
                    <a:pt x="1" y="697"/>
                    <a:pt x="181" y="892"/>
                    <a:pt x="406" y="892"/>
                  </a:cubicBezTo>
                  <a:cubicBezTo>
                    <a:pt x="421" y="892"/>
                    <a:pt x="437" y="891"/>
                    <a:pt x="452" y="889"/>
                  </a:cubicBezTo>
                  <a:cubicBezTo>
                    <a:pt x="647" y="871"/>
                    <a:pt x="898" y="857"/>
                    <a:pt x="1200" y="857"/>
                  </a:cubicBezTo>
                  <a:cubicBezTo>
                    <a:pt x="2058" y="857"/>
                    <a:pt x="3328" y="975"/>
                    <a:pt x="4878" y="1470"/>
                  </a:cubicBezTo>
                  <a:cubicBezTo>
                    <a:pt x="6796" y="2079"/>
                    <a:pt x="7956" y="2984"/>
                    <a:pt x="8497" y="3496"/>
                  </a:cubicBezTo>
                  <a:cubicBezTo>
                    <a:pt x="8574" y="3568"/>
                    <a:pt x="8672" y="3603"/>
                    <a:pt x="8770" y="3603"/>
                  </a:cubicBezTo>
                  <a:cubicBezTo>
                    <a:pt x="8911" y="3603"/>
                    <a:pt x="9051" y="3531"/>
                    <a:pt x="9127" y="3397"/>
                  </a:cubicBezTo>
                  <a:cubicBezTo>
                    <a:pt x="9205" y="3250"/>
                    <a:pt x="9186" y="3063"/>
                    <a:pt x="9068" y="2935"/>
                  </a:cubicBezTo>
                  <a:cubicBezTo>
                    <a:pt x="8605" y="2424"/>
                    <a:pt x="7268" y="1165"/>
                    <a:pt x="4908" y="486"/>
                  </a:cubicBezTo>
                  <a:cubicBezTo>
                    <a:pt x="3775" y="167"/>
                    <a:pt x="2600" y="0"/>
                    <a:pt x="1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74;p47">
              <a:extLst>
                <a:ext uri="{FF2B5EF4-FFF2-40B4-BE49-F238E27FC236}">
                  <a16:creationId xmlns:a16="http://schemas.microsoft.com/office/drawing/2014/main" id="{E5A8E18F-6206-6D78-9E50-FE599C18D43B}"/>
                </a:ext>
              </a:extLst>
            </p:cNvPr>
            <p:cNvSpPr/>
            <p:nvPr/>
          </p:nvSpPr>
          <p:spPr>
            <a:xfrm>
              <a:off x="1561850" y="1922175"/>
              <a:ext cx="373500" cy="223750"/>
            </a:xfrm>
            <a:custGeom>
              <a:avLst/>
              <a:gdLst/>
              <a:ahLst/>
              <a:cxnLst/>
              <a:rect l="l" t="t" r="r" b="b"/>
              <a:pathLst>
                <a:path w="14940" h="8950" extrusionOk="0">
                  <a:moveTo>
                    <a:pt x="7574" y="0"/>
                  </a:moveTo>
                  <a:cubicBezTo>
                    <a:pt x="7554" y="0"/>
                    <a:pt x="7524" y="10"/>
                    <a:pt x="7505" y="30"/>
                  </a:cubicBezTo>
                  <a:lnTo>
                    <a:pt x="6964" y="561"/>
                  </a:lnTo>
                  <a:lnTo>
                    <a:pt x="6728" y="797"/>
                  </a:lnTo>
                  <a:lnTo>
                    <a:pt x="1004" y="5498"/>
                  </a:lnTo>
                  <a:lnTo>
                    <a:pt x="40" y="6285"/>
                  </a:lnTo>
                  <a:cubicBezTo>
                    <a:pt x="11" y="6314"/>
                    <a:pt x="1" y="6373"/>
                    <a:pt x="30" y="6403"/>
                  </a:cubicBezTo>
                  <a:lnTo>
                    <a:pt x="138" y="6560"/>
                  </a:lnTo>
                  <a:lnTo>
                    <a:pt x="1919" y="8950"/>
                  </a:lnTo>
                  <a:lnTo>
                    <a:pt x="2145" y="8950"/>
                  </a:lnTo>
                  <a:lnTo>
                    <a:pt x="335" y="6521"/>
                  </a:lnTo>
                  <a:lnTo>
                    <a:pt x="306" y="6481"/>
                  </a:lnTo>
                  <a:lnTo>
                    <a:pt x="217" y="6373"/>
                  </a:lnTo>
                  <a:lnTo>
                    <a:pt x="296" y="6304"/>
                  </a:lnTo>
                  <a:lnTo>
                    <a:pt x="1083" y="5665"/>
                  </a:lnTo>
                  <a:lnTo>
                    <a:pt x="6846" y="934"/>
                  </a:lnTo>
                  <a:lnTo>
                    <a:pt x="7082" y="698"/>
                  </a:lnTo>
                  <a:lnTo>
                    <a:pt x="7465" y="325"/>
                  </a:lnTo>
                  <a:lnTo>
                    <a:pt x="7574" y="217"/>
                  </a:lnTo>
                  <a:lnTo>
                    <a:pt x="7652" y="285"/>
                  </a:lnTo>
                  <a:lnTo>
                    <a:pt x="14773" y="6521"/>
                  </a:lnTo>
                  <a:cubicBezTo>
                    <a:pt x="14789" y="6533"/>
                    <a:pt x="14809" y="6538"/>
                    <a:pt x="14829" y="6538"/>
                  </a:cubicBezTo>
                  <a:cubicBezTo>
                    <a:pt x="14856" y="6538"/>
                    <a:pt x="14883" y="6528"/>
                    <a:pt x="14901" y="6511"/>
                  </a:cubicBezTo>
                  <a:cubicBezTo>
                    <a:pt x="14940" y="6471"/>
                    <a:pt x="14940" y="6403"/>
                    <a:pt x="14901" y="6373"/>
                  </a:cubicBezTo>
                  <a:lnTo>
                    <a:pt x="8911" y="1131"/>
                  </a:lnTo>
                  <a:lnTo>
                    <a:pt x="8734" y="974"/>
                  </a:lnTo>
                  <a:lnTo>
                    <a:pt x="7642" y="30"/>
                  </a:lnTo>
                  <a:cubicBezTo>
                    <a:pt x="7642" y="20"/>
                    <a:pt x="7633" y="20"/>
                    <a:pt x="7633" y="20"/>
                  </a:cubicBezTo>
                  <a:cubicBezTo>
                    <a:pt x="7623" y="10"/>
                    <a:pt x="7613" y="10"/>
                    <a:pt x="7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75;p47">
              <a:extLst>
                <a:ext uri="{FF2B5EF4-FFF2-40B4-BE49-F238E27FC236}">
                  <a16:creationId xmlns:a16="http://schemas.microsoft.com/office/drawing/2014/main" id="{BB38F17D-3114-7B50-3CD0-BAD29EB69CA2}"/>
                </a:ext>
              </a:extLst>
            </p:cNvPr>
            <p:cNvSpPr/>
            <p:nvPr/>
          </p:nvSpPr>
          <p:spPr>
            <a:xfrm>
              <a:off x="1306650" y="1478725"/>
              <a:ext cx="441600" cy="602800"/>
            </a:xfrm>
            <a:custGeom>
              <a:avLst/>
              <a:gdLst/>
              <a:ahLst/>
              <a:cxnLst/>
              <a:rect l="l" t="t" r="r" b="b"/>
              <a:pathLst>
                <a:path w="17664" h="24112" extrusionOk="0">
                  <a:moveTo>
                    <a:pt x="6269" y="0"/>
                  </a:moveTo>
                  <a:cubicBezTo>
                    <a:pt x="6216" y="0"/>
                    <a:pt x="6163" y="18"/>
                    <a:pt x="6118" y="55"/>
                  </a:cubicBezTo>
                  <a:cubicBezTo>
                    <a:pt x="5144" y="990"/>
                    <a:pt x="6354" y="2937"/>
                    <a:pt x="6354" y="2937"/>
                  </a:cubicBezTo>
                  <a:lnTo>
                    <a:pt x="2410" y="1934"/>
                  </a:lnTo>
                  <a:cubicBezTo>
                    <a:pt x="2388" y="1927"/>
                    <a:pt x="2365" y="1924"/>
                    <a:pt x="2343" y="1924"/>
                  </a:cubicBezTo>
                  <a:cubicBezTo>
                    <a:pt x="2231" y="1924"/>
                    <a:pt x="2133" y="2005"/>
                    <a:pt x="2125" y="2121"/>
                  </a:cubicBezTo>
                  <a:cubicBezTo>
                    <a:pt x="1987" y="3940"/>
                    <a:pt x="5311" y="4520"/>
                    <a:pt x="5311" y="4520"/>
                  </a:cubicBezTo>
                  <a:lnTo>
                    <a:pt x="6727" y="6576"/>
                  </a:lnTo>
                  <a:lnTo>
                    <a:pt x="6609" y="6713"/>
                  </a:lnTo>
                  <a:cubicBezTo>
                    <a:pt x="6609" y="6713"/>
                    <a:pt x="5252" y="5337"/>
                    <a:pt x="4878" y="5101"/>
                  </a:cubicBezTo>
                  <a:cubicBezTo>
                    <a:pt x="4771" y="5032"/>
                    <a:pt x="4331" y="5008"/>
                    <a:pt x="3758" y="5008"/>
                  </a:cubicBezTo>
                  <a:cubicBezTo>
                    <a:pt x="2599" y="5008"/>
                    <a:pt x="897" y="5107"/>
                    <a:pt x="305" y="5140"/>
                  </a:cubicBezTo>
                  <a:cubicBezTo>
                    <a:pt x="177" y="5150"/>
                    <a:pt x="79" y="5258"/>
                    <a:pt x="89" y="5386"/>
                  </a:cubicBezTo>
                  <a:cubicBezTo>
                    <a:pt x="180" y="6577"/>
                    <a:pt x="1377" y="6829"/>
                    <a:pt x="2374" y="6829"/>
                  </a:cubicBezTo>
                  <a:cubicBezTo>
                    <a:pt x="3105" y="6829"/>
                    <a:pt x="3728" y="6694"/>
                    <a:pt x="3728" y="6694"/>
                  </a:cubicBezTo>
                  <a:lnTo>
                    <a:pt x="5488" y="8395"/>
                  </a:lnTo>
                  <a:lnTo>
                    <a:pt x="5282" y="9438"/>
                  </a:lnTo>
                  <a:lnTo>
                    <a:pt x="276" y="9300"/>
                  </a:lnTo>
                  <a:cubicBezTo>
                    <a:pt x="118" y="9300"/>
                    <a:pt x="0" y="9447"/>
                    <a:pt x="49" y="9595"/>
                  </a:cubicBezTo>
                  <a:cubicBezTo>
                    <a:pt x="488" y="11045"/>
                    <a:pt x="3647" y="11110"/>
                    <a:pt x="4212" y="11110"/>
                  </a:cubicBezTo>
                  <a:cubicBezTo>
                    <a:pt x="4268" y="11110"/>
                    <a:pt x="4298" y="11110"/>
                    <a:pt x="4298" y="11110"/>
                  </a:cubicBezTo>
                  <a:cubicBezTo>
                    <a:pt x="4298" y="11110"/>
                    <a:pt x="4908" y="11946"/>
                    <a:pt x="5695" y="13706"/>
                  </a:cubicBezTo>
                  <a:cubicBezTo>
                    <a:pt x="6304" y="15093"/>
                    <a:pt x="7445" y="16086"/>
                    <a:pt x="7907" y="16440"/>
                  </a:cubicBezTo>
                  <a:lnTo>
                    <a:pt x="11596" y="24032"/>
                  </a:lnTo>
                  <a:lnTo>
                    <a:pt x="11596" y="24052"/>
                  </a:lnTo>
                  <a:cubicBezTo>
                    <a:pt x="11596" y="24052"/>
                    <a:pt x="11625" y="24072"/>
                    <a:pt x="11694" y="24111"/>
                  </a:cubicBezTo>
                  <a:cubicBezTo>
                    <a:pt x="12864" y="24023"/>
                    <a:pt x="14625" y="23688"/>
                    <a:pt x="15805" y="22577"/>
                  </a:cubicBezTo>
                  <a:cubicBezTo>
                    <a:pt x="17005" y="21456"/>
                    <a:pt x="17477" y="19843"/>
                    <a:pt x="17664" y="18820"/>
                  </a:cubicBezTo>
                  <a:lnTo>
                    <a:pt x="11753" y="12673"/>
                  </a:lnTo>
                  <a:cubicBezTo>
                    <a:pt x="10573" y="11267"/>
                    <a:pt x="9186" y="5071"/>
                    <a:pt x="9009" y="4353"/>
                  </a:cubicBezTo>
                  <a:cubicBezTo>
                    <a:pt x="8861" y="3734"/>
                    <a:pt x="6983" y="881"/>
                    <a:pt x="6462" y="104"/>
                  </a:cubicBezTo>
                  <a:cubicBezTo>
                    <a:pt x="6416" y="36"/>
                    <a:pt x="6343" y="0"/>
                    <a:pt x="626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76;p47">
              <a:extLst>
                <a:ext uri="{FF2B5EF4-FFF2-40B4-BE49-F238E27FC236}">
                  <a16:creationId xmlns:a16="http://schemas.microsoft.com/office/drawing/2014/main" id="{90AC7558-679D-D3DE-D4CA-F11B142213BE}"/>
                </a:ext>
              </a:extLst>
            </p:cNvPr>
            <p:cNvSpPr/>
            <p:nvPr/>
          </p:nvSpPr>
          <p:spPr>
            <a:xfrm>
              <a:off x="1356850" y="1522750"/>
              <a:ext cx="154375" cy="90875"/>
            </a:xfrm>
            <a:custGeom>
              <a:avLst/>
              <a:gdLst/>
              <a:ahLst/>
              <a:cxnLst/>
              <a:rect l="l" t="t" r="r" b="b"/>
              <a:pathLst>
                <a:path w="6175" h="3635" extrusionOk="0">
                  <a:moveTo>
                    <a:pt x="151" y="1"/>
                  </a:moveTo>
                  <a:cubicBezTo>
                    <a:pt x="31" y="1"/>
                    <a:pt x="1" y="186"/>
                    <a:pt x="136" y="222"/>
                  </a:cubicBezTo>
                  <a:cubicBezTo>
                    <a:pt x="1700" y="586"/>
                    <a:pt x="4257" y="1215"/>
                    <a:pt x="4444" y="1353"/>
                  </a:cubicBezTo>
                  <a:cubicBezTo>
                    <a:pt x="4582" y="1500"/>
                    <a:pt x="5585" y="3015"/>
                    <a:pt x="5958" y="3585"/>
                  </a:cubicBezTo>
                  <a:cubicBezTo>
                    <a:pt x="5978" y="3615"/>
                    <a:pt x="6008" y="3635"/>
                    <a:pt x="6047" y="3635"/>
                  </a:cubicBezTo>
                  <a:cubicBezTo>
                    <a:pt x="6067" y="3635"/>
                    <a:pt x="6086" y="3635"/>
                    <a:pt x="6106" y="3625"/>
                  </a:cubicBezTo>
                  <a:cubicBezTo>
                    <a:pt x="6155" y="3585"/>
                    <a:pt x="6175" y="3517"/>
                    <a:pt x="6145" y="3467"/>
                  </a:cubicBezTo>
                  <a:cubicBezTo>
                    <a:pt x="6086" y="3379"/>
                    <a:pt x="4788" y="1402"/>
                    <a:pt x="4611" y="1205"/>
                  </a:cubicBezTo>
                  <a:cubicBezTo>
                    <a:pt x="4434" y="999"/>
                    <a:pt x="1454" y="301"/>
                    <a:pt x="185" y="6"/>
                  </a:cubicBezTo>
                  <a:cubicBezTo>
                    <a:pt x="173" y="2"/>
                    <a:pt x="162"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77;p47">
              <a:extLst>
                <a:ext uri="{FF2B5EF4-FFF2-40B4-BE49-F238E27FC236}">
                  <a16:creationId xmlns:a16="http://schemas.microsoft.com/office/drawing/2014/main" id="{0619DCAF-DED8-B7FC-A42E-D9F9E110CEEB}"/>
                </a:ext>
              </a:extLst>
            </p:cNvPr>
            <p:cNvSpPr/>
            <p:nvPr/>
          </p:nvSpPr>
          <p:spPr>
            <a:xfrm>
              <a:off x="1779950" y="1761325"/>
              <a:ext cx="7650" cy="191350"/>
            </a:xfrm>
            <a:custGeom>
              <a:avLst/>
              <a:gdLst/>
              <a:ahLst/>
              <a:cxnLst/>
              <a:rect l="l" t="t" r="r" b="b"/>
              <a:pathLst>
                <a:path w="306" h="7654" extrusionOk="0">
                  <a:moveTo>
                    <a:pt x="204" y="1"/>
                  </a:moveTo>
                  <a:cubicBezTo>
                    <a:pt x="159" y="1"/>
                    <a:pt x="118" y="46"/>
                    <a:pt x="118" y="91"/>
                  </a:cubicBezTo>
                  <a:lnTo>
                    <a:pt x="0" y="7565"/>
                  </a:lnTo>
                  <a:cubicBezTo>
                    <a:pt x="0" y="7614"/>
                    <a:pt x="40" y="7654"/>
                    <a:pt x="89" y="7654"/>
                  </a:cubicBezTo>
                  <a:cubicBezTo>
                    <a:pt x="138" y="7654"/>
                    <a:pt x="177" y="7614"/>
                    <a:pt x="177" y="7565"/>
                  </a:cubicBezTo>
                  <a:lnTo>
                    <a:pt x="305" y="91"/>
                  </a:lnTo>
                  <a:cubicBezTo>
                    <a:pt x="305" y="42"/>
                    <a:pt x="266" y="2"/>
                    <a:pt x="217" y="2"/>
                  </a:cubicBezTo>
                  <a:cubicBezTo>
                    <a:pt x="212" y="1"/>
                    <a:pt x="208"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78;p47">
              <a:extLst>
                <a:ext uri="{FF2B5EF4-FFF2-40B4-BE49-F238E27FC236}">
                  <a16:creationId xmlns:a16="http://schemas.microsoft.com/office/drawing/2014/main" id="{64B3BD85-F5C8-2407-0701-A215E8B30B0C}"/>
                </a:ext>
              </a:extLst>
            </p:cNvPr>
            <p:cNvSpPr/>
            <p:nvPr/>
          </p:nvSpPr>
          <p:spPr>
            <a:xfrm>
              <a:off x="1566350" y="1921925"/>
              <a:ext cx="187075" cy="162775"/>
            </a:xfrm>
            <a:custGeom>
              <a:avLst/>
              <a:gdLst/>
              <a:ahLst/>
              <a:cxnLst/>
              <a:rect l="l" t="t" r="r" b="b"/>
              <a:pathLst>
                <a:path w="7483" h="6511" extrusionOk="0">
                  <a:moveTo>
                    <a:pt x="7394" y="0"/>
                  </a:moveTo>
                  <a:cubicBezTo>
                    <a:pt x="7344" y="0"/>
                    <a:pt x="7305" y="40"/>
                    <a:pt x="7295" y="89"/>
                  </a:cubicBezTo>
                  <a:cubicBezTo>
                    <a:pt x="7285" y="423"/>
                    <a:pt x="7246" y="748"/>
                    <a:pt x="7187" y="1072"/>
                  </a:cubicBezTo>
                  <a:cubicBezTo>
                    <a:pt x="7030" y="1967"/>
                    <a:pt x="6577" y="3639"/>
                    <a:pt x="5358" y="4780"/>
                  </a:cubicBezTo>
                  <a:cubicBezTo>
                    <a:pt x="4207" y="5852"/>
                    <a:pt x="2516" y="6196"/>
                    <a:pt x="1306" y="6295"/>
                  </a:cubicBezTo>
                  <a:cubicBezTo>
                    <a:pt x="1052" y="6314"/>
                    <a:pt x="798" y="6324"/>
                    <a:pt x="544" y="6324"/>
                  </a:cubicBezTo>
                  <a:cubicBezTo>
                    <a:pt x="404" y="6324"/>
                    <a:pt x="265" y="6321"/>
                    <a:pt x="126" y="6314"/>
                  </a:cubicBezTo>
                  <a:cubicBezTo>
                    <a:pt x="123" y="6314"/>
                    <a:pt x="120" y="6314"/>
                    <a:pt x="117" y="6314"/>
                  </a:cubicBezTo>
                  <a:cubicBezTo>
                    <a:pt x="7" y="6314"/>
                    <a:pt x="1" y="6492"/>
                    <a:pt x="116" y="6501"/>
                  </a:cubicBezTo>
                  <a:cubicBezTo>
                    <a:pt x="126" y="6501"/>
                    <a:pt x="263" y="6511"/>
                    <a:pt x="490" y="6511"/>
                  </a:cubicBezTo>
                  <a:cubicBezTo>
                    <a:pt x="696" y="6511"/>
                    <a:pt x="981" y="6501"/>
                    <a:pt x="1316" y="6472"/>
                  </a:cubicBezTo>
                  <a:cubicBezTo>
                    <a:pt x="2555" y="6373"/>
                    <a:pt x="4276" y="6029"/>
                    <a:pt x="5476" y="4918"/>
                  </a:cubicBezTo>
                  <a:cubicBezTo>
                    <a:pt x="6676" y="3797"/>
                    <a:pt x="7158" y="2223"/>
                    <a:pt x="7354" y="1102"/>
                  </a:cubicBezTo>
                  <a:cubicBezTo>
                    <a:pt x="7423" y="767"/>
                    <a:pt x="7462" y="433"/>
                    <a:pt x="7482" y="99"/>
                  </a:cubicBezTo>
                  <a:cubicBezTo>
                    <a:pt x="7482" y="40"/>
                    <a:pt x="7443" y="0"/>
                    <a:pt x="7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79;p47">
              <a:extLst>
                <a:ext uri="{FF2B5EF4-FFF2-40B4-BE49-F238E27FC236}">
                  <a16:creationId xmlns:a16="http://schemas.microsoft.com/office/drawing/2014/main" id="{37A60277-6B1C-64F5-F30C-A7A173978581}"/>
                </a:ext>
              </a:extLst>
            </p:cNvPr>
            <p:cNvSpPr/>
            <p:nvPr/>
          </p:nvSpPr>
          <p:spPr>
            <a:xfrm>
              <a:off x="1948600" y="1277925"/>
              <a:ext cx="194275" cy="170150"/>
            </a:xfrm>
            <a:custGeom>
              <a:avLst/>
              <a:gdLst/>
              <a:ahLst/>
              <a:cxnLst/>
              <a:rect l="l" t="t" r="r" b="b"/>
              <a:pathLst>
                <a:path w="7771" h="6806" extrusionOk="0">
                  <a:moveTo>
                    <a:pt x="3887" y="1"/>
                  </a:moveTo>
                  <a:cubicBezTo>
                    <a:pt x="3316" y="1"/>
                    <a:pt x="2736" y="144"/>
                    <a:pt x="2204" y="446"/>
                  </a:cubicBezTo>
                  <a:cubicBezTo>
                    <a:pt x="571" y="1380"/>
                    <a:pt x="1" y="3455"/>
                    <a:pt x="935" y="5088"/>
                  </a:cubicBezTo>
                  <a:cubicBezTo>
                    <a:pt x="1558" y="6188"/>
                    <a:pt x="2708" y="6806"/>
                    <a:pt x="3889" y="6806"/>
                  </a:cubicBezTo>
                  <a:cubicBezTo>
                    <a:pt x="4460" y="6806"/>
                    <a:pt x="5038" y="6661"/>
                    <a:pt x="5567" y="6356"/>
                  </a:cubicBezTo>
                  <a:cubicBezTo>
                    <a:pt x="7200" y="5422"/>
                    <a:pt x="7770" y="3347"/>
                    <a:pt x="6846" y="1714"/>
                  </a:cubicBezTo>
                  <a:cubicBezTo>
                    <a:pt x="6216" y="614"/>
                    <a:pt x="5068" y="1"/>
                    <a:pt x="3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80;p47">
              <a:extLst>
                <a:ext uri="{FF2B5EF4-FFF2-40B4-BE49-F238E27FC236}">
                  <a16:creationId xmlns:a16="http://schemas.microsoft.com/office/drawing/2014/main" id="{3BC37212-DF16-A668-3A73-87ED36CBF59C}"/>
                </a:ext>
              </a:extLst>
            </p:cNvPr>
            <p:cNvSpPr/>
            <p:nvPr/>
          </p:nvSpPr>
          <p:spPr>
            <a:xfrm>
              <a:off x="1000525" y="1807125"/>
              <a:ext cx="179025" cy="170125"/>
            </a:xfrm>
            <a:custGeom>
              <a:avLst/>
              <a:gdLst/>
              <a:ahLst/>
              <a:cxnLst/>
              <a:rect l="l" t="t" r="r" b="b"/>
              <a:pathLst>
                <a:path w="7161" h="6805" extrusionOk="0">
                  <a:moveTo>
                    <a:pt x="3587" y="0"/>
                  </a:moveTo>
                  <a:cubicBezTo>
                    <a:pt x="3468" y="0"/>
                    <a:pt x="3348" y="6"/>
                    <a:pt x="3227" y="19"/>
                  </a:cubicBezTo>
                  <a:cubicBezTo>
                    <a:pt x="1358" y="216"/>
                    <a:pt x="1" y="1888"/>
                    <a:pt x="198" y="3756"/>
                  </a:cubicBezTo>
                  <a:cubicBezTo>
                    <a:pt x="382" y="5504"/>
                    <a:pt x="1856" y="6804"/>
                    <a:pt x="3575" y="6804"/>
                  </a:cubicBezTo>
                  <a:cubicBezTo>
                    <a:pt x="3694" y="6804"/>
                    <a:pt x="3814" y="6798"/>
                    <a:pt x="3935" y="6785"/>
                  </a:cubicBezTo>
                  <a:cubicBezTo>
                    <a:pt x="5803" y="6589"/>
                    <a:pt x="7161" y="4917"/>
                    <a:pt x="6964" y="3048"/>
                  </a:cubicBezTo>
                  <a:cubicBezTo>
                    <a:pt x="6780" y="1301"/>
                    <a:pt x="5306" y="0"/>
                    <a:pt x="35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81;p47">
              <a:extLst>
                <a:ext uri="{FF2B5EF4-FFF2-40B4-BE49-F238E27FC236}">
                  <a16:creationId xmlns:a16="http://schemas.microsoft.com/office/drawing/2014/main" id="{E2BFF4E1-C5DE-5E04-7A1D-606DBED5029A}"/>
                </a:ext>
              </a:extLst>
            </p:cNvPr>
            <p:cNvSpPr/>
            <p:nvPr/>
          </p:nvSpPr>
          <p:spPr>
            <a:xfrm>
              <a:off x="921375" y="1138825"/>
              <a:ext cx="203100" cy="316450"/>
            </a:xfrm>
            <a:custGeom>
              <a:avLst/>
              <a:gdLst/>
              <a:ahLst/>
              <a:cxnLst/>
              <a:rect l="l" t="t" r="r" b="b"/>
              <a:pathLst>
                <a:path w="8124" h="12658" extrusionOk="0">
                  <a:moveTo>
                    <a:pt x="4623" y="3600"/>
                  </a:moveTo>
                  <a:cubicBezTo>
                    <a:pt x="5203" y="3600"/>
                    <a:pt x="5783" y="3777"/>
                    <a:pt x="6265" y="4112"/>
                  </a:cubicBezTo>
                  <a:cubicBezTo>
                    <a:pt x="6658" y="4387"/>
                    <a:pt x="6914" y="4731"/>
                    <a:pt x="6993" y="5095"/>
                  </a:cubicBezTo>
                  <a:cubicBezTo>
                    <a:pt x="7081" y="5498"/>
                    <a:pt x="6914" y="5941"/>
                    <a:pt x="6589" y="6118"/>
                  </a:cubicBezTo>
                  <a:cubicBezTo>
                    <a:pt x="6483" y="6173"/>
                    <a:pt x="6370" y="6198"/>
                    <a:pt x="6254" y="6198"/>
                  </a:cubicBezTo>
                  <a:cubicBezTo>
                    <a:pt x="5796" y="6198"/>
                    <a:pt x="5303" y="5801"/>
                    <a:pt x="5036" y="5321"/>
                  </a:cubicBezTo>
                  <a:cubicBezTo>
                    <a:pt x="4750" y="4800"/>
                    <a:pt x="4603" y="4200"/>
                    <a:pt x="4623" y="3600"/>
                  </a:cubicBezTo>
                  <a:close/>
                  <a:moveTo>
                    <a:pt x="2439" y="8114"/>
                  </a:moveTo>
                  <a:cubicBezTo>
                    <a:pt x="2762" y="8114"/>
                    <a:pt x="3084" y="8197"/>
                    <a:pt x="3373" y="8360"/>
                  </a:cubicBezTo>
                  <a:cubicBezTo>
                    <a:pt x="3934" y="8665"/>
                    <a:pt x="4357" y="9177"/>
                    <a:pt x="4544" y="9796"/>
                  </a:cubicBezTo>
                  <a:cubicBezTo>
                    <a:pt x="4623" y="10091"/>
                    <a:pt x="4603" y="10465"/>
                    <a:pt x="4377" y="10583"/>
                  </a:cubicBezTo>
                  <a:cubicBezTo>
                    <a:pt x="4292" y="10625"/>
                    <a:pt x="4200" y="10645"/>
                    <a:pt x="4110" y="10645"/>
                  </a:cubicBezTo>
                  <a:cubicBezTo>
                    <a:pt x="4053" y="10645"/>
                    <a:pt x="3997" y="10637"/>
                    <a:pt x="3944" y="10622"/>
                  </a:cubicBezTo>
                  <a:cubicBezTo>
                    <a:pt x="3029" y="10465"/>
                    <a:pt x="2174" y="9776"/>
                    <a:pt x="1692" y="8832"/>
                  </a:cubicBezTo>
                  <a:cubicBezTo>
                    <a:pt x="1623" y="8685"/>
                    <a:pt x="1554" y="8527"/>
                    <a:pt x="1505" y="8370"/>
                  </a:cubicBezTo>
                  <a:cubicBezTo>
                    <a:pt x="1623" y="8301"/>
                    <a:pt x="1761" y="8232"/>
                    <a:pt x="1898" y="8193"/>
                  </a:cubicBezTo>
                  <a:cubicBezTo>
                    <a:pt x="2075" y="8140"/>
                    <a:pt x="2258" y="8114"/>
                    <a:pt x="2439" y="8114"/>
                  </a:cubicBezTo>
                  <a:close/>
                  <a:moveTo>
                    <a:pt x="8045" y="1"/>
                  </a:moveTo>
                  <a:cubicBezTo>
                    <a:pt x="6767" y="11"/>
                    <a:pt x="5576" y="679"/>
                    <a:pt x="4898" y="1771"/>
                  </a:cubicBezTo>
                  <a:cubicBezTo>
                    <a:pt x="4613" y="2253"/>
                    <a:pt x="4436" y="2794"/>
                    <a:pt x="4396" y="3354"/>
                  </a:cubicBezTo>
                  <a:cubicBezTo>
                    <a:pt x="3492" y="3404"/>
                    <a:pt x="2636" y="3797"/>
                    <a:pt x="2026" y="4456"/>
                  </a:cubicBezTo>
                  <a:cubicBezTo>
                    <a:pt x="1111" y="5449"/>
                    <a:pt x="816" y="6934"/>
                    <a:pt x="1220" y="8282"/>
                  </a:cubicBezTo>
                  <a:cubicBezTo>
                    <a:pt x="669" y="8714"/>
                    <a:pt x="305" y="9324"/>
                    <a:pt x="187" y="10012"/>
                  </a:cubicBezTo>
                  <a:cubicBezTo>
                    <a:pt x="0" y="10957"/>
                    <a:pt x="217" y="11920"/>
                    <a:pt x="433" y="12658"/>
                  </a:cubicBezTo>
                  <a:lnTo>
                    <a:pt x="669" y="12589"/>
                  </a:lnTo>
                  <a:cubicBezTo>
                    <a:pt x="462" y="11881"/>
                    <a:pt x="246" y="10947"/>
                    <a:pt x="423" y="10062"/>
                  </a:cubicBezTo>
                  <a:cubicBezTo>
                    <a:pt x="521" y="9462"/>
                    <a:pt x="836" y="8921"/>
                    <a:pt x="1298" y="8527"/>
                  </a:cubicBezTo>
                  <a:cubicBezTo>
                    <a:pt x="1348" y="8665"/>
                    <a:pt x="1407" y="8803"/>
                    <a:pt x="1475" y="8940"/>
                  </a:cubicBezTo>
                  <a:cubicBezTo>
                    <a:pt x="1997" y="9973"/>
                    <a:pt x="2901" y="10691"/>
                    <a:pt x="3895" y="10858"/>
                  </a:cubicBezTo>
                  <a:cubicBezTo>
                    <a:pt x="3969" y="10876"/>
                    <a:pt x="4042" y="10885"/>
                    <a:pt x="4115" y="10885"/>
                  </a:cubicBezTo>
                  <a:cubicBezTo>
                    <a:pt x="4246" y="10885"/>
                    <a:pt x="4375" y="10856"/>
                    <a:pt x="4495" y="10799"/>
                  </a:cubicBezTo>
                  <a:cubicBezTo>
                    <a:pt x="4859" y="10593"/>
                    <a:pt x="4878" y="10101"/>
                    <a:pt x="4770" y="9737"/>
                  </a:cubicBezTo>
                  <a:cubicBezTo>
                    <a:pt x="4573" y="9058"/>
                    <a:pt x="4111" y="8488"/>
                    <a:pt x="3482" y="8154"/>
                  </a:cubicBezTo>
                  <a:cubicBezTo>
                    <a:pt x="3163" y="7966"/>
                    <a:pt x="2801" y="7870"/>
                    <a:pt x="2436" y="7870"/>
                  </a:cubicBezTo>
                  <a:cubicBezTo>
                    <a:pt x="2226" y="7870"/>
                    <a:pt x="2015" y="7902"/>
                    <a:pt x="1810" y="7967"/>
                  </a:cubicBezTo>
                  <a:cubicBezTo>
                    <a:pt x="1682" y="8006"/>
                    <a:pt x="1554" y="8065"/>
                    <a:pt x="1426" y="8134"/>
                  </a:cubicBezTo>
                  <a:cubicBezTo>
                    <a:pt x="1092" y="6905"/>
                    <a:pt x="1377" y="5518"/>
                    <a:pt x="2193" y="4623"/>
                  </a:cubicBezTo>
                  <a:cubicBezTo>
                    <a:pt x="2764" y="4023"/>
                    <a:pt x="3551" y="3659"/>
                    <a:pt x="4377" y="3610"/>
                  </a:cubicBezTo>
                  <a:lnTo>
                    <a:pt x="4377" y="3610"/>
                  </a:lnTo>
                  <a:cubicBezTo>
                    <a:pt x="4367" y="4259"/>
                    <a:pt x="4524" y="4889"/>
                    <a:pt x="4829" y="5449"/>
                  </a:cubicBezTo>
                  <a:cubicBezTo>
                    <a:pt x="5135" y="6008"/>
                    <a:pt x="5698" y="6448"/>
                    <a:pt x="6248" y="6448"/>
                  </a:cubicBezTo>
                  <a:cubicBezTo>
                    <a:pt x="6404" y="6448"/>
                    <a:pt x="6560" y="6413"/>
                    <a:pt x="6707" y="6334"/>
                  </a:cubicBezTo>
                  <a:cubicBezTo>
                    <a:pt x="7130" y="6108"/>
                    <a:pt x="7357" y="5577"/>
                    <a:pt x="7239" y="5036"/>
                  </a:cubicBezTo>
                  <a:cubicBezTo>
                    <a:pt x="7121" y="4505"/>
                    <a:pt x="6717" y="4131"/>
                    <a:pt x="6412" y="3915"/>
                  </a:cubicBezTo>
                  <a:cubicBezTo>
                    <a:pt x="5891" y="3551"/>
                    <a:pt x="5272" y="3354"/>
                    <a:pt x="4642" y="3354"/>
                  </a:cubicBezTo>
                  <a:cubicBezTo>
                    <a:pt x="4682" y="2833"/>
                    <a:pt x="4839" y="2341"/>
                    <a:pt x="5104" y="1899"/>
                  </a:cubicBezTo>
                  <a:cubicBezTo>
                    <a:pt x="5744" y="872"/>
                    <a:pt x="6860" y="246"/>
                    <a:pt x="8058" y="246"/>
                  </a:cubicBezTo>
                  <a:cubicBezTo>
                    <a:pt x="8077" y="246"/>
                    <a:pt x="8095" y="246"/>
                    <a:pt x="8114" y="247"/>
                  </a:cubicBezTo>
                  <a:lnTo>
                    <a:pt x="81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82;p47">
              <a:extLst>
                <a:ext uri="{FF2B5EF4-FFF2-40B4-BE49-F238E27FC236}">
                  <a16:creationId xmlns:a16="http://schemas.microsoft.com/office/drawing/2014/main" id="{94334896-E917-D756-7830-63C8AD22D8E4}"/>
                </a:ext>
              </a:extLst>
            </p:cNvPr>
            <p:cNvSpPr/>
            <p:nvPr/>
          </p:nvSpPr>
          <p:spPr>
            <a:xfrm>
              <a:off x="1769375" y="999450"/>
              <a:ext cx="194250" cy="150475"/>
            </a:xfrm>
            <a:custGeom>
              <a:avLst/>
              <a:gdLst/>
              <a:ahLst/>
              <a:cxnLst/>
              <a:rect l="l" t="t" r="r" b="b"/>
              <a:pathLst>
                <a:path w="7770" h="6019" extrusionOk="0">
                  <a:moveTo>
                    <a:pt x="4446" y="1789"/>
                  </a:moveTo>
                  <a:lnTo>
                    <a:pt x="4446" y="1789"/>
                  </a:lnTo>
                  <a:cubicBezTo>
                    <a:pt x="4554" y="2360"/>
                    <a:pt x="4465" y="2940"/>
                    <a:pt x="4200" y="3451"/>
                  </a:cubicBezTo>
                  <a:cubicBezTo>
                    <a:pt x="3924" y="4012"/>
                    <a:pt x="3472" y="4396"/>
                    <a:pt x="3000" y="4474"/>
                  </a:cubicBezTo>
                  <a:cubicBezTo>
                    <a:pt x="2942" y="4484"/>
                    <a:pt x="2883" y="4489"/>
                    <a:pt x="2825" y="4489"/>
                  </a:cubicBezTo>
                  <a:cubicBezTo>
                    <a:pt x="2588" y="4489"/>
                    <a:pt x="2354" y="4410"/>
                    <a:pt x="2164" y="4268"/>
                  </a:cubicBezTo>
                  <a:cubicBezTo>
                    <a:pt x="1987" y="4140"/>
                    <a:pt x="1859" y="3943"/>
                    <a:pt x="1839" y="3717"/>
                  </a:cubicBezTo>
                  <a:cubicBezTo>
                    <a:pt x="1790" y="3215"/>
                    <a:pt x="2233" y="2792"/>
                    <a:pt x="2626" y="2527"/>
                  </a:cubicBezTo>
                  <a:cubicBezTo>
                    <a:pt x="3157" y="2143"/>
                    <a:pt x="3787" y="1888"/>
                    <a:pt x="4446" y="1789"/>
                  </a:cubicBezTo>
                  <a:close/>
                  <a:moveTo>
                    <a:pt x="2674" y="1"/>
                  </a:moveTo>
                  <a:cubicBezTo>
                    <a:pt x="2371" y="1"/>
                    <a:pt x="2073" y="54"/>
                    <a:pt x="1800" y="167"/>
                  </a:cubicBezTo>
                  <a:cubicBezTo>
                    <a:pt x="1004" y="471"/>
                    <a:pt x="364" y="1071"/>
                    <a:pt x="0" y="1829"/>
                  </a:cubicBezTo>
                  <a:lnTo>
                    <a:pt x="227" y="1937"/>
                  </a:lnTo>
                  <a:cubicBezTo>
                    <a:pt x="561" y="1229"/>
                    <a:pt x="1151" y="678"/>
                    <a:pt x="1879" y="393"/>
                  </a:cubicBezTo>
                  <a:cubicBezTo>
                    <a:pt x="2140" y="292"/>
                    <a:pt x="2423" y="241"/>
                    <a:pt x="2709" y="241"/>
                  </a:cubicBezTo>
                  <a:cubicBezTo>
                    <a:pt x="2757" y="241"/>
                    <a:pt x="2805" y="242"/>
                    <a:pt x="2852" y="245"/>
                  </a:cubicBezTo>
                  <a:cubicBezTo>
                    <a:pt x="3492" y="314"/>
                    <a:pt x="4101" y="806"/>
                    <a:pt x="4347" y="1455"/>
                  </a:cubicBezTo>
                  <a:cubicBezTo>
                    <a:pt x="4357" y="1494"/>
                    <a:pt x="4367" y="1524"/>
                    <a:pt x="4377" y="1553"/>
                  </a:cubicBezTo>
                  <a:cubicBezTo>
                    <a:pt x="3688" y="1661"/>
                    <a:pt x="3039" y="1927"/>
                    <a:pt x="2479" y="2330"/>
                  </a:cubicBezTo>
                  <a:cubicBezTo>
                    <a:pt x="2036" y="2635"/>
                    <a:pt x="1525" y="3127"/>
                    <a:pt x="1584" y="3746"/>
                  </a:cubicBezTo>
                  <a:cubicBezTo>
                    <a:pt x="1623" y="4032"/>
                    <a:pt x="1771" y="4297"/>
                    <a:pt x="2007" y="4464"/>
                  </a:cubicBezTo>
                  <a:cubicBezTo>
                    <a:pt x="2245" y="4639"/>
                    <a:pt x="2528" y="4737"/>
                    <a:pt x="2820" y="4737"/>
                  </a:cubicBezTo>
                  <a:cubicBezTo>
                    <a:pt x="2890" y="4737"/>
                    <a:pt x="2960" y="4731"/>
                    <a:pt x="3029" y="4720"/>
                  </a:cubicBezTo>
                  <a:cubicBezTo>
                    <a:pt x="3590" y="4622"/>
                    <a:pt x="4092" y="4199"/>
                    <a:pt x="4416" y="3560"/>
                  </a:cubicBezTo>
                  <a:cubicBezTo>
                    <a:pt x="4692" y="3009"/>
                    <a:pt x="4790" y="2379"/>
                    <a:pt x="4682" y="1770"/>
                  </a:cubicBezTo>
                  <a:cubicBezTo>
                    <a:pt x="4726" y="1767"/>
                    <a:pt x="4771" y="1766"/>
                    <a:pt x="4815" y="1766"/>
                  </a:cubicBezTo>
                  <a:cubicBezTo>
                    <a:pt x="5122" y="1766"/>
                    <a:pt x="5422" y="1825"/>
                    <a:pt x="5714" y="1937"/>
                  </a:cubicBezTo>
                  <a:cubicBezTo>
                    <a:pt x="6383" y="2202"/>
                    <a:pt x="6954" y="2832"/>
                    <a:pt x="7229" y="3619"/>
                  </a:cubicBezTo>
                  <a:cubicBezTo>
                    <a:pt x="7475" y="4297"/>
                    <a:pt x="7514" y="5094"/>
                    <a:pt x="7357" y="5979"/>
                  </a:cubicBezTo>
                  <a:lnTo>
                    <a:pt x="7603" y="6018"/>
                  </a:lnTo>
                  <a:cubicBezTo>
                    <a:pt x="7770" y="5094"/>
                    <a:pt x="7721" y="4258"/>
                    <a:pt x="7465" y="3540"/>
                  </a:cubicBezTo>
                  <a:cubicBezTo>
                    <a:pt x="7160" y="2694"/>
                    <a:pt x="6541" y="2006"/>
                    <a:pt x="5803" y="1711"/>
                  </a:cubicBezTo>
                  <a:cubicBezTo>
                    <a:pt x="5491" y="1588"/>
                    <a:pt x="5160" y="1526"/>
                    <a:pt x="4824" y="1526"/>
                  </a:cubicBezTo>
                  <a:cubicBezTo>
                    <a:pt x="4757" y="1526"/>
                    <a:pt x="4690" y="1529"/>
                    <a:pt x="4623" y="1534"/>
                  </a:cubicBezTo>
                  <a:cubicBezTo>
                    <a:pt x="4613" y="1475"/>
                    <a:pt x="4593" y="1425"/>
                    <a:pt x="4574" y="1376"/>
                  </a:cubicBezTo>
                  <a:cubicBezTo>
                    <a:pt x="4288" y="639"/>
                    <a:pt x="3620" y="88"/>
                    <a:pt x="2882" y="9"/>
                  </a:cubicBezTo>
                  <a:cubicBezTo>
                    <a:pt x="2813" y="4"/>
                    <a:pt x="2743" y="1"/>
                    <a:pt x="2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9651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3" name="Rectangle 2">
            <a:extLst>
              <a:ext uri="{FF2B5EF4-FFF2-40B4-BE49-F238E27FC236}">
                <a16:creationId xmlns:a16="http://schemas.microsoft.com/office/drawing/2014/main" id="{38488B06-69A3-DC6C-BCB0-CED978EC2994}"/>
              </a:ext>
            </a:extLst>
          </p:cNvPr>
          <p:cNvSpPr/>
          <p:nvPr/>
        </p:nvSpPr>
        <p:spPr>
          <a:xfrm>
            <a:off x="144379" y="3471970"/>
            <a:ext cx="7218947" cy="15881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2000680" y="227163"/>
            <a:ext cx="4826382" cy="1200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r>
              <a:rPr lang="en-US" sz="5400" b="1" dirty="0">
                <a:solidFill>
                  <a:schemeClr val="tx1"/>
                </a:solidFill>
                <a:latin typeface="Rajdhani" panose="020B0604020202020204" charset="0"/>
                <a:ea typeface="Fira Sans"/>
                <a:cs typeface="Rajdhani" panose="020B0604020202020204" charset="0"/>
                <a:sym typeface="Fira Sans"/>
              </a:rPr>
              <a:t>Friend Function</a:t>
            </a:r>
            <a:endParaRPr lang="en-US" sz="5400" dirty="0"/>
          </a:p>
          <a:p>
            <a:endParaRPr lang="en-US" sz="5400" dirty="0"/>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0" y="1553251"/>
            <a:ext cx="8236476" cy="3713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r>
              <a:rPr lang="en-US" sz="2000" dirty="0"/>
              <a:t>void printrt(movietime x)</a:t>
            </a:r>
          </a:p>
          <a:p>
            <a:pPr algn="l"/>
            <a:r>
              <a:rPr lang="en-US" sz="2000" dirty="0"/>
              <a:t>This friend function is defined outside the </a:t>
            </a:r>
            <a:r>
              <a:rPr lang="en-US" sz="2000" dirty="0">
                <a:solidFill>
                  <a:schemeClr val="tx1"/>
                </a:solidFill>
              </a:rPr>
              <a:t>movietime</a:t>
            </a:r>
            <a:r>
              <a:rPr lang="en-US" sz="2000" dirty="0"/>
              <a:t> class.</a:t>
            </a:r>
          </a:p>
          <a:p>
            <a:pPr algn="l"/>
            <a:r>
              <a:rPr lang="en-US" sz="2000" dirty="0"/>
              <a:t>It takes a </a:t>
            </a:r>
            <a:r>
              <a:rPr lang="en-US" sz="2000" dirty="0">
                <a:solidFill>
                  <a:schemeClr val="tx1"/>
                </a:solidFill>
              </a:rPr>
              <a:t>movietime</a:t>
            </a:r>
            <a:r>
              <a:rPr lang="en-US" sz="2000" dirty="0"/>
              <a:t> object as a parameter.</a:t>
            </a:r>
          </a:p>
          <a:p>
            <a:pPr algn="l"/>
            <a:r>
              <a:rPr lang="en-US" sz="2000" dirty="0"/>
              <a:t>Its purpose is to print the running time of the movie.</a:t>
            </a:r>
          </a:p>
          <a:p>
            <a:pPr algn="l"/>
            <a:r>
              <a:rPr lang="en-US" sz="2000" dirty="0"/>
              <a:t>It is used in the main function to print the running time using the</a:t>
            </a:r>
          </a:p>
          <a:p>
            <a:pPr algn="l"/>
            <a:r>
              <a:rPr lang="en-US" sz="2000" dirty="0"/>
              <a:t>printrt function.</a:t>
            </a:r>
          </a:p>
        </p:txBody>
      </p:sp>
    </p:spTree>
    <p:extLst>
      <p:ext uri="{BB962C8B-B14F-4D97-AF65-F5344CB8AC3E}">
        <p14:creationId xmlns:p14="http://schemas.microsoft.com/office/powerpoint/2010/main" val="1406427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5" name="Google Shape;545;p32"/>
          <p:cNvSpPr txBox="1">
            <a:spLocks noGrp="1"/>
          </p:cNvSpPr>
          <p:nvPr>
            <p:ph type="title" idx="4294967295"/>
          </p:nvPr>
        </p:nvSpPr>
        <p:spPr>
          <a:xfrm>
            <a:off x="1603152" y="1202337"/>
            <a:ext cx="1909286" cy="1780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09</a:t>
            </a:r>
            <a:endParaRPr sz="4400" dirty="0">
              <a:solidFill>
                <a:schemeClr val="bg1"/>
              </a:solidFill>
            </a:endParaRPr>
          </a:p>
        </p:txBody>
      </p:sp>
      <p:sp>
        <p:nvSpPr>
          <p:cNvPr id="546" name="Google Shape;546;p32"/>
          <p:cNvSpPr txBox="1">
            <a:spLocks noGrp="1"/>
          </p:cNvSpPr>
          <p:nvPr>
            <p:ph type="title" idx="4294967295"/>
          </p:nvPr>
        </p:nvSpPr>
        <p:spPr>
          <a:xfrm>
            <a:off x="1124203" y="2382847"/>
            <a:ext cx="2574647" cy="1200150"/>
          </a:xfrm>
          <a:prstGeom prst="rect">
            <a:avLst/>
          </a:prstGeom>
        </p:spPr>
        <p:txBody>
          <a:bodyPr spcFirstLastPara="1" wrap="square" lIns="91425" tIns="91425" rIns="91425" bIns="91425" anchor="t" anchorCtr="0">
            <a:noAutofit/>
          </a:bodyPr>
          <a:lstStyle/>
          <a:p>
            <a:pPr marL="0" indent="0"/>
            <a:r>
              <a:rPr lang="en-US" sz="4800" dirty="0"/>
              <a:t>Template</a:t>
            </a:r>
          </a:p>
        </p:txBody>
      </p:sp>
      <p:grpSp>
        <p:nvGrpSpPr>
          <p:cNvPr id="19" name="Google Shape;2847;p47">
            <a:extLst>
              <a:ext uri="{FF2B5EF4-FFF2-40B4-BE49-F238E27FC236}">
                <a16:creationId xmlns:a16="http://schemas.microsoft.com/office/drawing/2014/main" id="{118D3B2A-4877-D8CD-9C29-4BB5CB5EC016}"/>
              </a:ext>
            </a:extLst>
          </p:cNvPr>
          <p:cNvGrpSpPr/>
          <p:nvPr/>
        </p:nvGrpSpPr>
        <p:grpSpPr>
          <a:xfrm>
            <a:off x="5240742" y="1174048"/>
            <a:ext cx="2491176" cy="2598564"/>
            <a:chOff x="790800" y="782325"/>
            <a:chExt cx="1434675" cy="1397300"/>
          </a:xfrm>
        </p:grpSpPr>
        <p:sp>
          <p:nvSpPr>
            <p:cNvPr id="20" name="Google Shape;2848;p47">
              <a:extLst>
                <a:ext uri="{FF2B5EF4-FFF2-40B4-BE49-F238E27FC236}">
                  <a16:creationId xmlns:a16="http://schemas.microsoft.com/office/drawing/2014/main" id="{102B5A37-1308-EC6A-DA8C-3184FA15C753}"/>
                </a:ext>
              </a:extLst>
            </p:cNvPr>
            <p:cNvSpPr/>
            <p:nvPr/>
          </p:nvSpPr>
          <p:spPr>
            <a:xfrm>
              <a:off x="790800" y="782325"/>
              <a:ext cx="1434675" cy="1397300"/>
            </a:xfrm>
            <a:custGeom>
              <a:avLst/>
              <a:gdLst/>
              <a:ahLst/>
              <a:cxnLst/>
              <a:rect l="l" t="t" r="r" b="b"/>
              <a:pathLst>
                <a:path w="57387" h="55892" extrusionOk="0">
                  <a:moveTo>
                    <a:pt x="26535" y="0"/>
                  </a:moveTo>
                  <a:cubicBezTo>
                    <a:pt x="23555" y="0"/>
                    <a:pt x="20595" y="492"/>
                    <a:pt x="17772" y="1456"/>
                  </a:cubicBezTo>
                  <a:cubicBezTo>
                    <a:pt x="12924" y="3128"/>
                    <a:pt x="8921" y="5901"/>
                    <a:pt x="6207" y="9471"/>
                  </a:cubicBezTo>
                  <a:cubicBezTo>
                    <a:pt x="1" y="17634"/>
                    <a:pt x="542" y="28846"/>
                    <a:pt x="7485" y="36133"/>
                  </a:cubicBezTo>
                  <a:cubicBezTo>
                    <a:pt x="8557" y="37284"/>
                    <a:pt x="9796" y="38267"/>
                    <a:pt x="11173" y="39034"/>
                  </a:cubicBezTo>
                  <a:cubicBezTo>
                    <a:pt x="11163" y="39084"/>
                    <a:pt x="11154" y="39133"/>
                    <a:pt x="11144" y="39182"/>
                  </a:cubicBezTo>
                  <a:cubicBezTo>
                    <a:pt x="9010" y="39565"/>
                    <a:pt x="7367" y="41267"/>
                    <a:pt x="7062" y="43411"/>
                  </a:cubicBezTo>
                  <a:cubicBezTo>
                    <a:pt x="6748" y="45545"/>
                    <a:pt x="7849" y="47640"/>
                    <a:pt x="9787" y="48604"/>
                  </a:cubicBezTo>
                  <a:cubicBezTo>
                    <a:pt x="9550" y="50807"/>
                    <a:pt x="9383" y="52783"/>
                    <a:pt x="9285" y="54150"/>
                  </a:cubicBezTo>
                  <a:cubicBezTo>
                    <a:pt x="9206" y="55085"/>
                    <a:pt x="9954" y="55891"/>
                    <a:pt x="10898" y="55891"/>
                  </a:cubicBezTo>
                  <a:lnTo>
                    <a:pt x="55646" y="55881"/>
                  </a:lnTo>
                  <a:cubicBezTo>
                    <a:pt x="56630" y="55881"/>
                    <a:pt x="57387" y="55006"/>
                    <a:pt x="57249" y="54032"/>
                  </a:cubicBezTo>
                  <a:lnTo>
                    <a:pt x="53246" y="26987"/>
                  </a:lnTo>
                  <a:cubicBezTo>
                    <a:pt x="54909" y="25758"/>
                    <a:pt x="55646" y="23643"/>
                    <a:pt x="55105" y="21656"/>
                  </a:cubicBezTo>
                  <a:cubicBezTo>
                    <a:pt x="54574" y="19660"/>
                    <a:pt x="52883" y="18204"/>
                    <a:pt x="50837" y="17968"/>
                  </a:cubicBezTo>
                  <a:cubicBezTo>
                    <a:pt x="50129" y="16906"/>
                    <a:pt x="49244" y="15962"/>
                    <a:pt x="48231" y="15195"/>
                  </a:cubicBezTo>
                  <a:cubicBezTo>
                    <a:pt x="48309" y="15047"/>
                    <a:pt x="48359" y="14880"/>
                    <a:pt x="48388" y="14713"/>
                  </a:cubicBezTo>
                  <a:cubicBezTo>
                    <a:pt x="48604" y="13513"/>
                    <a:pt x="48536" y="12402"/>
                    <a:pt x="48191" y="11418"/>
                  </a:cubicBezTo>
                  <a:cubicBezTo>
                    <a:pt x="47749" y="10130"/>
                    <a:pt x="46775" y="9088"/>
                    <a:pt x="45605" y="8616"/>
                  </a:cubicBezTo>
                  <a:cubicBezTo>
                    <a:pt x="45369" y="8527"/>
                    <a:pt x="45123" y="8448"/>
                    <a:pt x="44867" y="8399"/>
                  </a:cubicBezTo>
                  <a:cubicBezTo>
                    <a:pt x="44267" y="7524"/>
                    <a:pt x="43313" y="6944"/>
                    <a:pt x="42261" y="6816"/>
                  </a:cubicBezTo>
                  <a:cubicBezTo>
                    <a:pt x="42133" y="6806"/>
                    <a:pt x="42005" y="6796"/>
                    <a:pt x="41877" y="6796"/>
                  </a:cubicBezTo>
                  <a:cubicBezTo>
                    <a:pt x="41750" y="6796"/>
                    <a:pt x="41622" y="6806"/>
                    <a:pt x="41504" y="6816"/>
                  </a:cubicBezTo>
                  <a:cubicBezTo>
                    <a:pt x="39743" y="4269"/>
                    <a:pt x="37176" y="2351"/>
                    <a:pt x="34000" y="1220"/>
                  </a:cubicBezTo>
                  <a:cubicBezTo>
                    <a:pt x="31738" y="413"/>
                    <a:pt x="29230" y="0"/>
                    <a:pt x="26535"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49;p47">
              <a:extLst>
                <a:ext uri="{FF2B5EF4-FFF2-40B4-BE49-F238E27FC236}">
                  <a16:creationId xmlns:a16="http://schemas.microsoft.com/office/drawing/2014/main" id="{C6FDCAA1-E60C-E652-AE53-E48488E20BCE}"/>
                </a:ext>
              </a:extLst>
            </p:cNvPr>
            <p:cNvSpPr/>
            <p:nvPr/>
          </p:nvSpPr>
          <p:spPr>
            <a:xfrm>
              <a:off x="836550" y="829575"/>
              <a:ext cx="1029975" cy="930550"/>
            </a:xfrm>
            <a:custGeom>
              <a:avLst/>
              <a:gdLst/>
              <a:ahLst/>
              <a:cxnLst/>
              <a:rect l="l" t="t" r="r" b="b"/>
              <a:pathLst>
                <a:path w="41199" h="37222" extrusionOk="0">
                  <a:moveTo>
                    <a:pt x="24643" y="0"/>
                  </a:moveTo>
                  <a:cubicBezTo>
                    <a:pt x="21783" y="0"/>
                    <a:pt x="18922" y="501"/>
                    <a:pt x="16414" y="1366"/>
                  </a:cubicBezTo>
                  <a:cubicBezTo>
                    <a:pt x="12195" y="2821"/>
                    <a:pt x="8340" y="5241"/>
                    <a:pt x="5606" y="8830"/>
                  </a:cubicBezTo>
                  <a:cubicBezTo>
                    <a:pt x="0" y="16216"/>
                    <a:pt x="305" y="26611"/>
                    <a:pt x="6766" y="33407"/>
                  </a:cubicBezTo>
                  <a:cubicBezTo>
                    <a:pt x="7966" y="34666"/>
                    <a:pt x="9363" y="35768"/>
                    <a:pt x="10966" y="36436"/>
                  </a:cubicBezTo>
                  <a:cubicBezTo>
                    <a:pt x="12259" y="36978"/>
                    <a:pt x="13653" y="37221"/>
                    <a:pt x="15054" y="37221"/>
                  </a:cubicBezTo>
                  <a:cubicBezTo>
                    <a:pt x="16276" y="37221"/>
                    <a:pt x="17504" y="37036"/>
                    <a:pt x="18676" y="36702"/>
                  </a:cubicBezTo>
                  <a:cubicBezTo>
                    <a:pt x="20476" y="36200"/>
                    <a:pt x="22207" y="35345"/>
                    <a:pt x="23505" y="34007"/>
                  </a:cubicBezTo>
                  <a:cubicBezTo>
                    <a:pt x="26466" y="30958"/>
                    <a:pt x="26820" y="25844"/>
                    <a:pt x="30252" y="23327"/>
                  </a:cubicBezTo>
                  <a:cubicBezTo>
                    <a:pt x="32199" y="21881"/>
                    <a:pt x="34796" y="21606"/>
                    <a:pt x="36871" y="20347"/>
                  </a:cubicBezTo>
                  <a:cubicBezTo>
                    <a:pt x="38621" y="19275"/>
                    <a:pt x="39900" y="17583"/>
                    <a:pt x="40461" y="15606"/>
                  </a:cubicBezTo>
                  <a:cubicBezTo>
                    <a:pt x="41198" y="12921"/>
                    <a:pt x="40303" y="9705"/>
                    <a:pt x="39005" y="7296"/>
                  </a:cubicBezTo>
                  <a:cubicBezTo>
                    <a:pt x="37353" y="4208"/>
                    <a:pt x="34678" y="2231"/>
                    <a:pt x="31570" y="1120"/>
                  </a:cubicBezTo>
                  <a:cubicBezTo>
                    <a:pt x="29399" y="347"/>
                    <a:pt x="27022" y="0"/>
                    <a:pt x="246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50;p47">
              <a:extLst>
                <a:ext uri="{FF2B5EF4-FFF2-40B4-BE49-F238E27FC236}">
                  <a16:creationId xmlns:a16="http://schemas.microsoft.com/office/drawing/2014/main" id="{2A921803-6114-2D94-A28C-707FC6531B9C}"/>
                </a:ext>
              </a:extLst>
            </p:cNvPr>
            <p:cNvSpPr/>
            <p:nvPr/>
          </p:nvSpPr>
          <p:spPr>
            <a:xfrm>
              <a:off x="1191075" y="937450"/>
              <a:ext cx="194275" cy="170075"/>
            </a:xfrm>
            <a:custGeom>
              <a:avLst/>
              <a:gdLst/>
              <a:ahLst/>
              <a:cxnLst/>
              <a:rect l="l" t="t" r="r" b="b"/>
              <a:pathLst>
                <a:path w="7771" h="6803" extrusionOk="0">
                  <a:moveTo>
                    <a:pt x="3877" y="0"/>
                  </a:moveTo>
                  <a:cubicBezTo>
                    <a:pt x="3340" y="0"/>
                    <a:pt x="2797" y="127"/>
                    <a:pt x="2292" y="394"/>
                  </a:cubicBezTo>
                  <a:cubicBezTo>
                    <a:pt x="630" y="1280"/>
                    <a:pt x="1" y="3335"/>
                    <a:pt x="876" y="4997"/>
                  </a:cubicBezTo>
                  <a:cubicBezTo>
                    <a:pt x="1490" y="6144"/>
                    <a:pt x="2668" y="6802"/>
                    <a:pt x="3887" y="6802"/>
                  </a:cubicBezTo>
                  <a:cubicBezTo>
                    <a:pt x="4425" y="6802"/>
                    <a:pt x="4970" y="6674"/>
                    <a:pt x="5479" y="6403"/>
                  </a:cubicBezTo>
                  <a:cubicBezTo>
                    <a:pt x="7141" y="5528"/>
                    <a:pt x="7770" y="3463"/>
                    <a:pt x="6885" y="1811"/>
                  </a:cubicBezTo>
                  <a:cubicBezTo>
                    <a:pt x="6277" y="656"/>
                    <a:pt x="5095" y="0"/>
                    <a:pt x="38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51;p47">
              <a:extLst>
                <a:ext uri="{FF2B5EF4-FFF2-40B4-BE49-F238E27FC236}">
                  <a16:creationId xmlns:a16="http://schemas.microsoft.com/office/drawing/2014/main" id="{CF45A90D-4128-9727-3A20-47F6EB2611B9}"/>
                </a:ext>
              </a:extLst>
            </p:cNvPr>
            <p:cNvSpPr/>
            <p:nvPr/>
          </p:nvSpPr>
          <p:spPr>
            <a:xfrm>
              <a:off x="1247875" y="1151375"/>
              <a:ext cx="932625" cy="994550"/>
            </a:xfrm>
            <a:custGeom>
              <a:avLst/>
              <a:gdLst/>
              <a:ahLst/>
              <a:cxnLst/>
              <a:rect l="l" t="t" r="r" b="b"/>
              <a:pathLst>
                <a:path w="37305" h="39782" extrusionOk="0">
                  <a:moveTo>
                    <a:pt x="16779" y="0"/>
                  </a:moveTo>
                  <a:cubicBezTo>
                    <a:pt x="16002" y="0"/>
                    <a:pt x="15225" y="89"/>
                    <a:pt x="14478" y="276"/>
                  </a:cubicBezTo>
                  <a:cubicBezTo>
                    <a:pt x="14379" y="295"/>
                    <a:pt x="14291" y="325"/>
                    <a:pt x="14192" y="354"/>
                  </a:cubicBezTo>
                  <a:lnTo>
                    <a:pt x="14183" y="354"/>
                  </a:lnTo>
                  <a:cubicBezTo>
                    <a:pt x="13602" y="512"/>
                    <a:pt x="13032" y="728"/>
                    <a:pt x="12491" y="994"/>
                  </a:cubicBezTo>
                  <a:cubicBezTo>
                    <a:pt x="12107" y="1180"/>
                    <a:pt x="11744" y="1387"/>
                    <a:pt x="11399" y="1623"/>
                  </a:cubicBezTo>
                  <a:cubicBezTo>
                    <a:pt x="11075" y="1830"/>
                    <a:pt x="10760" y="2066"/>
                    <a:pt x="10465" y="2311"/>
                  </a:cubicBezTo>
                  <a:cubicBezTo>
                    <a:pt x="10219" y="2518"/>
                    <a:pt x="9993" y="2744"/>
                    <a:pt x="9767" y="2970"/>
                  </a:cubicBezTo>
                  <a:cubicBezTo>
                    <a:pt x="9600" y="3138"/>
                    <a:pt x="9452" y="3315"/>
                    <a:pt x="9295" y="3492"/>
                  </a:cubicBezTo>
                  <a:cubicBezTo>
                    <a:pt x="8813" y="4072"/>
                    <a:pt x="8400" y="4701"/>
                    <a:pt x="8065" y="5370"/>
                  </a:cubicBezTo>
                  <a:cubicBezTo>
                    <a:pt x="8026" y="5449"/>
                    <a:pt x="7987" y="5527"/>
                    <a:pt x="7947" y="5606"/>
                  </a:cubicBezTo>
                  <a:cubicBezTo>
                    <a:pt x="7928" y="5645"/>
                    <a:pt x="7908" y="5685"/>
                    <a:pt x="7898" y="5724"/>
                  </a:cubicBezTo>
                  <a:cubicBezTo>
                    <a:pt x="7770" y="5990"/>
                    <a:pt x="7662" y="6265"/>
                    <a:pt x="7564" y="6550"/>
                  </a:cubicBezTo>
                  <a:lnTo>
                    <a:pt x="7564" y="6560"/>
                  </a:lnTo>
                  <a:cubicBezTo>
                    <a:pt x="7456" y="6865"/>
                    <a:pt x="7367" y="7170"/>
                    <a:pt x="7288" y="7485"/>
                  </a:cubicBezTo>
                  <a:lnTo>
                    <a:pt x="6767" y="9687"/>
                  </a:lnTo>
                  <a:lnTo>
                    <a:pt x="6551" y="10573"/>
                  </a:lnTo>
                  <a:lnTo>
                    <a:pt x="6492" y="10818"/>
                  </a:lnTo>
                  <a:lnTo>
                    <a:pt x="6334" y="11487"/>
                  </a:lnTo>
                  <a:lnTo>
                    <a:pt x="5902" y="13267"/>
                  </a:lnTo>
                  <a:lnTo>
                    <a:pt x="5508" y="14939"/>
                  </a:lnTo>
                  <a:lnTo>
                    <a:pt x="5469" y="15077"/>
                  </a:lnTo>
                  <a:lnTo>
                    <a:pt x="5439" y="15205"/>
                  </a:lnTo>
                  <a:lnTo>
                    <a:pt x="5420" y="15293"/>
                  </a:lnTo>
                  <a:lnTo>
                    <a:pt x="5115" y="16552"/>
                  </a:lnTo>
                  <a:lnTo>
                    <a:pt x="4741" y="18136"/>
                  </a:lnTo>
                  <a:lnTo>
                    <a:pt x="4318" y="19906"/>
                  </a:lnTo>
                  <a:lnTo>
                    <a:pt x="3708" y="22423"/>
                  </a:lnTo>
                  <a:lnTo>
                    <a:pt x="3413" y="23672"/>
                  </a:lnTo>
                  <a:lnTo>
                    <a:pt x="2676" y="26800"/>
                  </a:lnTo>
                  <a:lnTo>
                    <a:pt x="1014" y="33733"/>
                  </a:lnTo>
                  <a:lnTo>
                    <a:pt x="965" y="33920"/>
                  </a:lnTo>
                  <a:lnTo>
                    <a:pt x="1" y="38552"/>
                  </a:lnTo>
                  <a:lnTo>
                    <a:pt x="2391" y="38552"/>
                  </a:lnTo>
                  <a:lnTo>
                    <a:pt x="12697" y="37402"/>
                  </a:lnTo>
                  <a:lnTo>
                    <a:pt x="12894" y="37353"/>
                  </a:lnTo>
                  <a:lnTo>
                    <a:pt x="13022" y="37323"/>
                  </a:lnTo>
                  <a:lnTo>
                    <a:pt x="13927" y="37126"/>
                  </a:lnTo>
                  <a:cubicBezTo>
                    <a:pt x="13932" y="37121"/>
                    <a:pt x="13934" y="37119"/>
                    <a:pt x="13937" y="37119"/>
                  </a:cubicBezTo>
                  <a:cubicBezTo>
                    <a:pt x="13939" y="37119"/>
                    <a:pt x="13942" y="37121"/>
                    <a:pt x="13947" y="37126"/>
                  </a:cubicBezTo>
                  <a:lnTo>
                    <a:pt x="14773" y="36940"/>
                  </a:lnTo>
                  <a:lnTo>
                    <a:pt x="15048" y="36989"/>
                  </a:lnTo>
                  <a:lnTo>
                    <a:pt x="15294" y="37028"/>
                  </a:lnTo>
                  <a:lnTo>
                    <a:pt x="15530" y="37067"/>
                  </a:lnTo>
                  <a:lnTo>
                    <a:pt x="29722" y="39536"/>
                  </a:lnTo>
                  <a:lnTo>
                    <a:pt x="31108" y="39782"/>
                  </a:lnTo>
                  <a:lnTo>
                    <a:pt x="37304" y="39782"/>
                  </a:lnTo>
                  <a:lnTo>
                    <a:pt x="32652" y="8330"/>
                  </a:lnTo>
                  <a:cubicBezTo>
                    <a:pt x="31944" y="3541"/>
                    <a:pt x="27833" y="0"/>
                    <a:pt x="22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52;p47">
              <a:extLst>
                <a:ext uri="{FF2B5EF4-FFF2-40B4-BE49-F238E27FC236}">
                  <a16:creationId xmlns:a16="http://schemas.microsoft.com/office/drawing/2014/main" id="{3B2D2E80-773D-430C-F82C-99E52D6E0AD7}"/>
                </a:ext>
              </a:extLst>
            </p:cNvPr>
            <p:cNvSpPr/>
            <p:nvPr/>
          </p:nvSpPr>
          <p:spPr>
            <a:xfrm>
              <a:off x="1192075" y="1151125"/>
              <a:ext cx="913675" cy="994800"/>
            </a:xfrm>
            <a:custGeom>
              <a:avLst/>
              <a:gdLst/>
              <a:ahLst/>
              <a:cxnLst/>
              <a:rect l="l" t="t" r="r" b="b"/>
              <a:pathLst>
                <a:path w="36547" h="39792" extrusionOk="0">
                  <a:moveTo>
                    <a:pt x="16011" y="0"/>
                  </a:moveTo>
                  <a:cubicBezTo>
                    <a:pt x="15303" y="0"/>
                    <a:pt x="14585" y="79"/>
                    <a:pt x="13887" y="236"/>
                  </a:cubicBezTo>
                  <a:cubicBezTo>
                    <a:pt x="13228" y="384"/>
                    <a:pt x="12589" y="600"/>
                    <a:pt x="11979" y="886"/>
                  </a:cubicBezTo>
                  <a:lnTo>
                    <a:pt x="11969" y="886"/>
                  </a:lnTo>
                  <a:cubicBezTo>
                    <a:pt x="11900" y="915"/>
                    <a:pt x="11832" y="945"/>
                    <a:pt x="11763" y="984"/>
                  </a:cubicBezTo>
                  <a:cubicBezTo>
                    <a:pt x="11330" y="1190"/>
                    <a:pt x="10917" y="1426"/>
                    <a:pt x="10524" y="1692"/>
                  </a:cubicBezTo>
                  <a:cubicBezTo>
                    <a:pt x="10425" y="1761"/>
                    <a:pt x="10317" y="1849"/>
                    <a:pt x="10238" y="1899"/>
                  </a:cubicBezTo>
                  <a:cubicBezTo>
                    <a:pt x="10160" y="1958"/>
                    <a:pt x="10081" y="2017"/>
                    <a:pt x="10002" y="2076"/>
                  </a:cubicBezTo>
                  <a:cubicBezTo>
                    <a:pt x="9904" y="2154"/>
                    <a:pt x="9796" y="2243"/>
                    <a:pt x="9697" y="2321"/>
                  </a:cubicBezTo>
                  <a:cubicBezTo>
                    <a:pt x="8124" y="3669"/>
                    <a:pt x="7012" y="5478"/>
                    <a:pt x="6531" y="7485"/>
                  </a:cubicBezTo>
                  <a:lnTo>
                    <a:pt x="6511" y="7583"/>
                  </a:lnTo>
                  <a:lnTo>
                    <a:pt x="5862" y="10297"/>
                  </a:lnTo>
                  <a:lnTo>
                    <a:pt x="5734" y="10828"/>
                  </a:lnTo>
                  <a:lnTo>
                    <a:pt x="5655" y="11163"/>
                  </a:lnTo>
                  <a:lnTo>
                    <a:pt x="5016" y="13858"/>
                  </a:lnTo>
                  <a:lnTo>
                    <a:pt x="4750" y="14949"/>
                  </a:lnTo>
                  <a:lnTo>
                    <a:pt x="2125" y="25925"/>
                  </a:lnTo>
                  <a:lnTo>
                    <a:pt x="0" y="38061"/>
                  </a:lnTo>
                  <a:lnTo>
                    <a:pt x="31924" y="39792"/>
                  </a:lnTo>
                  <a:lnTo>
                    <a:pt x="36546" y="39792"/>
                  </a:lnTo>
                  <a:lnTo>
                    <a:pt x="31895" y="8340"/>
                  </a:lnTo>
                  <a:cubicBezTo>
                    <a:pt x="31275" y="4111"/>
                    <a:pt x="27980" y="787"/>
                    <a:pt x="23771" y="118"/>
                  </a:cubicBezTo>
                  <a:cubicBezTo>
                    <a:pt x="23594" y="89"/>
                    <a:pt x="23427" y="69"/>
                    <a:pt x="23250" y="50"/>
                  </a:cubicBezTo>
                  <a:cubicBezTo>
                    <a:pt x="22915" y="20"/>
                    <a:pt x="22581" y="0"/>
                    <a:pt x="222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53;p47">
              <a:extLst>
                <a:ext uri="{FF2B5EF4-FFF2-40B4-BE49-F238E27FC236}">
                  <a16:creationId xmlns:a16="http://schemas.microsoft.com/office/drawing/2014/main" id="{54891733-209F-1946-7E6C-6AA6E888CFC1}"/>
                </a:ext>
              </a:extLst>
            </p:cNvPr>
            <p:cNvSpPr/>
            <p:nvPr/>
          </p:nvSpPr>
          <p:spPr>
            <a:xfrm>
              <a:off x="1043425" y="932625"/>
              <a:ext cx="874475" cy="592500"/>
            </a:xfrm>
            <a:custGeom>
              <a:avLst/>
              <a:gdLst/>
              <a:ahLst/>
              <a:cxnLst/>
              <a:rect l="l" t="t" r="r" b="b"/>
              <a:pathLst>
                <a:path w="34979" h="23700" extrusionOk="0">
                  <a:moveTo>
                    <a:pt x="15859" y="0"/>
                  </a:moveTo>
                  <a:cubicBezTo>
                    <a:pt x="13878" y="0"/>
                    <a:pt x="11855" y="767"/>
                    <a:pt x="10874" y="2456"/>
                  </a:cubicBezTo>
                  <a:cubicBezTo>
                    <a:pt x="10195" y="3617"/>
                    <a:pt x="10126" y="5082"/>
                    <a:pt x="10500" y="6390"/>
                  </a:cubicBezTo>
                  <a:cubicBezTo>
                    <a:pt x="10637" y="6862"/>
                    <a:pt x="10795" y="7442"/>
                    <a:pt x="10441" y="7777"/>
                  </a:cubicBezTo>
                  <a:cubicBezTo>
                    <a:pt x="10274" y="7895"/>
                    <a:pt x="10077" y="7973"/>
                    <a:pt x="9870" y="8003"/>
                  </a:cubicBezTo>
                  <a:cubicBezTo>
                    <a:pt x="7992" y="8416"/>
                    <a:pt x="5877" y="8927"/>
                    <a:pt x="4894" y="10589"/>
                  </a:cubicBezTo>
                  <a:cubicBezTo>
                    <a:pt x="4245" y="11671"/>
                    <a:pt x="4255" y="13048"/>
                    <a:pt x="4619" y="14268"/>
                  </a:cubicBezTo>
                  <a:cubicBezTo>
                    <a:pt x="4973" y="15477"/>
                    <a:pt x="5661" y="16559"/>
                    <a:pt x="6340" y="17631"/>
                  </a:cubicBezTo>
                  <a:cubicBezTo>
                    <a:pt x="4805" y="17906"/>
                    <a:pt x="3311" y="18496"/>
                    <a:pt x="2130" y="19509"/>
                  </a:cubicBezTo>
                  <a:cubicBezTo>
                    <a:pt x="950" y="20513"/>
                    <a:pt x="104" y="21968"/>
                    <a:pt x="6" y="23532"/>
                  </a:cubicBezTo>
                  <a:cubicBezTo>
                    <a:pt x="19" y="23526"/>
                    <a:pt x="27" y="23524"/>
                    <a:pt x="34" y="23524"/>
                  </a:cubicBezTo>
                  <a:cubicBezTo>
                    <a:pt x="84" y="23524"/>
                    <a:pt x="0" y="23673"/>
                    <a:pt x="409" y="23699"/>
                  </a:cubicBezTo>
                  <a:lnTo>
                    <a:pt x="5641" y="23699"/>
                  </a:lnTo>
                  <a:cubicBezTo>
                    <a:pt x="5828" y="22352"/>
                    <a:pt x="6409" y="21093"/>
                    <a:pt x="7313" y="20080"/>
                  </a:cubicBezTo>
                  <a:lnTo>
                    <a:pt x="7313" y="20080"/>
                  </a:lnTo>
                  <a:cubicBezTo>
                    <a:pt x="6704" y="21191"/>
                    <a:pt x="6369" y="22430"/>
                    <a:pt x="6350" y="23699"/>
                  </a:cubicBezTo>
                  <a:lnTo>
                    <a:pt x="30071" y="23699"/>
                  </a:lnTo>
                  <a:cubicBezTo>
                    <a:pt x="29874" y="22627"/>
                    <a:pt x="29510" y="21594"/>
                    <a:pt x="28999" y="20640"/>
                  </a:cubicBezTo>
                  <a:lnTo>
                    <a:pt x="28999" y="20640"/>
                  </a:lnTo>
                  <a:cubicBezTo>
                    <a:pt x="29687" y="21575"/>
                    <a:pt x="30258" y="22598"/>
                    <a:pt x="30681" y="23689"/>
                  </a:cubicBezTo>
                  <a:lnTo>
                    <a:pt x="32707" y="23689"/>
                  </a:lnTo>
                  <a:lnTo>
                    <a:pt x="34841" y="23650"/>
                  </a:lnTo>
                  <a:cubicBezTo>
                    <a:pt x="34979" y="22696"/>
                    <a:pt x="34438" y="21545"/>
                    <a:pt x="33739" y="20876"/>
                  </a:cubicBezTo>
                  <a:cubicBezTo>
                    <a:pt x="33051" y="20218"/>
                    <a:pt x="32195" y="19755"/>
                    <a:pt x="31409" y="19205"/>
                  </a:cubicBezTo>
                  <a:cubicBezTo>
                    <a:pt x="31881" y="18496"/>
                    <a:pt x="32323" y="17749"/>
                    <a:pt x="32520" y="16923"/>
                  </a:cubicBezTo>
                  <a:cubicBezTo>
                    <a:pt x="32717" y="16097"/>
                    <a:pt x="32658" y="15172"/>
                    <a:pt x="32176" y="14474"/>
                  </a:cubicBezTo>
                  <a:cubicBezTo>
                    <a:pt x="31595" y="13628"/>
                    <a:pt x="30543" y="13255"/>
                    <a:pt x="29717" y="12655"/>
                  </a:cubicBezTo>
                  <a:cubicBezTo>
                    <a:pt x="29491" y="12487"/>
                    <a:pt x="29265" y="12291"/>
                    <a:pt x="29176" y="12025"/>
                  </a:cubicBezTo>
                  <a:cubicBezTo>
                    <a:pt x="29058" y="11720"/>
                    <a:pt x="29147" y="11376"/>
                    <a:pt x="29235" y="11061"/>
                  </a:cubicBezTo>
                  <a:cubicBezTo>
                    <a:pt x="29471" y="10176"/>
                    <a:pt x="29707" y="9281"/>
                    <a:pt x="29766" y="8367"/>
                  </a:cubicBezTo>
                  <a:cubicBezTo>
                    <a:pt x="29835" y="7442"/>
                    <a:pt x="29717" y="6498"/>
                    <a:pt x="29274" y="5692"/>
                  </a:cubicBezTo>
                  <a:cubicBezTo>
                    <a:pt x="28724" y="4689"/>
                    <a:pt x="27721" y="3990"/>
                    <a:pt x="26668" y="3558"/>
                  </a:cubicBezTo>
                  <a:cubicBezTo>
                    <a:pt x="25616" y="3125"/>
                    <a:pt x="24436" y="2918"/>
                    <a:pt x="23383" y="2456"/>
                  </a:cubicBezTo>
                  <a:cubicBezTo>
                    <a:pt x="21279" y="1541"/>
                    <a:pt x="19213" y="410"/>
                    <a:pt x="16932" y="76"/>
                  </a:cubicBezTo>
                  <a:cubicBezTo>
                    <a:pt x="16580" y="26"/>
                    <a:pt x="16220" y="0"/>
                    <a:pt x="15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54;p47">
              <a:extLst>
                <a:ext uri="{FF2B5EF4-FFF2-40B4-BE49-F238E27FC236}">
                  <a16:creationId xmlns:a16="http://schemas.microsoft.com/office/drawing/2014/main" id="{C06A4D2F-0D99-CDA2-EB44-2B4421C201AE}"/>
                </a:ext>
              </a:extLst>
            </p:cNvPr>
            <p:cNvSpPr/>
            <p:nvPr/>
          </p:nvSpPr>
          <p:spPr>
            <a:xfrm>
              <a:off x="1429575" y="1299625"/>
              <a:ext cx="231400" cy="206550"/>
            </a:xfrm>
            <a:custGeom>
              <a:avLst/>
              <a:gdLst/>
              <a:ahLst/>
              <a:cxnLst/>
              <a:rect l="l" t="t" r="r" b="b"/>
              <a:pathLst>
                <a:path w="9256" h="8262" extrusionOk="0">
                  <a:moveTo>
                    <a:pt x="7377" y="1"/>
                  </a:moveTo>
                  <a:lnTo>
                    <a:pt x="1741" y="148"/>
                  </a:lnTo>
                  <a:lnTo>
                    <a:pt x="119" y="5302"/>
                  </a:lnTo>
                  <a:lnTo>
                    <a:pt x="1" y="8262"/>
                  </a:lnTo>
                  <a:lnTo>
                    <a:pt x="8744" y="7446"/>
                  </a:lnTo>
                  <a:lnTo>
                    <a:pt x="9255" y="60"/>
                  </a:lnTo>
                  <a:lnTo>
                    <a:pt x="7377"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55;p47">
              <a:extLst>
                <a:ext uri="{FF2B5EF4-FFF2-40B4-BE49-F238E27FC236}">
                  <a16:creationId xmlns:a16="http://schemas.microsoft.com/office/drawing/2014/main" id="{8D9A6C5D-C901-9B81-2A32-2808242D9642}"/>
                </a:ext>
              </a:extLst>
            </p:cNvPr>
            <p:cNvSpPr/>
            <p:nvPr/>
          </p:nvSpPr>
          <p:spPr>
            <a:xfrm>
              <a:off x="1432525" y="1293975"/>
              <a:ext cx="184425" cy="139975"/>
            </a:xfrm>
            <a:custGeom>
              <a:avLst/>
              <a:gdLst/>
              <a:ahLst/>
              <a:cxnLst/>
              <a:rect l="l" t="t" r="r" b="b"/>
              <a:pathLst>
                <a:path w="7377" h="5599" extrusionOk="0">
                  <a:moveTo>
                    <a:pt x="227" y="0"/>
                  </a:moveTo>
                  <a:lnTo>
                    <a:pt x="1" y="5528"/>
                  </a:lnTo>
                  <a:cubicBezTo>
                    <a:pt x="168" y="5557"/>
                    <a:pt x="345" y="5577"/>
                    <a:pt x="522" y="5587"/>
                  </a:cubicBezTo>
                  <a:cubicBezTo>
                    <a:pt x="661" y="5594"/>
                    <a:pt x="799" y="5598"/>
                    <a:pt x="938" y="5598"/>
                  </a:cubicBezTo>
                  <a:cubicBezTo>
                    <a:pt x="2212" y="5598"/>
                    <a:pt x="3466" y="5272"/>
                    <a:pt x="4584" y="4642"/>
                  </a:cubicBezTo>
                  <a:cubicBezTo>
                    <a:pt x="5213" y="4279"/>
                    <a:pt x="5793" y="3826"/>
                    <a:pt x="6305" y="3295"/>
                  </a:cubicBezTo>
                  <a:cubicBezTo>
                    <a:pt x="6659" y="2911"/>
                    <a:pt x="7101" y="2449"/>
                    <a:pt x="7259" y="1938"/>
                  </a:cubicBezTo>
                  <a:cubicBezTo>
                    <a:pt x="7377" y="1544"/>
                    <a:pt x="7318" y="1053"/>
                    <a:pt x="7298" y="650"/>
                  </a:cubicBezTo>
                  <a:cubicBezTo>
                    <a:pt x="7298" y="512"/>
                    <a:pt x="7278" y="364"/>
                    <a:pt x="7269" y="227"/>
                  </a:cubicBezTo>
                  <a:lnTo>
                    <a:pt x="227" y="0"/>
                  </a:ln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56;p47">
              <a:extLst>
                <a:ext uri="{FF2B5EF4-FFF2-40B4-BE49-F238E27FC236}">
                  <a16:creationId xmlns:a16="http://schemas.microsoft.com/office/drawing/2014/main" id="{EFCA473F-4E93-5A3C-D5A2-5F68A7F7FF8E}"/>
                </a:ext>
              </a:extLst>
            </p:cNvPr>
            <p:cNvSpPr/>
            <p:nvPr/>
          </p:nvSpPr>
          <p:spPr>
            <a:xfrm>
              <a:off x="1325575" y="976725"/>
              <a:ext cx="392675" cy="428300"/>
            </a:xfrm>
            <a:custGeom>
              <a:avLst/>
              <a:gdLst/>
              <a:ahLst/>
              <a:cxnLst/>
              <a:rect l="l" t="t" r="r" b="b"/>
              <a:pathLst>
                <a:path w="15707" h="17132" extrusionOk="0">
                  <a:moveTo>
                    <a:pt x="7944" y="1"/>
                  </a:moveTo>
                  <a:cubicBezTo>
                    <a:pt x="7656" y="1"/>
                    <a:pt x="7365" y="18"/>
                    <a:pt x="7072" y="53"/>
                  </a:cubicBezTo>
                  <a:cubicBezTo>
                    <a:pt x="3679" y="456"/>
                    <a:pt x="1092" y="2787"/>
                    <a:pt x="561" y="6091"/>
                  </a:cubicBezTo>
                  <a:lnTo>
                    <a:pt x="532" y="6416"/>
                  </a:lnTo>
                  <a:cubicBezTo>
                    <a:pt x="532" y="6416"/>
                    <a:pt x="1" y="14234"/>
                    <a:pt x="2017" y="15956"/>
                  </a:cubicBezTo>
                  <a:cubicBezTo>
                    <a:pt x="2835" y="16654"/>
                    <a:pt x="5347" y="17132"/>
                    <a:pt x="7531" y="17132"/>
                  </a:cubicBezTo>
                  <a:cubicBezTo>
                    <a:pt x="8758" y="17132"/>
                    <a:pt x="9882" y="16981"/>
                    <a:pt x="10543" y="16634"/>
                  </a:cubicBezTo>
                  <a:cubicBezTo>
                    <a:pt x="11153" y="16310"/>
                    <a:pt x="12992" y="15070"/>
                    <a:pt x="13573" y="12926"/>
                  </a:cubicBezTo>
                  <a:cubicBezTo>
                    <a:pt x="15028" y="11255"/>
                    <a:pt x="15707" y="9052"/>
                    <a:pt x="15441" y="6849"/>
                  </a:cubicBezTo>
                  <a:cubicBezTo>
                    <a:pt x="14975" y="2911"/>
                    <a:pt x="11709" y="1"/>
                    <a:pt x="794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57;p47">
              <a:extLst>
                <a:ext uri="{FF2B5EF4-FFF2-40B4-BE49-F238E27FC236}">
                  <a16:creationId xmlns:a16="http://schemas.microsoft.com/office/drawing/2014/main" id="{6C47744D-E2C3-7B4B-F897-DC02A5FF1C07}"/>
                </a:ext>
              </a:extLst>
            </p:cNvPr>
            <p:cNvSpPr/>
            <p:nvPr/>
          </p:nvSpPr>
          <p:spPr>
            <a:xfrm>
              <a:off x="1614975" y="1220300"/>
              <a:ext cx="136700" cy="115625"/>
            </a:xfrm>
            <a:custGeom>
              <a:avLst/>
              <a:gdLst/>
              <a:ahLst/>
              <a:cxnLst/>
              <a:rect l="l" t="t" r="r" b="b"/>
              <a:pathLst>
                <a:path w="5468" h="4625" extrusionOk="0">
                  <a:moveTo>
                    <a:pt x="2456" y="0"/>
                  </a:moveTo>
                  <a:cubicBezTo>
                    <a:pt x="2364" y="0"/>
                    <a:pt x="2269" y="6"/>
                    <a:pt x="2174" y="17"/>
                  </a:cubicBezTo>
                  <a:cubicBezTo>
                    <a:pt x="905" y="174"/>
                    <a:pt x="0" y="1315"/>
                    <a:pt x="148" y="2584"/>
                  </a:cubicBezTo>
                  <a:cubicBezTo>
                    <a:pt x="295" y="3861"/>
                    <a:pt x="1364" y="4625"/>
                    <a:pt x="2454" y="4625"/>
                  </a:cubicBezTo>
                  <a:cubicBezTo>
                    <a:pt x="3109" y="4625"/>
                    <a:pt x="3773" y="4349"/>
                    <a:pt x="4249" y="3744"/>
                  </a:cubicBezTo>
                  <a:cubicBezTo>
                    <a:pt x="5467" y="2207"/>
                    <a:pt x="4328" y="0"/>
                    <a:pt x="245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58;p47">
              <a:extLst>
                <a:ext uri="{FF2B5EF4-FFF2-40B4-BE49-F238E27FC236}">
                  <a16:creationId xmlns:a16="http://schemas.microsoft.com/office/drawing/2014/main" id="{9F1F722C-47BB-8862-7723-88EF20887711}"/>
                </a:ext>
              </a:extLst>
            </p:cNvPr>
            <p:cNvSpPr/>
            <p:nvPr/>
          </p:nvSpPr>
          <p:spPr>
            <a:xfrm>
              <a:off x="1653075" y="1245525"/>
              <a:ext cx="63450" cy="62725"/>
            </a:xfrm>
            <a:custGeom>
              <a:avLst/>
              <a:gdLst/>
              <a:ahLst/>
              <a:cxnLst/>
              <a:rect l="l" t="t" r="r" b="b"/>
              <a:pathLst>
                <a:path w="2538" h="2509" extrusionOk="0">
                  <a:moveTo>
                    <a:pt x="2381" y="1"/>
                  </a:moveTo>
                  <a:cubicBezTo>
                    <a:pt x="1181" y="237"/>
                    <a:pt x="246" y="1171"/>
                    <a:pt x="10" y="2371"/>
                  </a:cubicBezTo>
                  <a:cubicBezTo>
                    <a:pt x="1" y="2430"/>
                    <a:pt x="40" y="2489"/>
                    <a:pt x="109" y="2509"/>
                  </a:cubicBezTo>
                  <a:lnTo>
                    <a:pt x="128" y="2509"/>
                  </a:lnTo>
                  <a:cubicBezTo>
                    <a:pt x="187" y="2509"/>
                    <a:pt x="237" y="2469"/>
                    <a:pt x="246" y="2420"/>
                  </a:cubicBezTo>
                  <a:cubicBezTo>
                    <a:pt x="296" y="2263"/>
                    <a:pt x="394" y="2135"/>
                    <a:pt x="532" y="2047"/>
                  </a:cubicBezTo>
                  <a:cubicBezTo>
                    <a:pt x="758" y="1860"/>
                    <a:pt x="1023" y="1722"/>
                    <a:pt x="1299" y="1634"/>
                  </a:cubicBezTo>
                  <a:cubicBezTo>
                    <a:pt x="1429" y="1592"/>
                    <a:pt x="1563" y="1572"/>
                    <a:pt x="1697" y="1572"/>
                  </a:cubicBezTo>
                  <a:cubicBezTo>
                    <a:pt x="1846" y="1572"/>
                    <a:pt x="1995" y="1597"/>
                    <a:pt x="2135" y="1643"/>
                  </a:cubicBezTo>
                  <a:cubicBezTo>
                    <a:pt x="2138" y="1644"/>
                    <a:pt x="2142" y="1644"/>
                    <a:pt x="2145" y="1644"/>
                  </a:cubicBezTo>
                  <a:cubicBezTo>
                    <a:pt x="2266" y="1644"/>
                    <a:pt x="2318" y="1484"/>
                    <a:pt x="2213" y="1417"/>
                  </a:cubicBezTo>
                  <a:cubicBezTo>
                    <a:pt x="2049" y="1361"/>
                    <a:pt x="1876" y="1331"/>
                    <a:pt x="1703" y="1331"/>
                  </a:cubicBezTo>
                  <a:cubicBezTo>
                    <a:pt x="1544" y="1331"/>
                    <a:pt x="1385" y="1356"/>
                    <a:pt x="1230" y="1407"/>
                  </a:cubicBezTo>
                  <a:cubicBezTo>
                    <a:pt x="945" y="1496"/>
                    <a:pt x="669" y="1634"/>
                    <a:pt x="433" y="1820"/>
                  </a:cubicBezTo>
                  <a:cubicBezTo>
                    <a:pt x="797" y="1004"/>
                    <a:pt x="1535" y="414"/>
                    <a:pt x="2420" y="237"/>
                  </a:cubicBezTo>
                  <a:cubicBezTo>
                    <a:pt x="2538" y="188"/>
                    <a:pt x="2508" y="1"/>
                    <a:pt x="2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9;p47">
              <a:extLst>
                <a:ext uri="{FF2B5EF4-FFF2-40B4-BE49-F238E27FC236}">
                  <a16:creationId xmlns:a16="http://schemas.microsoft.com/office/drawing/2014/main" id="{42CB29CE-ADFD-028C-445A-2F67D603C648}"/>
                </a:ext>
              </a:extLst>
            </p:cNvPr>
            <p:cNvSpPr/>
            <p:nvPr/>
          </p:nvSpPr>
          <p:spPr>
            <a:xfrm>
              <a:off x="1502350" y="963275"/>
              <a:ext cx="274925" cy="301950"/>
            </a:xfrm>
            <a:custGeom>
              <a:avLst/>
              <a:gdLst/>
              <a:ahLst/>
              <a:cxnLst/>
              <a:rect l="l" t="t" r="r" b="b"/>
              <a:pathLst>
                <a:path w="10997" h="12078" extrusionOk="0">
                  <a:moveTo>
                    <a:pt x="778" y="1"/>
                  </a:moveTo>
                  <a:cubicBezTo>
                    <a:pt x="1" y="1358"/>
                    <a:pt x="837" y="3118"/>
                    <a:pt x="1604" y="4318"/>
                  </a:cubicBezTo>
                  <a:cubicBezTo>
                    <a:pt x="2302" y="5429"/>
                    <a:pt x="3728" y="6364"/>
                    <a:pt x="4741" y="7151"/>
                  </a:cubicBezTo>
                  <a:cubicBezTo>
                    <a:pt x="4181" y="7829"/>
                    <a:pt x="3846" y="8665"/>
                    <a:pt x="3905" y="9540"/>
                  </a:cubicBezTo>
                  <a:cubicBezTo>
                    <a:pt x="3964" y="10426"/>
                    <a:pt x="4367" y="11252"/>
                    <a:pt x="5007" y="11852"/>
                  </a:cubicBezTo>
                  <a:cubicBezTo>
                    <a:pt x="5125" y="11497"/>
                    <a:pt x="5528" y="11212"/>
                    <a:pt x="5843" y="11016"/>
                  </a:cubicBezTo>
                  <a:cubicBezTo>
                    <a:pt x="6305" y="10738"/>
                    <a:pt x="6832" y="10534"/>
                    <a:pt x="7339" y="10534"/>
                  </a:cubicBezTo>
                  <a:cubicBezTo>
                    <a:pt x="7641" y="10534"/>
                    <a:pt x="7935" y="10607"/>
                    <a:pt x="8203" y="10780"/>
                  </a:cubicBezTo>
                  <a:cubicBezTo>
                    <a:pt x="8695" y="11065"/>
                    <a:pt x="9049" y="11527"/>
                    <a:pt x="9206" y="12078"/>
                  </a:cubicBezTo>
                  <a:cubicBezTo>
                    <a:pt x="10190" y="10504"/>
                    <a:pt x="10790" y="8714"/>
                    <a:pt x="10927" y="6865"/>
                  </a:cubicBezTo>
                  <a:cubicBezTo>
                    <a:pt x="10996" y="6138"/>
                    <a:pt x="10957" y="5400"/>
                    <a:pt x="10790" y="4692"/>
                  </a:cubicBezTo>
                  <a:cubicBezTo>
                    <a:pt x="10632" y="3974"/>
                    <a:pt x="10258" y="3315"/>
                    <a:pt x="9727" y="2804"/>
                  </a:cubicBezTo>
                  <a:cubicBezTo>
                    <a:pt x="9354" y="2479"/>
                    <a:pt x="8931" y="2223"/>
                    <a:pt x="8478" y="2046"/>
                  </a:cubicBezTo>
                  <a:cubicBezTo>
                    <a:pt x="7642" y="1692"/>
                    <a:pt x="6757" y="1486"/>
                    <a:pt x="5882" y="1250"/>
                  </a:cubicBezTo>
                  <a:cubicBezTo>
                    <a:pt x="4780" y="945"/>
                    <a:pt x="1869" y="365"/>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60;p47">
              <a:extLst>
                <a:ext uri="{FF2B5EF4-FFF2-40B4-BE49-F238E27FC236}">
                  <a16:creationId xmlns:a16="http://schemas.microsoft.com/office/drawing/2014/main" id="{6634F21F-4E37-49C4-0A9C-59C16FE92972}"/>
                </a:ext>
              </a:extLst>
            </p:cNvPr>
            <p:cNvSpPr/>
            <p:nvPr/>
          </p:nvSpPr>
          <p:spPr>
            <a:xfrm>
              <a:off x="1351650" y="1118100"/>
              <a:ext cx="56575" cy="26175"/>
            </a:xfrm>
            <a:custGeom>
              <a:avLst/>
              <a:gdLst/>
              <a:ahLst/>
              <a:cxnLst/>
              <a:rect l="l" t="t" r="r" b="b"/>
              <a:pathLst>
                <a:path w="2263" h="1047" extrusionOk="0">
                  <a:moveTo>
                    <a:pt x="1470" y="1"/>
                  </a:moveTo>
                  <a:cubicBezTo>
                    <a:pt x="1090" y="1"/>
                    <a:pt x="676" y="95"/>
                    <a:pt x="482" y="161"/>
                  </a:cubicBezTo>
                  <a:cubicBezTo>
                    <a:pt x="403" y="190"/>
                    <a:pt x="325" y="230"/>
                    <a:pt x="246" y="279"/>
                  </a:cubicBezTo>
                  <a:cubicBezTo>
                    <a:pt x="207" y="299"/>
                    <a:pt x="177" y="328"/>
                    <a:pt x="138" y="367"/>
                  </a:cubicBezTo>
                  <a:cubicBezTo>
                    <a:pt x="0" y="505"/>
                    <a:pt x="10" y="741"/>
                    <a:pt x="177" y="859"/>
                  </a:cubicBezTo>
                  <a:cubicBezTo>
                    <a:pt x="256" y="908"/>
                    <a:pt x="344" y="948"/>
                    <a:pt x="433" y="967"/>
                  </a:cubicBezTo>
                  <a:cubicBezTo>
                    <a:pt x="662" y="1020"/>
                    <a:pt x="892" y="1046"/>
                    <a:pt x="1124" y="1046"/>
                  </a:cubicBezTo>
                  <a:cubicBezTo>
                    <a:pt x="1240" y="1046"/>
                    <a:pt x="1357" y="1040"/>
                    <a:pt x="1475" y="1026"/>
                  </a:cubicBezTo>
                  <a:cubicBezTo>
                    <a:pt x="1652" y="1026"/>
                    <a:pt x="1829" y="987"/>
                    <a:pt x="1997" y="908"/>
                  </a:cubicBezTo>
                  <a:cubicBezTo>
                    <a:pt x="2154" y="830"/>
                    <a:pt x="2262" y="663"/>
                    <a:pt x="2262" y="476"/>
                  </a:cubicBezTo>
                  <a:cubicBezTo>
                    <a:pt x="2247" y="109"/>
                    <a:pt x="1878" y="1"/>
                    <a:pt x="14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61;p47">
              <a:extLst>
                <a:ext uri="{FF2B5EF4-FFF2-40B4-BE49-F238E27FC236}">
                  <a16:creationId xmlns:a16="http://schemas.microsoft.com/office/drawing/2014/main" id="{11743DF7-71C4-D702-5777-D0721A677D77}"/>
                </a:ext>
              </a:extLst>
            </p:cNvPr>
            <p:cNvSpPr/>
            <p:nvPr/>
          </p:nvSpPr>
          <p:spPr>
            <a:xfrm>
              <a:off x="1510975" y="1124500"/>
              <a:ext cx="56575" cy="27225"/>
            </a:xfrm>
            <a:custGeom>
              <a:avLst/>
              <a:gdLst/>
              <a:ahLst/>
              <a:cxnLst/>
              <a:rect l="l" t="t" r="r" b="b"/>
              <a:pathLst>
                <a:path w="2263" h="1089" extrusionOk="0">
                  <a:moveTo>
                    <a:pt x="670" y="0"/>
                  </a:moveTo>
                  <a:cubicBezTo>
                    <a:pt x="338" y="0"/>
                    <a:pt x="57" y="100"/>
                    <a:pt x="10" y="407"/>
                  </a:cubicBezTo>
                  <a:cubicBezTo>
                    <a:pt x="0" y="593"/>
                    <a:pt x="89" y="770"/>
                    <a:pt x="246" y="869"/>
                  </a:cubicBezTo>
                  <a:cubicBezTo>
                    <a:pt x="403" y="957"/>
                    <a:pt x="570" y="1016"/>
                    <a:pt x="747" y="1026"/>
                  </a:cubicBezTo>
                  <a:cubicBezTo>
                    <a:pt x="959" y="1068"/>
                    <a:pt x="1174" y="1088"/>
                    <a:pt x="1389" y="1088"/>
                  </a:cubicBezTo>
                  <a:cubicBezTo>
                    <a:pt x="1523" y="1088"/>
                    <a:pt x="1657" y="1081"/>
                    <a:pt x="1790" y="1065"/>
                  </a:cubicBezTo>
                  <a:cubicBezTo>
                    <a:pt x="1878" y="1056"/>
                    <a:pt x="1977" y="1026"/>
                    <a:pt x="2055" y="977"/>
                  </a:cubicBezTo>
                  <a:cubicBezTo>
                    <a:pt x="2233" y="879"/>
                    <a:pt x="2262" y="643"/>
                    <a:pt x="2134" y="495"/>
                  </a:cubicBezTo>
                  <a:cubicBezTo>
                    <a:pt x="2114" y="456"/>
                    <a:pt x="2075" y="426"/>
                    <a:pt x="2046" y="397"/>
                  </a:cubicBezTo>
                  <a:cubicBezTo>
                    <a:pt x="1977" y="347"/>
                    <a:pt x="1898" y="298"/>
                    <a:pt x="1819" y="269"/>
                  </a:cubicBezTo>
                  <a:cubicBezTo>
                    <a:pt x="1604" y="164"/>
                    <a:pt x="1094" y="0"/>
                    <a:pt x="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62;p47">
              <a:extLst>
                <a:ext uri="{FF2B5EF4-FFF2-40B4-BE49-F238E27FC236}">
                  <a16:creationId xmlns:a16="http://schemas.microsoft.com/office/drawing/2014/main" id="{506A0D23-CEE8-8CB0-33B5-0EBA504CF365}"/>
                </a:ext>
              </a:extLst>
            </p:cNvPr>
            <p:cNvSpPr/>
            <p:nvPr/>
          </p:nvSpPr>
          <p:spPr>
            <a:xfrm>
              <a:off x="1509000" y="1190625"/>
              <a:ext cx="40450" cy="34400"/>
            </a:xfrm>
            <a:custGeom>
              <a:avLst/>
              <a:gdLst/>
              <a:ahLst/>
              <a:cxnLst/>
              <a:rect l="l" t="t" r="r" b="b"/>
              <a:pathLst>
                <a:path w="1618" h="1376" extrusionOk="0">
                  <a:moveTo>
                    <a:pt x="721" y="0"/>
                  </a:moveTo>
                  <a:cubicBezTo>
                    <a:pt x="697" y="0"/>
                    <a:pt x="673" y="1"/>
                    <a:pt x="649" y="4"/>
                  </a:cubicBezTo>
                  <a:cubicBezTo>
                    <a:pt x="276" y="33"/>
                    <a:pt x="0" y="368"/>
                    <a:pt x="30" y="751"/>
                  </a:cubicBezTo>
                  <a:cubicBezTo>
                    <a:pt x="67" y="1139"/>
                    <a:pt x="391" y="1375"/>
                    <a:pt x="720" y="1375"/>
                  </a:cubicBezTo>
                  <a:cubicBezTo>
                    <a:pt x="909" y="1375"/>
                    <a:pt x="1100" y="1297"/>
                    <a:pt x="1240" y="1125"/>
                  </a:cubicBezTo>
                  <a:cubicBezTo>
                    <a:pt x="1617" y="672"/>
                    <a:pt x="1287" y="0"/>
                    <a:pt x="721"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63;p47">
              <a:extLst>
                <a:ext uri="{FF2B5EF4-FFF2-40B4-BE49-F238E27FC236}">
                  <a16:creationId xmlns:a16="http://schemas.microsoft.com/office/drawing/2014/main" id="{D1BF07B8-A0AE-C372-7AED-764AED2FD86A}"/>
                </a:ext>
              </a:extLst>
            </p:cNvPr>
            <p:cNvSpPr/>
            <p:nvPr/>
          </p:nvSpPr>
          <p:spPr>
            <a:xfrm>
              <a:off x="1374500" y="1181050"/>
              <a:ext cx="40775" cy="34550"/>
            </a:xfrm>
            <a:custGeom>
              <a:avLst/>
              <a:gdLst/>
              <a:ahLst/>
              <a:cxnLst/>
              <a:rect l="l" t="t" r="r" b="b"/>
              <a:pathLst>
                <a:path w="1631" h="1382" extrusionOk="0">
                  <a:moveTo>
                    <a:pt x="720" y="1"/>
                  </a:moveTo>
                  <a:cubicBezTo>
                    <a:pt x="700" y="1"/>
                    <a:pt x="680" y="2"/>
                    <a:pt x="660" y="3"/>
                  </a:cubicBezTo>
                  <a:cubicBezTo>
                    <a:pt x="276" y="43"/>
                    <a:pt x="1" y="377"/>
                    <a:pt x="30" y="751"/>
                  </a:cubicBezTo>
                  <a:cubicBezTo>
                    <a:pt x="68" y="1140"/>
                    <a:pt x="395" y="1381"/>
                    <a:pt x="729" y="1381"/>
                  </a:cubicBezTo>
                  <a:cubicBezTo>
                    <a:pt x="917" y="1381"/>
                    <a:pt x="1108" y="1305"/>
                    <a:pt x="1250" y="1134"/>
                  </a:cubicBezTo>
                  <a:cubicBezTo>
                    <a:pt x="1630" y="678"/>
                    <a:pt x="1293" y="1"/>
                    <a:pt x="720" y="1"/>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64;p47">
              <a:extLst>
                <a:ext uri="{FF2B5EF4-FFF2-40B4-BE49-F238E27FC236}">
                  <a16:creationId xmlns:a16="http://schemas.microsoft.com/office/drawing/2014/main" id="{6707175A-0877-BDE9-7D08-34711637DC42}"/>
                </a:ext>
              </a:extLst>
            </p:cNvPr>
            <p:cNvSpPr/>
            <p:nvPr/>
          </p:nvSpPr>
          <p:spPr>
            <a:xfrm>
              <a:off x="1423675" y="1195375"/>
              <a:ext cx="25850" cy="65175"/>
            </a:xfrm>
            <a:custGeom>
              <a:avLst/>
              <a:gdLst/>
              <a:ahLst/>
              <a:cxnLst/>
              <a:rect l="l" t="t" r="r" b="b"/>
              <a:pathLst>
                <a:path w="1034" h="2607" extrusionOk="0">
                  <a:moveTo>
                    <a:pt x="849" y="1"/>
                  </a:moveTo>
                  <a:cubicBezTo>
                    <a:pt x="780" y="1"/>
                    <a:pt x="712" y="51"/>
                    <a:pt x="728" y="138"/>
                  </a:cubicBezTo>
                  <a:cubicBezTo>
                    <a:pt x="787" y="620"/>
                    <a:pt x="719" y="915"/>
                    <a:pt x="473" y="1122"/>
                  </a:cubicBezTo>
                  <a:lnTo>
                    <a:pt x="60" y="1476"/>
                  </a:lnTo>
                  <a:cubicBezTo>
                    <a:pt x="10" y="1515"/>
                    <a:pt x="1" y="1574"/>
                    <a:pt x="30" y="1623"/>
                  </a:cubicBezTo>
                  <a:lnTo>
                    <a:pt x="483" y="2538"/>
                  </a:lnTo>
                  <a:cubicBezTo>
                    <a:pt x="502" y="2577"/>
                    <a:pt x="542" y="2607"/>
                    <a:pt x="591" y="2607"/>
                  </a:cubicBezTo>
                  <a:cubicBezTo>
                    <a:pt x="610" y="2607"/>
                    <a:pt x="630" y="2597"/>
                    <a:pt x="640" y="2587"/>
                  </a:cubicBezTo>
                  <a:cubicBezTo>
                    <a:pt x="709" y="2558"/>
                    <a:pt x="728" y="2489"/>
                    <a:pt x="699" y="2420"/>
                  </a:cubicBezTo>
                  <a:lnTo>
                    <a:pt x="296" y="1604"/>
                  </a:lnTo>
                  <a:lnTo>
                    <a:pt x="630" y="1319"/>
                  </a:lnTo>
                  <a:cubicBezTo>
                    <a:pt x="1033" y="964"/>
                    <a:pt x="1014" y="463"/>
                    <a:pt x="974" y="109"/>
                  </a:cubicBezTo>
                  <a:cubicBezTo>
                    <a:pt x="961" y="34"/>
                    <a:pt x="905" y="1"/>
                    <a:pt x="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65;p47">
              <a:extLst>
                <a:ext uri="{FF2B5EF4-FFF2-40B4-BE49-F238E27FC236}">
                  <a16:creationId xmlns:a16="http://schemas.microsoft.com/office/drawing/2014/main" id="{4D2926F7-AEB6-2171-4189-08D2C8964D35}"/>
                </a:ext>
              </a:extLst>
            </p:cNvPr>
            <p:cNvSpPr/>
            <p:nvPr/>
          </p:nvSpPr>
          <p:spPr>
            <a:xfrm>
              <a:off x="1422700" y="1263100"/>
              <a:ext cx="54525" cy="28925"/>
            </a:xfrm>
            <a:custGeom>
              <a:avLst/>
              <a:gdLst/>
              <a:ahLst/>
              <a:cxnLst/>
              <a:rect l="l" t="t" r="r" b="b"/>
              <a:pathLst>
                <a:path w="2181" h="1157" extrusionOk="0">
                  <a:moveTo>
                    <a:pt x="2036" y="1"/>
                  </a:moveTo>
                  <a:cubicBezTo>
                    <a:pt x="1983" y="1"/>
                    <a:pt x="1931" y="33"/>
                    <a:pt x="1918" y="104"/>
                  </a:cubicBezTo>
                  <a:cubicBezTo>
                    <a:pt x="1918" y="134"/>
                    <a:pt x="1771" y="813"/>
                    <a:pt x="1200" y="891"/>
                  </a:cubicBezTo>
                  <a:cubicBezTo>
                    <a:pt x="1169" y="896"/>
                    <a:pt x="1138" y="898"/>
                    <a:pt x="1108" y="898"/>
                  </a:cubicBezTo>
                  <a:cubicBezTo>
                    <a:pt x="590" y="898"/>
                    <a:pt x="256" y="222"/>
                    <a:pt x="256" y="213"/>
                  </a:cubicBezTo>
                  <a:cubicBezTo>
                    <a:pt x="234" y="169"/>
                    <a:pt x="192" y="142"/>
                    <a:pt x="143" y="142"/>
                  </a:cubicBezTo>
                  <a:cubicBezTo>
                    <a:pt x="126" y="142"/>
                    <a:pt x="107" y="146"/>
                    <a:pt x="89" y="154"/>
                  </a:cubicBezTo>
                  <a:cubicBezTo>
                    <a:pt x="30" y="183"/>
                    <a:pt x="0" y="262"/>
                    <a:pt x="30" y="321"/>
                  </a:cubicBezTo>
                  <a:cubicBezTo>
                    <a:pt x="49" y="360"/>
                    <a:pt x="423" y="1157"/>
                    <a:pt x="1102" y="1157"/>
                  </a:cubicBezTo>
                  <a:cubicBezTo>
                    <a:pt x="1141" y="1147"/>
                    <a:pt x="1190" y="1147"/>
                    <a:pt x="1230" y="1147"/>
                  </a:cubicBezTo>
                  <a:cubicBezTo>
                    <a:pt x="1987" y="1029"/>
                    <a:pt x="2154" y="193"/>
                    <a:pt x="2164" y="154"/>
                  </a:cubicBezTo>
                  <a:cubicBezTo>
                    <a:pt x="2181" y="58"/>
                    <a:pt x="2108" y="1"/>
                    <a:pt x="2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66;p47">
              <a:extLst>
                <a:ext uri="{FF2B5EF4-FFF2-40B4-BE49-F238E27FC236}">
                  <a16:creationId xmlns:a16="http://schemas.microsoft.com/office/drawing/2014/main" id="{E5A27D42-99DB-FF83-348F-45CB992F83A3}"/>
                </a:ext>
              </a:extLst>
            </p:cNvPr>
            <p:cNvSpPr/>
            <p:nvPr/>
          </p:nvSpPr>
          <p:spPr>
            <a:xfrm>
              <a:off x="1324600" y="1147425"/>
              <a:ext cx="315725" cy="106800"/>
            </a:xfrm>
            <a:custGeom>
              <a:avLst/>
              <a:gdLst/>
              <a:ahLst/>
              <a:cxnLst/>
              <a:rect l="l" t="t" r="r" b="b"/>
              <a:pathLst>
                <a:path w="12629" h="4272" extrusionOk="0">
                  <a:moveTo>
                    <a:pt x="49" y="1"/>
                  </a:moveTo>
                  <a:lnTo>
                    <a:pt x="0" y="965"/>
                  </a:lnTo>
                  <a:lnTo>
                    <a:pt x="285" y="1014"/>
                  </a:lnTo>
                  <a:lnTo>
                    <a:pt x="354" y="2814"/>
                  </a:lnTo>
                  <a:cubicBezTo>
                    <a:pt x="364" y="3187"/>
                    <a:pt x="659" y="3492"/>
                    <a:pt x="1033" y="3512"/>
                  </a:cubicBezTo>
                  <a:lnTo>
                    <a:pt x="3403" y="3669"/>
                  </a:lnTo>
                  <a:cubicBezTo>
                    <a:pt x="3419" y="3670"/>
                    <a:pt x="3434" y="3671"/>
                    <a:pt x="3450" y="3671"/>
                  </a:cubicBezTo>
                  <a:cubicBezTo>
                    <a:pt x="3756" y="3671"/>
                    <a:pt x="4028" y="3487"/>
                    <a:pt x="4141" y="3197"/>
                  </a:cubicBezTo>
                  <a:lnTo>
                    <a:pt x="4652" y="1850"/>
                  </a:lnTo>
                  <a:lnTo>
                    <a:pt x="5262" y="1850"/>
                  </a:lnTo>
                  <a:cubicBezTo>
                    <a:pt x="5350" y="1850"/>
                    <a:pt x="5429" y="1889"/>
                    <a:pt x="5478" y="1968"/>
                  </a:cubicBezTo>
                  <a:lnTo>
                    <a:pt x="6117" y="3463"/>
                  </a:lnTo>
                  <a:cubicBezTo>
                    <a:pt x="6226" y="3709"/>
                    <a:pt x="6452" y="3876"/>
                    <a:pt x="6717" y="3905"/>
                  </a:cubicBezTo>
                  <a:lnTo>
                    <a:pt x="10278" y="4269"/>
                  </a:lnTo>
                  <a:cubicBezTo>
                    <a:pt x="10298" y="4271"/>
                    <a:pt x="10319" y="4272"/>
                    <a:pt x="10340" y="4272"/>
                  </a:cubicBezTo>
                  <a:cubicBezTo>
                    <a:pt x="10670" y="4272"/>
                    <a:pt x="10972" y="4052"/>
                    <a:pt x="11064" y="3728"/>
                  </a:cubicBezTo>
                  <a:lnTo>
                    <a:pt x="11458" y="2243"/>
                  </a:lnTo>
                  <a:lnTo>
                    <a:pt x="12569" y="2135"/>
                  </a:lnTo>
                  <a:lnTo>
                    <a:pt x="12628" y="581"/>
                  </a:lnTo>
                  <a:lnTo>
                    <a:pt x="5842" y="266"/>
                  </a:lnTo>
                  <a:lnTo>
                    <a:pt x="5203" y="237"/>
                  </a:lnTo>
                  <a:lnTo>
                    <a:pt x="4613" y="207"/>
                  </a:lnTo>
                  <a:lnTo>
                    <a:pt x="49" y="1"/>
                  </a:ln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67;p47">
              <a:extLst>
                <a:ext uri="{FF2B5EF4-FFF2-40B4-BE49-F238E27FC236}">
                  <a16:creationId xmlns:a16="http://schemas.microsoft.com/office/drawing/2014/main" id="{589AD750-FD60-187D-91A0-1C25B0758466}"/>
                </a:ext>
              </a:extLst>
            </p:cNvPr>
            <p:cNvSpPr/>
            <p:nvPr/>
          </p:nvSpPr>
          <p:spPr>
            <a:xfrm>
              <a:off x="1486125" y="1173000"/>
              <a:ext cx="106975" cy="63025"/>
            </a:xfrm>
            <a:custGeom>
              <a:avLst/>
              <a:gdLst/>
              <a:ahLst/>
              <a:cxnLst/>
              <a:rect l="l" t="t" r="r" b="b"/>
              <a:pathLst>
                <a:path w="4279" h="2521" extrusionOk="0">
                  <a:moveTo>
                    <a:pt x="1" y="1"/>
                  </a:moveTo>
                  <a:lnTo>
                    <a:pt x="50" y="1623"/>
                  </a:lnTo>
                  <a:cubicBezTo>
                    <a:pt x="60" y="1997"/>
                    <a:pt x="355" y="2302"/>
                    <a:pt x="728" y="2341"/>
                  </a:cubicBezTo>
                  <a:lnTo>
                    <a:pt x="3266" y="2518"/>
                  </a:lnTo>
                  <a:cubicBezTo>
                    <a:pt x="3285" y="2520"/>
                    <a:pt x="3303" y="2521"/>
                    <a:pt x="3322" y="2521"/>
                  </a:cubicBezTo>
                  <a:cubicBezTo>
                    <a:pt x="3682" y="2521"/>
                    <a:pt x="3987" y="2254"/>
                    <a:pt x="4043" y="1889"/>
                  </a:cubicBezTo>
                  <a:lnTo>
                    <a:pt x="4279" y="16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68;p47">
              <a:extLst>
                <a:ext uri="{FF2B5EF4-FFF2-40B4-BE49-F238E27FC236}">
                  <a16:creationId xmlns:a16="http://schemas.microsoft.com/office/drawing/2014/main" id="{BB9CB0E6-D6D7-9FD5-95D1-387A87D0B21A}"/>
                </a:ext>
              </a:extLst>
            </p:cNvPr>
            <p:cNvSpPr/>
            <p:nvPr/>
          </p:nvSpPr>
          <p:spPr>
            <a:xfrm>
              <a:off x="1339825" y="1168325"/>
              <a:ext cx="87075" cy="59350"/>
            </a:xfrm>
            <a:custGeom>
              <a:avLst/>
              <a:gdLst/>
              <a:ahLst/>
              <a:cxnLst/>
              <a:rect l="l" t="t" r="r" b="b"/>
              <a:pathLst>
                <a:path w="3483" h="2374" extrusionOk="0">
                  <a:moveTo>
                    <a:pt x="1" y="1"/>
                  </a:moveTo>
                  <a:lnTo>
                    <a:pt x="40" y="1506"/>
                  </a:lnTo>
                  <a:cubicBezTo>
                    <a:pt x="50" y="1879"/>
                    <a:pt x="335" y="2184"/>
                    <a:pt x="709" y="2214"/>
                  </a:cubicBezTo>
                  <a:lnTo>
                    <a:pt x="2509" y="2371"/>
                  </a:lnTo>
                  <a:cubicBezTo>
                    <a:pt x="2528" y="2372"/>
                    <a:pt x="2546" y="2373"/>
                    <a:pt x="2565" y="2373"/>
                  </a:cubicBezTo>
                  <a:cubicBezTo>
                    <a:pt x="2934" y="2373"/>
                    <a:pt x="3249" y="2097"/>
                    <a:pt x="3305" y="1722"/>
                  </a:cubicBezTo>
                  <a:lnTo>
                    <a:pt x="3483" y="16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69;p47">
              <a:extLst>
                <a:ext uri="{FF2B5EF4-FFF2-40B4-BE49-F238E27FC236}">
                  <a16:creationId xmlns:a16="http://schemas.microsoft.com/office/drawing/2014/main" id="{251DE51F-B6CF-CF2E-5481-4807D2320269}"/>
                </a:ext>
              </a:extLst>
            </p:cNvPr>
            <p:cNvSpPr/>
            <p:nvPr/>
          </p:nvSpPr>
          <p:spPr>
            <a:xfrm>
              <a:off x="1061500" y="1438800"/>
              <a:ext cx="950325" cy="707125"/>
            </a:xfrm>
            <a:custGeom>
              <a:avLst/>
              <a:gdLst/>
              <a:ahLst/>
              <a:cxnLst/>
              <a:rect l="l" t="t" r="r" b="b"/>
              <a:pathLst>
                <a:path w="38013" h="28285" extrusionOk="0">
                  <a:moveTo>
                    <a:pt x="24637" y="0"/>
                  </a:moveTo>
                  <a:lnTo>
                    <a:pt x="23595" y="30"/>
                  </a:lnTo>
                  <a:lnTo>
                    <a:pt x="17035" y="187"/>
                  </a:lnTo>
                  <a:lnTo>
                    <a:pt x="16622" y="197"/>
                  </a:lnTo>
                  <a:lnTo>
                    <a:pt x="14999" y="236"/>
                  </a:lnTo>
                  <a:lnTo>
                    <a:pt x="14979" y="315"/>
                  </a:lnTo>
                  <a:lnTo>
                    <a:pt x="14783" y="1072"/>
                  </a:lnTo>
                  <a:lnTo>
                    <a:pt x="14783" y="1082"/>
                  </a:lnTo>
                  <a:lnTo>
                    <a:pt x="14635" y="1701"/>
                  </a:lnTo>
                  <a:cubicBezTo>
                    <a:pt x="14242" y="1711"/>
                    <a:pt x="13809" y="1731"/>
                    <a:pt x="13366" y="1770"/>
                  </a:cubicBezTo>
                  <a:cubicBezTo>
                    <a:pt x="12304" y="1859"/>
                    <a:pt x="11252" y="2056"/>
                    <a:pt x="10239" y="2351"/>
                  </a:cubicBezTo>
                  <a:cubicBezTo>
                    <a:pt x="9983" y="2429"/>
                    <a:pt x="9728" y="2508"/>
                    <a:pt x="9462" y="2606"/>
                  </a:cubicBezTo>
                  <a:cubicBezTo>
                    <a:pt x="8842" y="2832"/>
                    <a:pt x="8233" y="3118"/>
                    <a:pt x="7662" y="3442"/>
                  </a:cubicBezTo>
                  <a:cubicBezTo>
                    <a:pt x="5981" y="4406"/>
                    <a:pt x="4436" y="5881"/>
                    <a:pt x="3384" y="8133"/>
                  </a:cubicBezTo>
                  <a:cubicBezTo>
                    <a:pt x="1447" y="12244"/>
                    <a:pt x="404" y="23122"/>
                    <a:pt x="1" y="28285"/>
                  </a:cubicBezTo>
                  <a:lnTo>
                    <a:pt x="37157" y="28285"/>
                  </a:lnTo>
                  <a:lnTo>
                    <a:pt x="37177" y="28039"/>
                  </a:lnTo>
                  <a:cubicBezTo>
                    <a:pt x="37580" y="23446"/>
                    <a:pt x="38012" y="15647"/>
                    <a:pt x="36842" y="10749"/>
                  </a:cubicBezTo>
                  <a:cubicBezTo>
                    <a:pt x="35947" y="7002"/>
                    <a:pt x="32810" y="4740"/>
                    <a:pt x="29968" y="3442"/>
                  </a:cubicBezTo>
                  <a:lnTo>
                    <a:pt x="29958" y="3442"/>
                  </a:lnTo>
                  <a:cubicBezTo>
                    <a:pt x="29732" y="3334"/>
                    <a:pt x="29505" y="3236"/>
                    <a:pt x="29279" y="3147"/>
                  </a:cubicBezTo>
                  <a:cubicBezTo>
                    <a:pt x="27853" y="2547"/>
                    <a:pt x="26368" y="2105"/>
                    <a:pt x="24844" y="1829"/>
                  </a:cubicBezTo>
                  <a:lnTo>
                    <a:pt x="2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70;p47">
              <a:extLst>
                <a:ext uri="{FF2B5EF4-FFF2-40B4-BE49-F238E27FC236}">
                  <a16:creationId xmlns:a16="http://schemas.microsoft.com/office/drawing/2014/main" id="{83D4AA6C-41E5-4A89-5DA2-CF7AB7D1B343}"/>
                </a:ext>
              </a:extLst>
            </p:cNvPr>
            <p:cNvSpPr/>
            <p:nvPr/>
          </p:nvSpPr>
          <p:spPr>
            <a:xfrm>
              <a:off x="1230675" y="1759300"/>
              <a:ext cx="58050" cy="386625"/>
            </a:xfrm>
            <a:custGeom>
              <a:avLst/>
              <a:gdLst/>
              <a:ahLst/>
              <a:cxnLst/>
              <a:rect l="l" t="t" r="r" b="b"/>
              <a:pathLst>
                <a:path w="2322" h="15465" extrusionOk="0">
                  <a:moveTo>
                    <a:pt x="2218" y="0"/>
                  </a:moveTo>
                  <a:cubicBezTo>
                    <a:pt x="2187" y="0"/>
                    <a:pt x="2154" y="18"/>
                    <a:pt x="2134" y="44"/>
                  </a:cubicBezTo>
                  <a:cubicBezTo>
                    <a:pt x="1810" y="624"/>
                    <a:pt x="1515" y="1214"/>
                    <a:pt x="1249" y="1824"/>
                  </a:cubicBezTo>
                  <a:cubicBezTo>
                    <a:pt x="669" y="3142"/>
                    <a:pt x="10" y="5001"/>
                    <a:pt x="10" y="6633"/>
                  </a:cubicBezTo>
                  <a:cubicBezTo>
                    <a:pt x="0" y="7843"/>
                    <a:pt x="620" y="8974"/>
                    <a:pt x="1662" y="9613"/>
                  </a:cubicBezTo>
                  <a:cubicBezTo>
                    <a:pt x="1761" y="9662"/>
                    <a:pt x="1830" y="9711"/>
                    <a:pt x="1879" y="9731"/>
                  </a:cubicBezTo>
                  <a:lnTo>
                    <a:pt x="1839" y="15465"/>
                  </a:lnTo>
                  <a:lnTo>
                    <a:pt x="2026" y="15465"/>
                  </a:lnTo>
                  <a:lnTo>
                    <a:pt x="2066" y="9672"/>
                  </a:lnTo>
                  <a:cubicBezTo>
                    <a:pt x="2066" y="9643"/>
                    <a:pt x="2046" y="9603"/>
                    <a:pt x="2007" y="9593"/>
                  </a:cubicBezTo>
                  <a:cubicBezTo>
                    <a:pt x="1908" y="9544"/>
                    <a:pt x="1800" y="9485"/>
                    <a:pt x="1702" y="9416"/>
                  </a:cubicBezTo>
                  <a:cubicBezTo>
                    <a:pt x="758" y="8807"/>
                    <a:pt x="187" y="7754"/>
                    <a:pt x="197" y="6623"/>
                  </a:cubicBezTo>
                  <a:cubicBezTo>
                    <a:pt x="197" y="5020"/>
                    <a:pt x="846" y="3181"/>
                    <a:pt x="1426" y="1873"/>
                  </a:cubicBezTo>
                  <a:cubicBezTo>
                    <a:pt x="1879" y="850"/>
                    <a:pt x="2292" y="152"/>
                    <a:pt x="2292" y="132"/>
                  </a:cubicBezTo>
                  <a:cubicBezTo>
                    <a:pt x="2321" y="93"/>
                    <a:pt x="2302" y="34"/>
                    <a:pt x="2262" y="14"/>
                  </a:cubicBezTo>
                  <a:cubicBezTo>
                    <a:pt x="2249" y="5"/>
                    <a:pt x="2234" y="0"/>
                    <a:pt x="2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71;p47">
              <a:extLst>
                <a:ext uri="{FF2B5EF4-FFF2-40B4-BE49-F238E27FC236}">
                  <a16:creationId xmlns:a16="http://schemas.microsoft.com/office/drawing/2014/main" id="{4D9C514A-12EC-B3A6-BF13-61033ECEA2FF}"/>
                </a:ext>
              </a:extLst>
            </p:cNvPr>
            <p:cNvSpPr/>
            <p:nvPr/>
          </p:nvSpPr>
          <p:spPr>
            <a:xfrm>
              <a:off x="1206325" y="1419250"/>
              <a:ext cx="319425" cy="407075"/>
            </a:xfrm>
            <a:custGeom>
              <a:avLst/>
              <a:gdLst/>
              <a:ahLst/>
              <a:cxnLst/>
              <a:rect l="l" t="t" r="r" b="b"/>
              <a:pathLst>
                <a:path w="12777" h="16283" extrusionOk="0">
                  <a:moveTo>
                    <a:pt x="6730" y="0"/>
                  </a:moveTo>
                  <a:cubicBezTo>
                    <a:pt x="5582" y="0"/>
                    <a:pt x="4751" y="172"/>
                    <a:pt x="4751" y="172"/>
                  </a:cubicBezTo>
                  <a:lnTo>
                    <a:pt x="129" y="13980"/>
                  </a:lnTo>
                  <a:cubicBezTo>
                    <a:pt x="1" y="14364"/>
                    <a:pt x="207" y="14787"/>
                    <a:pt x="601" y="14905"/>
                  </a:cubicBezTo>
                  <a:lnTo>
                    <a:pt x="4859" y="16252"/>
                  </a:lnTo>
                  <a:cubicBezTo>
                    <a:pt x="4929" y="16273"/>
                    <a:pt x="5000" y="16282"/>
                    <a:pt x="5070" y="16282"/>
                  </a:cubicBezTo>
                  <a:cubicBezTo>
                    <a:pt x="5337" y="16282"/>
                    <a:pt x="5592" y="16141"/>
                    <a:pt x="5725" y="15908"/>
                  </a:cubicBezTo>
                  <a:lnTo>
                    <a:pt x="12776" y="3103"/>
                  </a:lnTo>
                  <a:cubicBezTo>
                    <a:pt x="11493" y="488"/>
                    <a:pt x="8662" y="0"/>
                    <a:pt x="6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72;p47">
              <a:extLst>
                <a:ext uri="{FF2B5EF4-FFF2-40B4-BE49-F238E27FC236}">
                  <a16:creationId xmlns:a16="http://schemas.microsoft.com/office/drawing/2014/main" id="{B7F90571-E50C-6336-7137-1DC6785D9676}"/>
                </a:ext>
              </a:extLst>
            </p:cNvPr>
            <p:cNvSpPr/>
            <p:nvPr/>
          </p:nvSpPr>
          <p:spPr>
            <a:xfrm>
              <a:off x="1412125" y="1299700"/>
              <a:ext cx="92175" cy="138875"/>
            </a:xfrm>
            <a:custGeom>
              <a:avLst/>
              <a:gdLst/>
              <a:ahLst/>
              <a:cxnLst/>
              <a:rect l="l" t="t" r="r" b="b"/>
              <a:pathLst>
                <a:path w="3687" h="5555" extrusionOk="0">
                  <a:moveTo>
                    <a:pt x="1850" y="1"/>
                  </a:moveTo>
                  <a:cubicBezTo>
                    <a:pt x="1828" y="1"/>
                    <a:pt x="1808" y="6"/>
                    <a:pt x="1790" y="17"/>
                  </a:cubicBezTo>
                  <a:cubicBezTo>
                    <a:pt x="1751" y="37"/>
                    <a:pt x="1722" y="66"/>
                    <a:pt x="1712" y="106"/>
                  </a:cubicBezTo>
                  <a:lnTo>
                    <a:pt x="30" y="5367"/>
                  </a:lnTo>
                  <a:cubicBezTo>
                    <a:pt x="0" y="5446"/>
                    <a:pt x="40" y="5525"/>
                    <a:pt x="118" y="5544"/>
                  </a:cubicBezTo>
                  <a:cubicBezTo>
                    <a:pt x="128" y="5554"/>
                    <a:pt x="148" y="5554"/>
                    <a:pt x="168" y="5554"/>
                  </a:cubicBezTo>
                  <a:cubicBezTo>
                    <a:pt x="227" y="5554"/>
                    <a:pt x="276" y="5515"/>
                    <a:pt x="295" y="5456"/>
                  </a:cubicBezTo>
                  <a:lnTo>
                    <a:pt x="1938" y="332"/>
                  </a:lnTo>
                  <a:lnTo>
                    <a:pt x="3443" y="824"/>
                  </a:lnTo>
                  <a:cubicBezTo>
                    <a:pt x="3456" y="827"/>
                    <a:pt x="3468" y="828"/>
                    <a:pt x="3480" y="828"/>
                  </a:cubicBezTo>
                  <a:cubicBezTo>
                    <a:pt x="3630" y="828"/>
                    <a:pt x="3686" y="612"/>
                    <a:pt x="3531" y="548"/>
                  </a:cubicBezTo>
                  <a:lnTo>
                    <a:pt x="1899" y="7"/>
                  </a:lnTo>
                  <a:cubicBezTo>
                    <a:pt x="1882" y="3"/>
                    <a:pt x="1866" y="1"/>
                    <a:pt x="1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73;p47">
              <a:extLst>
                <a:ext uri="{FF2B5EF4-FFF2-40B4-BE49-F238E27FC236}">
                  <a16:creationId xmlns:a16="http://schemas.microsoft.com/office/drawing/2014/main" id="{C3BEF54A-990F-ED2A-5134-A75541902DAE}"/>
                </a:ext>
              </a:extLst>
            </p:cNvPr>
            <p:cNvSpPr/>
            <p:nvPr/>
          </p:nvSpPr>
          <p:spPr>
            <a:xfrm>
              <a:off x="1310100" y="1408700"/>
              <a:ext cx="230150" cy="90075"/>
            </a:xfrm>
            <a:custGeom>
              <a:avLst/>
              <a:gdLst/>
              <a:ahLst/>
              <a:cxnLst/>
              <a:rect l="l" t="t" r="r" b="b"/>
              <a:pathLst>
                <a:path w="9206" h="3603" extrusionOk="0">
                  <a:moveTo>
                    <a:pt x="1421" y="0"/>
                  </a:moveTo>
                  <a:cubicBezTo>
                    <a:pt x="1075" y="0"/>
                    <a:pt x="729" y="15"/>
                    <a:pt x="384" y="44"/>
                  </a:cubicBezTo>
                  <a:cubicBezTo>
                    <a:pt x="177" y="63"/>
                    <a:pt x="20" y="221"/>
                    <a:pt x="10" y="417"/>
                  </a:cubicBezTo>
                  <a:lnTo>
                    <a:pt x="10" y="466"/>
                  </a:lnTo>
                  <a:cubicBezTo>
                    <a:pt x="1" y="697"/>
                    <a:pt x="181" y="892"/>
                    <a:pt x="406" y="892"/>
                  </a:cubicBezTo>
                  <a:cubicBezTo>
                    <a:pt x="421" y="892"/>
                    <a:pt x="437" y="891"/>
                    <a:pt x="452" y="889"/>
                  </a:cubicBezTo>
                  <a:cubicBezTo>
                    <a:pt x="647" y="871"/>
                    <a:pt x="898" y="857"/>
                    <a:pt x="1200" y="857"/>
                  </a:cubicBezTo>
                  <a:cubicBezTo>
                    <a:pt x="2058" y="857"/>
                    <a:pt x="3328" y="975"/>
                    <a:pt x="4878" y="1470"/>
                  </a:cubicBezTo>
                  <a:cubicBezTo>
                    <a:pt x="6796" y="2079"/>
                    <a:pt x="7956" y="2984"/>
                    <a:pt x="8497" y="3496"/>
                  </a:cubicBezTo>
                  <a:cubicBezTo>
                    <a:pt x="8574" y="3568"/>
                    <a:pt x="8672" y="3603"/>
                    <a:pt x="8770" y="3603"/>
                  </a:cubicBezTo>
                  <a:cubicBezTo>
                    <a:pt x="8911" y="3603"/>
                    <a:pt x="9051" y="3531"/>
                    <a:pt x="9127" y="3397"/>
                  </a:cubicBezTo>
                  <a:cubicBezTo>
                    <a:pt x="9205" y="3250"/>
                    <a:pt x="9186" y="3063"/>
                    <a:pt x="9068" y="2935"/>
                  </a:cubicBezTo>
                  <a:cubicBezTo>
                    <a:pt x="8605" y="2424"/>
                    <a:pt x="7268" y="1165"/>
                    <a:pt x="4908" y="486"/>
                  </a:cubicBezTo>
                  <a:cubicBezTo>
                    <a:pt x="3775" y="167"/>
                    <a:pt x="2600" y="0"/>
                    <a:pt x="1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74;p47">
              <a:extLst>
                <a:ext uri="{FF2B5EF4-FFF2-40B4-BE49-F238E27FC236}">
                  <a16:creationId xmlns:a16="http://schemas.microsoft.com/office/drawing/2014/main" id="{E5A8E18F-6206-6D78-9E50-FE599C18D43B}"/>
                </a:ext>
              </a:extLst>
            </p:cNvPr>
            <p:cNvSpPr/>
            <p:nvPr/>
          </p:nvSpPr>
          <p:spPr>
            <a:xfrm>
              <a:off x="1561850" y="1922175"/>
              <a:ext cx="373500" cy="223750"/>
            </a:xfrm>
            <a:custGeom>
              <a:avLst/>
              <a:gdLst/>
              <a:ahLst/>
              <a:cxnLst/>
              <a:rect l="l" t="t" r="r" b="b"/>
              <a:pathLst>
                <a:path w="14940" h="8950" extrusionOk="0">
                  <a:moveTo>
                    <a:pt x="7574" y="0"/>
                  </a:moveTo>
                  <a:cubicBezTo>
                    <a:pt x="7554" y="0"/>
                    <a:pt x="7524" y="10"/>
                    <a:pt x="7505" y="30"/>
                  </a:cubicBezTo>
                  <a:lnTo>
                    <a:pt x="6964" y="561"/>
                  </a:lnTo>
                  <a:lnTo>
                    <a:pt x="6728" y="797"/>
                  </a:lnTo>
                  <a:lnTo>
                    <a:pt x="1004" y="5498"/>
                  </a:lnTo>
                  <a:lnTo>
                    <a:pt x="40" y="6285"/>
                  </a:lnTo>
                  <a:cubicBezTo>
                    <a:pt x="11" y="6314"/>
                    <a:pt x="1" y="6373"/>
                    <a:pt x="30" y="6403"/>
                  </a:cubicBezTo>
                  <a:lnTo>
                    <a:pt x="138" y="6560"/>
                  </a:lnTo>
                  <a:lnTo>
                    <a:pt x="1919" y="8950"/>
                  </a:lnTo>
                  <a:lnTo>
                    <a:pt x="2145" y="8950"/>
                  </a:lnTo>
                  <a:lnTo>
                    <a:pt x="335" y="6521"/>
                  </a:lnTo>
                  <a:lnTo>
                    <a:pt x="306" y="6481"/>
                  </a:lnTo>
                  <a:lnTo>
                    <a:pt x="217" y="6373"/>
                  </a:lnTo>
                  <a:lnTo>
                    <a:pt x="296" y="6304"/>
                  </a:lnTo>
                  <a:lnTo>
                    <a:pt x="1083" y="5665"/>
                  </a:lnTo>
                  <a:lnTo>
                    <a:pt x="6846" y="934"/>
                  </a:lnTo>
                  <a:lnTo>
                    <a:pt x="7082" y="698"/>
                  </a:lnTo>
                  <a:lnTo>
                    <a:pt x="7465" y="325"/>
                  </a:lnTo>
                  <a:lnTo>
                    <a:pt x="7574" y="217"/>
                  </a:lnTo>
                  <a:lnTo>
                    <a:pt x="7652" y="285"/>
                  </a:lnTo>
                  <a:lnTo>
                    <a:pt x="14773" y="6521"/>
                  </a:lnTo>
                  <a:cubicBezTo>
                    <a:pt x="14789" y="6533"/>
                    <a:pt x="14809" y="6538"/>
                    <a:pt x="14829" y="6538"/>
                  </a:cubicBezTo>
                  <a:cubicBezTo>
                    <a:pt x="14856" y="6538"/>
                    <a:pt x="14883" y="6528"/>
                    <a:pt x="14901" y="6511"/>
                  </a:cubicBezTo>
                  <a:cubicBezTo>
                    <a:pt x="14940" y="6471"/>
                    <a:pt x="14940" y="6403"/>
                    <a:pt x="14901" y="6373"/>
                  </a:cubicBezTo>
                  <a:lnTo>
                    <a:pt x="8911" y="1131"/>
                  </a:lnTo>
                  <a:lnTo>
                    <a:pt x="8734" y="974"/>
                  </a:lnTo>
                  <a:lnTo>
                    <a:pt x="7642" y="30"/>
                  </a:lnTo>
                  <a:cubicBezTo>
                    <a:pt x="7642" y="20"/>
                    <a:pt x="7633" y="20"/>
                    <a:pt x="7633" y="20"/>
                  </a:cubicBezTo>
                  <a:cubicBezTo>
                    <a:pt x="7623" y="10"/>
                    <a:pt x="7613" y="10"/>
                    <a:pt x="7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75;p47">
              <a:extLst>
                <a:ext uri="{FF2B5EF4-FFF2-40B4-BE49-F238E27FC236}">
                  <a16:creationId xmlns:a16="http://schemas.microsoft.com/office/drawing/2014/main" id="{BB38F17D-3114-7B50-3CD0-BAD29EB69CA2}"/>
                </a:ext>
              </a:extLst>
            </p:cNvPr>
            <p:cNvSpPr/>
            <p:nvPr/>
          </p:nvSpPr>
          <p:spPr>
            <a:xfrm>
              <a:off x="1306650" y="1478725"/>
              <a:ext cx="441600" cy="602800"/>
            </a:xfrm>
            <a:custGeom>
              <a:avLst/>
              <a:gdLst/>
              <a:ahLst/>
              <a:cxnLst/>
              <a:rect l="l" t="t" r="r" b="b"/>
              <a:pathLst>
                <a:path w="17664" h="24112" extrusionOk="0">
                  <a:moveTo>
                    <a:pt x="6269" y="0"/>
                  </a:moveTo>
                  <a:cubicBezTo>
                    <a:pt x="6216" y="0"/>
                    <a:pt x="6163" y="18"/>
                    <a:pt x="6118" y="55"/>
                  </a:cubicBezTo>
                  <a:cubicBezTo>
                    <a:pt x="5144" y="990"/>
                    <a:pt x="6354" y="2937"/>
                    <a:pt x="6354" y="2937"/>
                  </a:cubicBezTo>
                  <a:lnTo>
                    <a:pt x="2410" y="1934"/>
                  </a:lnTo>
                  <a:cubicBezTo>
                    <a:pt x="2388" y="1927"/>
                    <a:pt x="2365" y="1924"/>
                    <a:pt x="2343" y="1924"/>
                  </a:cubicBezTo>
                  <a:cubicBezTo>
                    <a:pt x="2231" y="1924"/>
                    <a:pt x="2133" y="2005"/>
                    <a:pt x="2125" y="2121"/>
                  </a:cubicBezTo>
                  <a:cubicBezTo>
                    <a:pt x="1987" y="3940"/>
                    <a:pt x="5311" y="4520"/>
                    <a:pt x="5311" y="4520"/>
                  </a:cubicBezTo>
                  <a:lnTo>
                    <a:pt x="6727" y="6576"/>
                  </a:lnTo>
                  <a:lnTo>
                    <a:pt x="6609" y="6713"/>
                  </a:lnTo>
                  <a:cubicBezTo>
                    <a:pt x="6609" y="6713"/>
                    <a:pt x="5252" y="5337"/>
                    <a:pt x="4878" y="5101"/>
                  </a:cubicBezTo>
                  <a:cubicBezTo>
                    <a:pt x="4771" y="5032"/>
                    <a:pt x="4331" y="5008"/>
                    <a:pt x="3758" y="5008"/>
                  </a:cubicBezTo>
                  <a:cubicBezTo>
                    <a:pt x="2599" y="5008"/>
                    <a:pt x="897" y="5107"/>
                    <a:pt x="305" y="5140"/>
                  </a:cubicBezTo>
                  <a:cubicBezTo>
                    <a:pt x="177" y="5150"/>
                    <a:pt x="79" y="5258"/>
                    <a:pt x="89" y="5386"/>
                  </a:cubicBezTo>
                  <a:cubicBezTo>
                    <a:pt x="180" y="6577"/>
                    <a:pt x="1377" y="6829"/>
                    <a:pt x="2374" y="6829"/>
                  </a:cubicBezTo>
                  <a:cubicBezTo>
                    <a:pt x="3105" y="6829"/>
                    <a:pt x="3728" y="6694"/>
                    <a:pt x="3728" y="6694"/>
                  </a:cubicBezTo>
                  <a:lnTo>
                    <a:pt x="5488" y="8395"/>
                  </a:lnTo>
                  <a:lnTo>
                    <a:pt x="5282" y="9438"/>
                  </a:lnTo>
                  <a:lnTo>
                    <a:pt x="276" y="9300"/>
                  </a:lnTo>
                  <a:cubicBezTo>
                    <a:pt x="118" y="9300"/>
                    <a:pt x="0" y="9447"/>
                    <a:pt x="49" y="9595"/>
                  </a:cubicBezTo>
                  <a:cubicBezTo>
                    <a:pt x="488" y="11045"/>
                    <a:pt x="3647" y="11110"/>
                    <a:pt x="4212" y="11110"/>
                  </a:cubicBezTo>
                  <a:cubicBezTo>
                    <a:pt x="4268" y="11110"/>
                    <a:pt x="4298" y="11110"/>
                    <a:pt x="4298" y="11110"/>
                  </a:cubicBezTo>
                  <a:cubicBezTo>
                    <a:pt x="4298" y="11110"/>
                    <a:pt x="4908" y="11946"/>
                    <a:pt x="5695" y="13706"/>
                  </a:cubicBezTo>
                  <a:cubicBezTo>
                    <a:pt x="6304" y="15093"/>
                    <a:pt x="7445" y="16086"/>
                    <a:pt x="7907" y="16440"/>
                  </a:cubicBezTo>
                  <a:lnTo>
                    <a:pt x="11596" y="24032"/>
                  </a:lnTo>
                  <a:lnTo>
                    <a:pt x="11596" y="24052"/>
                  </a:lnTo>
                  <a:cubicBezTo>
                    <a:pt x="11596" y="24052"/>
                    <a:pt x="11625" y="24072"/>
                    <a:pt x="11694" y="24111"/>
                  </a:cubicBezTo>
                  <a:cubicBezTo>
                    <a:pt x="12864" y="24023"/>
                    <a:pt x="14625" y="23688"/>
                    <a:pt x="15805" y="22577"/>
                  </a:cubicBezTo>
                  <a:cubicBezTo>
                    <a:pt x="17005" y="21456"/>
                    <a:pt x="17477" y="19843"/>
                    <a:pt x="17664" y="18820"/>
                  </a:cubicBezTo>
                  <a:lnTo>
                    <a:pt x="11753" y="12673"/>
                  </a:lnTo>
                  <a:cubicBezTo>
                    <a:pt x="10573" y="11267"/>
                    <a:pt x="9186" y="5071"/>
                    <a:pt x="9009" y="4353"/>
                  </a:cubicBezTo>
                  <a:cubicBezTo>
                    <a:pt x="8861" y="3734"/>
                    <a:pt x="6983" y="881"/>
                    <a:pt x="6462" y="104"/>
                  </a:cubicBezTo>
                  <a:cubicBezTo>
                    <a:pt x="6416" y="36"/>
                    <a:pt x="6343" y="0"/>
                    <a:pt x="626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76;p47">
              <a:extLst>
                <a:ext uri="{FF2B5EF4-FFF2-40B4-BE49-F238E27FC236}">
                  <a16:creationId xmlns:a16="http://schemas.microsoft.com/office/drawing/2014/main" id="{90AC7558-679D-D3DE-D4CA-F11B142213BE}"/>
                </a:ext>
              </a:extLst>
            </p:cNvPr>
            <p:cNvSpPr/>
            <p:nvPr/>
          </p:nvSpPr>
          <p:spPr>
            <a:xfrm>
              <a:off x="1356850" y="1522750"/>
              <a:ext cx="154375" cy="90875"/>
            </a:xfrm>
            <a:custGeom>
              <a:avLst/>
              <a:gdLst/>
              <a:ahLst/>
              <a:cxnLst/>
              <a:rect l="l" t="t" r="r" b="b"/>
              <a:pathLst>
                <a:path w="6175" h="3635" extrusionOk="0">
                  <a:moveTo>
                    <a:pt x="151" y="1"/>
                  </a:moveTo>
                  <a:cubicBezTo>
                    <a:pt x="31" y="1"/>
                    <a:pt x="1" y="186"/>
                    <a:pt x="136" y="222"/>
                  </a:cubicBezTo>
                  <a:cubicBezTo>
                    <a:pt x="1700" y="586"/>
                    <a:pt x="4257" y="1215"/>
                    <a:pt x="4444" y="1353"/>
                  </a:cubicBezTo>
                  <a:cubicBezTo>
                    <a:pt x="4582" y="1500"/>
                    <a:pt x="5585" y="3015"/>
                    <a:pt x="5958" y="3585"/>
                  </a:cubicBezTo>
                  <a:cubicBezTo>
                    <a:pt x="5978" y="3615"/>
                    <a:pt x="6008" y="3635"/>
                    <a:pt x="6047" y="3635"/>
                  </a:cubicBezTo>
                  <a:cubicBezTo>
                    <a:pt x="6067" y="3635"/>
                    <a:pt x="6086" y="3635"/>
                    <a:pt x="6106" y="3625"/>
                  </a:cubicBezTo>
                  <a:cubicBezTo>
                    <a:pt x="6155" y="3585"/>
                    <a:pt x="6175" y="3517"/>
                    <a:pt x="6145" y="3467"/>
                  </a:cubicBezTo>
                  <a:cubicBezTo>
                    <a:pt x="6086" y="3379"/>
                    <a:pt x="4788" y="1402"/>
                    <a:pt x="4611" y="1205"/>
                  </a:cubicBezTo>
                  <a:cubicBezTo>
                    <a:pt x="4434" y="999"/>
                    <a:pt x="1454" y="301"/>
                    <a:pt x="185" y="6"/>
                  </a:cubicBezTo>
                  <a:cubicBezTo>
                    <a:pt x="173" y="2"/>
                    <a:pt x="162"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77;p47">
              <a:extLst>
                <a:ext uri="{FF2B5EF4-FFF2-40B4-BE49-F238E27FC236}">
                  <a16:creationId xmlns:a16="http://schemas.microsoft.com/office/drawing/2014/main" id="{0619DCAF-DED8-B7FC-A42E-D9F9E110CEEB}"/>
                </a:ext>
              </a:extLst>
            </p:cNvPr>
            <p:cNvSpPr/>
            <p:nvPr/>
          </p:nvSpPr>
          <p:spPr>
            <a:xfrm>
              <a:off x="1779950" y="1761325"/>
              <a:ext cx="7650" cy="191350"/>
            </a:xfrm>
            <a:custGeom>
              <a:avLst/>
              <a:gdLst/>
              <a:ahLst/>
              <a:cxnLst/>
              <a:rect l="l" t="t" r="r" b="b"/>
              <a:pathLst>
                <a:path w="306" h="7654" extrusionOk="0">
                  <a:moveTo>
                    <a:pt x="204" y="1"/>
                  </a:moveTo>
                  <a:cubicBezTo>
                    <a:pt x="159" y="1"/>
                    <a:pt x="118" y="46"/>
                    <a:pt x="118" y="91"/>
                  </a:cubicBezTo>
                  <a:lnTo>
                    <a:pt x="0" y="7565"/>
                  </a:lnTo>
                  <a:cubicBezTo>
                    <a:pt x="0" y="7614"/>
                    <a:pt x="40" y="7654"/>
                    <a:pt x="89" y="7654"/>
                  </a:cubicBezTo>
                  <a:cubicBezTo>
                    <a:pt x="138" y="7654"/>
                    <a:pt x="177" y="7614"/>
                    <a:pt x="177" y="7565"/>
                  </a:cubicBezTo>
                  <a:lnTo>
                    <a:pt x="305" y="91"/>
                  </a:lnTo>
                  <a:cubicBezTo>
                    <a:pt x="305" y="42"/>
                    <a:pt x="266" y="2"/>
                    <a:pt x="217" y="2"/>
                  </a:cubicBezTo>
                  <a:cubicBezTo>
                    <a:pt x="212" y="1"/>
                    <a:pt x="208"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78;p47">
              <a:extLst>
                <a:ext uri="{FF2B5EF4-FFF2-40B4-BE49-F238E27FC236}">
                  <a16:creationId xmlns:a16="http://schemas.microsoft.com/office/drawing/2014/main" id="{64B3BD85-F5C8-2407-0701-A215E8B30B0C}"/>
                </a:ext>
              </a:extLst>
            </p:cNvPr>
            <p:cNvSpPr/>
            <p:nvPr/>
          </p:nvSpPr>
          <p:spPr>
            <a:xfrm>
              <a:off x="1566350" y="1921925"/>
              <a:ext cx="187075" cy="162775"/>
            </a:xfrm>
            <a:custGeom>
              <a:avLst/>
              <a:gdLst/>
              <a:ahLst/>
              <a:cxnLst/>
              <a:rect l="l" t="t" r="r" b="b"/>
              <a:pathLst>
                <a:path w="7483" h="6511" extrusionOk="0">
                  <a:moveTo>
                    <a:pt x="7394" y="0"/>
                  </a:moveTo>
                  <a:cubicBezTo>
                    <a:pt x="7344" y="0"/>
                    <a:pt x="7305" y="40"/>
                    <a:pt x="7295" y="89"/>
                  </a:cubicBezTo>
                  <a:cubicBezTo>
                    <a:pt x="7285" y="423"/>
                    <a:pt x="7246" y="748"/>
                    <a:pt x="7187" y="1072"/>
                  </a:cubicBezTo>
                  <a:cubicBezTo>
                    <a:pt x="7030" y="1967"/>
                    <a:pt x="6577" y="3639"/>
                    <a:pt x="5358" y="4780"/>
                  </a:cubicBezTo>
                  <a:cubicBezTo>
                    <a:pt x="4207" y="5852"/>
                    <a:pt x="2516" y="6196"/>
                    <a:pt x="1306" y="6295"/>
                  </a:cubicBezTo>
                  <a:cubicBezTo>
                    <a:pt x="1052" y="6314"/>
                    <a:pt x="798" y="6324"/>
                    <a:pt x="544" y="6324"/>
                  </a:cubicBezTo>
                  <a:cubicBezTo>
                    <a:pt x="404" y="6324"/>
                    <a:pt x="265" y="6321"/>
                    <a:pt x="126" y="6314"/>
                  </a:cubicBezTo>
                  <a:cubicBezTo>
                    <a:pt x="123" y="6314"/>
                    <a:pt x="120" y="6314"/>
                    <a:pt x="117" y="6314"/>
                  </a:cubicBezTo>
                  <a:cubicBezTo>
                    <a:pt x="7" y="6314"/>
                    <a:pt x="1" y="6492"/>
                    <a:pt x="116" y="6501"/>
                  </a:cubicBezTo>
                  <a:cubicBezTo>
                    <a:pt x="126" y="6501"/>
                    <a:pt x="263" y="6511"/>
                    <a:pt x="490" y="6511"/>
                  </a:cubicBezTo>
                  <a:cubicBezTo>
                    <a:pt x="696" y="6511"/>
                    <a:pt x="981" y="6501"/>
                    <a:pt x="1316" y="6472"/>
                  </a:cubicBezTo>
                  <a:cubicBezTo>
                    <a:pt x="2555" y="6373"/>
                    <a:pt x="4276" y="6029"/>
                    <a:pt x="5476" y="4918"/>
                  </a:cubicBezTo>
                  <a:cubicBezTo>
                    <a:pt x="6676" y="3797"/>
                    <a:pt x="7158" y="2223"/>
                    <a:pt x="7354" y="1102"/>
                  </a:cubicBezTo>
                  <a:cubicBezTo>
                    <a:pt x="7423" y="767"/>
                    <a:pt x="7462" y="433"/>
                    <a:pt x="7482" y="99"/>
                  </a:cubicBezTo>
                  <a:cubicBezTo>
                    <a:pt x="7482" y="40"/>
                    <a:pt x="7443" y="0"/>
                    <a:pt x="7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79;p47">
              <a:extLst>
                <a:ext uri="{FF2B5EF4-FFF2-40B4-BE49-F238E27FC236}">
                  <a16:creationId xmlns:a16="http://schemas.microsoft.com/office/drawing/2014/main" id="{37A60277-6B1C-64F5-F30C-A7A173978581}"/>
                </a:ext>
              </a:extLst>
            </p:cNvPr>
            <p:cNvSpPr/>
            <p:nvPr/>
          </p:nvSpPr>
          <p:spPr>
            <a:xfrm>
              <a:off x="1948600" y="1277925"/>
              <a:ext cx="194275" cy="170150"/>
            </a:xfrm>
            <a:custGeom>
              <a:avLst/>
              <a:gdLst/>
              <a:ahLst/>
              <a:cxnLst/>
              <a:rect l="l" t="t" r="r" b="b"/>
              <a:pathLst>
                <a:path w="7771" h="6806" extrusionOk="0">
                  <a:moveTo>
                    <a:pt x="3887" y="1"/>
                  </a:moveTo>
                  <a:cubicBezTo>
                    <a:pt x="3316" y="1"/>
                    <a:pt x="2736" y="144"/>
                    <a:pt x="2204" y="446"/>
                  </a:cubicBezTo>
                  <a:cubicBezTo>
                    <a:pt x="571" y="1380"/>
                    <a:pt x="1" y="3455"/>
                    <a:pt x="935" y="5088"/>
                  </a:cubicBezTo>
                  <a:cubicBezTo>
                    <a:pt x="1558" y="6188"/>
                    <a:pt x="2708" y="6806"/>
                    <a:pt x="3889" y="6806"/>
                  </a:cubicBezTo>
                  <a:cubicBezTo>
                    <a:pt x="4460" y="6806"/>
                    <a:pt x="5038" y="6661"/>
                    <a:pt x="5567" y="6356"/>
                  </a:cubicBezTo>
                  <a:cubicBezTo>
                    <a:pt x="7200" y="5422"/>
                    <a:pt x="7770" y="3347"/>
                    <a:pt x="6846" y="1714"/>
                  </a:cubicBezTo>
                  <a:cubicBezTo>
                    <a:pt x="6216" y="614"/>
                    <a:pt x="5068" y="1"/>
                    <a:pt x="3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80;p47">
              <a:extLst>
                <a:ext uri="{FF2B5EF4-FFF2-40B4-BE49-F238E27FC236}">
                  <a16:creationId xmlns:a16="http://schemas.microsoft.com/office/drawing/2014/main" id="{3BC37212-DF16-A668-3A73-87ED36CBF59C}"/>
                </a:ext>
              </a:extLst>
            </p:cNvPr>
            <p:cNvSpPr/>
            <p:nvPr/>
          </p:nvSpPr>
          <p:spPr>
            <a:xfrm>
              <a:off x="1000525" y="1807125"/>
              <a:ext cx="179025" cy="170125"/>
            </a:xfrm>
            <a:custGeom>
              <a:avLst/>
              <a:gdLst/>
              <a:ahLst/>
              <a:cxnLst/>
              <a:rect l="l" t="t" r="r" b="b"/>
              <a:pathLst>
                <a:path w="7161" h="6805" extrusionOk="0">
                  <a:moveTo>
                    <a:pt x="3587" y="0"/>
                  </a:moveTo>
                  <a:cubicBezTo>
                    <a:pt x="3468" y="0"/>
                    <a:pt x="3348" y="6"/>
                    <a:pt x="3227" y="19"/>
                  </a:cubicBezTo>
                  <a:cubicBezTo>
                    <a:pt x="1358" y="216"/>
                    <a:pt x="1" y="1888"/>
                    <a:pt x="198" y="3756"/>
                  </a:cubicBezTo>
                  <a:cubicBezTo>
                    <a:pt x="382" y="5504"/>
                    <a:pt x="1856" y="6804"/>
                    <a:pt x="3575" y="6804"/>
                  </a:cubicBezTo>
                  <a:cubicBezTo>
                    <a:pt x="3694" y="6804"/>
                    <a:pt x="3814" y="6798"/>
                    <a:pt x="3935" y="6785"/>
                  </a:cubicBezTo>
                  <a:cubicBezTo>
                    <a:pt x="5803" y="6589"/>
                    <a:pt x="7161" y="4917"/>
                    <a:pt x="6964" y="3048"/>
                  </a:cubicBezTo>
                  <a:cubicBezTo>
                    <a:pt x="6780" y="1301"/>
                    <a:pt x="5306" y="0"/>
                    <a:pt x="35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81;p47">
              <a:extLst>
                <a:ext uri="{FF2B5EF4-FFF2-40B4-BE49-F238E27FC236}">
                  <a16:creationId xmlns:a16="http://schemas.microsoft.com/office/drawing/2014/main" id="{E2BFF4E1-C5DE-5E04-7A1D-606DBED5029A}"/>
                </a:ext>
              </a:extLst>
            </p:cNvPr>
            <p:cNvSpPr/>
            <p:nvPr/>
          </p:nvSpPr>
          <p:spPr>
            <a:xfrm>
              <a:off x="921375" y="1138825"/>
              <a:ext cx="203100" cy="316450"/>
            </a:xfrm>
            <a:custGeom>
              <a:avLst/>
              <a:gdLst/>
              <a:ahLst/>
              <a:cxnLst/>
              <a:rect l="l" t="t" r="r" b="b"/>
              <a:pathLst>
                <a:path w="8124" h="12658" extrusionOk="0">
                  <a:moveTo>
                    <a:pt x="4623" y="3600"/>
                  </a:moveTo>
                  <a:cubicBezTo>
                    <a:pt x="5203" y="3600"/>
                    <a:pt x="5783" y="3777"/>
                    <a:pt x="6265" y="4112"/>
                  </a:cubicBezTo>
                  <a:cubicBezTo>
                    <a:pt x="6658" y="4387"/>
                    <a:pt x="6914" y="4731"/>
                    <a:pt x="6993" y="5095"/>
                  </a:cubicBezTo>
                  <a:cubicBezTo>
                    <a:pt x="7081" y="5498"/>
                    <a:pt x="6914" y="5941"/>
                    <a:pt x="6589" y="6118"/>
                  </a:cubicBezTo>
                  <a:cubicBezTo>
                    <a:pt x="6483" y="6173"/>
                    <a:pt x="6370" y="6198"/>
                    <a:pt x="6254" y="6198"/>
                  </a:cubicBezTo>
                  <a:cubicBezTo>
                    <a:pt x="5796" y="6198"/>
                    <a:pt x="5303" y="5801"/>
                    <a:pt x="5036" y="5321"/>
                  </a:cubicBezTo>
                  <a:cubicBezTo>
                    <a:pt x="4750" y="4800"/>
                    <a:pt x="4603" y="4200"/>
                    <a:pt x="4623" y="3600"/>
                  </a:cubicBezTo>
                  <a:close/>
                  <a:moveTo>
                    <a:pt x="2439" y="8114"/>
                  </a:moveTo>
                  <a:cubicBezTo>
                    <a:pt x="2762" y="8114"/>
                    <a:pt x="3084" y="8197"/>
                    <a:pt x="3373" y="8360"/>
                  </a:cubicBezTo>
                  <a:cubicBezTo>
                    <a:pt x="3934" y="8665"/>
                    <a:pt x="4357" y="9177"/>
                    <a:pt x="4544" y="9796"/>
                  </a:cubicBezTo>
                  <a:cubicBezTo>
                    <a:pt x="4623" y="10091"/>
                    <a:pt x="4603" y="10465"/>
                    <a:pt x="4377" y="10583"/>
                  </a:cubicBezTo>
                  <a:cubicBezTo>
                    <a:pt x="4292" y="10625"/>
                    <a:pt x="4200" y="10645"/>
                    <a:pt x="4110" y="10645"/>
                  </a:cubicBezTo>
                  <a:cubicBezTo>
                    <a:pt x="4053" y="10645"/>
                    <a:pt x="3997" y="10637"/>
                    <a:pt x="3944" y="10622"/>
                  </a:cubicBezTo>
                  <a:cubicBezTo>
                    <a:pt x="3029" y="10465"/>
                    <a:pt x="2174" y="9776"/>
                    <a:pt x="1692" y="8832"/>
                  </a:cubicBezTo>
                  <a:cubicBezTo>
                    <a:pt x="1623" y="8685"/>
                    <a:pt x="1554" y="8527"/>
                    <a:pt x="1505" y="8370"/>
                  </a:cubicBezTo>
                  <a:cubicBezTo>
                    <a:pt x="1623" y="8301"/>
                    <a:pt x="1761" y="8232"/>
                    <a:pt x="1898" y="8193"/>
                  </a:cubicBezTo>
                  <a:cubicBezTo>
                    <a:pt x="2075" y="8140"/>
                    <a:pt x="2258" y="8114"/>
                    <a:pt x="2439" y="8114"/>
                  </a:cubicBezTo>
                  <a:close/>
                  <a:moveTo>
                    <a:pt x="8045" y="1"/>
                  </a:moveTo>
                  <a:cubicBezTo>
                    <a:pt x="6767" y="11"/>
                    <a:pt x="5576" y="679"/>
                    <a:pt x="4898" y="1771"/>
                  </a:cubicBezTo>
                  <a:cubicBezTo>
                    <a:pt x="4613" y="2253"/>
                    <a:pt x="4436" y="2794"/>
                    <a:pt x="4396" y="3354"/>
                  </a:cubicBezTo>
                  <a:cubicBezTo>
                    <a:pt x="3492" y="3404"/>
                    <a:pt x="2636" y="3797"/>
                    <a:pt x="2026" y="4456"/>
                  </a:cubicBezTo>
                  <a:cubicBezTo>
                    <a:pt x="1111" y="5449"/>
                    <a:pt x="816" y="6934"/>
                    <a:pt x="1220" y="8282"/>
                  </a:cubicBezTo>
                  <a:cubicBezTo>
                    <a:pt x="669" y="8714"/>
                    <a:pt x="305" y="9324"/>
                    <a:pt x="187" y="10012"/>
                  </a:cubicBezTo>
                  <a:cubicBezTo>
                    <a:pt x="0" y="10957"/>
                    <a:pt x="217" y="11920"/>
                    <a:pt x="433" y="12658"/>
                  </a:cubicBezTo>
                  <a:lnTo>
                    <a:pt x="669" y="12589"/>
                  </a:lnTo>
                  <a:cubicBezTo>
                    <a:pt x="462" y="11881"/>
                    <a:pt x="246" y="10947"/>
                    <a:pt x="423" y="10062"/>
                  </a:cubicBezTo>
                  <a:cubicBezTo>
                    <a:pt x="521" y="9462"/>
                    <a:pt x="836" y="8921"/>
                    <a:pt x="1298" y="8527"/>
                  </a:cubicBezTo>
                  <a:cubicBezTo>
                    <a:pt x="1348" y="8665"/>
                    <a:pt x="1407" y="8803"/>
                    <a:pt x="1475" y="8940"/>
                  </a:cubicBezTo>
                  <a:cubicBezTo>
                    <a:pt x="1997" y="9973"/>
                    <a:pt x="2901" y="10691"/>
                    <a:pt x="3895" y="10858"/>
                  </a:cubicBezTo>
                  <a:cubicBezTo>
                    <a:pt x="3969" y="10876"/>
                    <a:pt x="4042" y="10885"/>
                    <a:pt x="4115" y="10885"/>
                  </a:cubicBezTo>
                  <a:cubicBezTo>
                    <a:pt x="4246" y="10885"/>
                    <a:pt x="4375" y="10856"/>
                    <a:pt x="4495" y="10799"/>
                  </a:cubicBezTo>
                  <a:cubicBezTo>
                    <a:pt x="4859" y="10593"/>
                    <a:pt x="4878" y="10101"/>
                    <a:pt x="4770" y="9737"/>
                  </a:cubicBezTo>
                  <a:cubicBezTo>
                    <a:pt x="4573" y="9058"/>
                    <a:pt x="4111" y="8488"/>
                    <a:pt x="3482" y="8154"/>
                  </a:cubicBezTo>
                  <a:cubicBezTo>
                    <a:pt x="3163" y="7966"/>
                    <a:pt x="2801" y="7870"/>
                    <a:pt x="2436" y="7870"/>
                  </a:cubicBezTo>
                  <a:cubicBezTo>
                    <a:pt x="2226" y="7870"/>
                    <a:pt x="2015" y="7902"/>
                    <a:pt x="1810" y="7967"/>
                  </a:cubicBezTo>
                  <a:cubicBezTo>
                    <a:pt x="1682" y="8006"/>
                    <a:pt x="1554" y="8065"/>
                    <a:pt x="1426" y="8134"/>
                  </a:cubicBezTo>
                  <a:cubicBezTo>
                    <a:pt x="1092" y="6905"/>
                    <a:pt x="1377" y="5518"/>
                    <a:pt x="2193" y="4623"/>
                  </a:cubicBezTo>
                  <a:cubicBezTo>
                    <a:pt x="2764" y="4023"/>
                    <a:pt x="3551" y="3659"/>
                    <a:pt x="4377" y="3610"/>
                  </a:cubicBezTo>
                  <a:lnTo>
                    <a:pt x="4377" y="3610"/>
                  </a:lnTo>
                  <a:cubicBezTo>
                    <a:pt x="4367" y="4259"/>
                    <a:pt x="4524" y="4889"/>
                    <a:pt x="4829" y="5449"/>
                  </a:cubicBezTo>
                  <a:cubicBezTo>
                    <a:pt x="5135" y="6008"/>
                    <a:pt x="5698" y="6448"/>
                    <a:pt x="6248" y="6448"/>
                  </a:cubicBezTo>
                  <a:cubicBezTo>
                    <a:pt x="6404" y="6448"/>
                    <a:pt x="6560" y="6413"/>
                    <a:pt x="6707" y="6334"/>
                  </a:cubicBezTo>
                  <a:cubicBezTo>
                    <a:pt x="7130" y="6108"/>
                    <a:pt x="7357" y="5577"/>
                    <a:pt x="7239" y="5036"/>
                  </a:cubicBezTo>
                  <a:cubicBezTo>
                    <a:pt x="7121" y="4505"/>
                    <a:pt x="6717" y="4131"/>
                    <a:pt x="6412" y="3915"/>
                  </a:cubicBezTo>
                  <a:cubicBezTo>
                    <a:pt x="5891" y="3551"/>
                    <a:pt x="5272" y="3354"/>
                    <a:pt x="4642" y="3354"/>
                  </a:cubicBezTo>
                  <a:cubicBezTo>
                    <a:pt x="4682" y="2833"/>
                    <a:pt x="4839" y="2341"/>
                    <a:pt x="5104" y="1899"/>
                  </a:cubicBezTo>
                  <a:cubicBezTo>
                    <a:pt x="5744" y="872"/>
                    <a:pt x="6860" y="246"/>
                    <a:pt x="8058" y="246"/>
                  </a:cubicBezTo>
                  <a:cubicBezTo>
                    <a:pt x="8077" y="246"/>
                    <a:pt x="8095" y="246"/>
                    <a:pt x="8114" y="247"/>
                  </a:cubicBezTo>
                  <a:lnTo>
                    <a:pt x="81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82;p47">
              <a:extLst>
                <a:ext uri="{FF2B5EF4-FFF2-40B4-BE49-F238E27FC236}">
                  <a16:creationId xmlns:a16="http://schemas.microsoft.com/office/drawing/2014/main" id="{94334896-E917-D756-7830-63C8AD22D8E4}"/>
                </a:ext>
              </a:extLst>
            </p:cNvPr>
            <p:cNvSpPr/>
            <p:nvPr/>
          </p:nvSpPr>
          <p:spPr>
            <a:xfrm>
              <a:off x="1769375" y="999450"/>
              <a:ext cx="194250" cy="150475"/>
            </a:xfrm>
            <a:custGeom>
              <a:avLst/>
              <a:gdLst/>
              <a:ahLst/>
              <a:cxnLst/>
              <a:rect l="l" t="t" r="r" b="b"/>
              <a:pathLst>
                <a:path w="7770" h="6019" extrusionOk="0">
                  <a:moveTo>
                    <a:pt x="4446" y="1789"/>
                  </a:moveTo>
                  <a:lnTo>
                    <a:pt x="4446" y="1789"/>
                  </a:lnTo>
                  <a:cubicBezTo>
                    <a:pt x="4554" y="2360"/>
                    <a:pt x="4465" y="2940"/>
                    <a:pt x="4200" y="3451"/>
                  </a:cubicBezTo>
                  <a:cubicBezTo>
                    <a:pt x="3924" y="4012"/>
                    <a:pt x="3472" y="4396"/>
                    <a:pt x="3000" y="4474"/>
                  </a:cubicBezTo>
                  <a:cubicBezTo>
                    <a:pt x="2942" y="4484"/>
                    <a:pt x="2883" y="4489"/>
                    <a:pt x="2825" y="4489"/>
                  </a:cubicBezTo>
                  <a:cubicBezTo>
                    <a:pt x="2588" y="4489"/>
                    <a:pt x="2354" y="4410"/>
                    <a:pt x="2164" y="4268"/>
                  </a:cubicBezTo>
                  <a:cubicBezTo>
                    <a:pt x="1987" y="4140"/>
                    <a:pt x="1859" y="3943"/>
                    <a:pt x="1839" y="3717"/>
                  </a:cubicBezTo>
                  <a:cubicBezTo>
                    <a:pt x="1790" y="3215"/>
                    <a:pt x="2233" y="2792"/>
                    <a:pt x="2626" y="2527"/>
                  </a:cubicBezTo>
                  <a:cubicBezTo>
                    <a:pt x="3157" y="2143"/>
                    <a:pt x="3787" y="1888"/>
                    <a:pt x="4446" y="1789"/>
                  </a:cubicBezTo>
                  <a:close/>
                  <a:moveTo>
                    <a:pt x="2674" y="1"/>
                  </a:moveTo>
                  <a:cubicBezTo>
                    <a:pt x="2371" y="1"/>
                    <a:pt x="2073" y="54"/>
                    <a:pt x="1800" y="167"/>
                  </a:cubicBezTo>
                  <a:cubicBezTo>
                    <a:pt x="1004" y="471"/>
                    <a:pt x="364" y="1071"/>
                    <a:pt x="0" y="1829"/>
                  </a:cubicBezTo>
                  <a:lnTo>
                    <a:pt x="227" y="1937"/>
                  </a:lnTo>
                  <a:cubicBezTo>
                    <a:pt x="561" y="1229"/>
                    <a:pt x="1151" y="678"/>
                    <a:pt x="1879" y="393"/>
                  </a:cubicBezTo>
                  <a:cubicBezTo>
                    <a:pt x="2140" y="292"/>
                    <a:pt x="2423" y="241"/>
                    <a:pt x="2709" y="241"/>
                  </a:cubicBezTo>
                  <a:cubicBezTo>
                    <a:pt x="2757" y="241"/>
                    <a:pt x="2805" y="242"/>
                    <a:pt x="2852" y="245"/>
                  </a:cubicBezTo>
                  <a:cubicBezTo>
                    <a:pt x="3492" y="314"/>
                    <a:pt x="4101" y="806"/>
                    <a:pt x="4347" y="1455"/>
                  </a:cubicBezTo>
                  <a:cubicBezTo>
                    <a:pt x="4357" y="1494"/>
                    <a:pt x="4367" y="1524"/>
                    <a:pt x="4377" y="1553"/>
                  </a:cubicBezTo>
                  <a:cubicBezTo>
                    <a:pt x="3688" y="1661"/>
                    <a:pt x="3039" y="1927"/>
                    <a:pt x="2479" y="2330"/>
                  </a:cubicBezTo>
                  <a:cubicBezTo>
                    <a:pt x="2036" y="2635"/>
                    <a:pt x="1525" y="3127"/>
                    <a:pt x="1584" y="3746"/>
                  </a:cubicBezTo>
                  <a:cubicBezTo>
                    <a:pt x="1623" y="4032"/>
                    <a:pt x="1771" y="4297"/>
                    <a:pt x="2007" y="4464"/>
                  </a:cubicBezTo>
                  <a:cubicBezTo>
                    <a:pt x="2245" y="4639"/>
                    <a:pt x="2528" y="4737"/>
                    <a:pt x="2820" y="4737"/>
                  </a:cubicBezTo>
                  <a:cubicBezTo>
                    <a:pt x="2890" y="4737"/>
                    <a:pt x="2960" y="4731"/>
                    <a:pt x="3029" y="4720"/>
                  </a:cubicBezTo>
                  <a:cubicBezTo>
                    <a:pt x="3590" y="4622"/>
                    <a:pt x="4092" y="4199"/>
                    <a:pt x="4416" y="3560"/>
                  </a:cubicBezTo>
                  <a:cubicBezTo>
                    <a:pt x="4692" y="3009"/>
                    <a:pt x="4790" y="2379"/>
                    <a:pt x="4682" y="1770"/>
                  </a:cubicBezTo>
                  <a:cubicBezTo>
                    <a:pt x="4726" y="1767"/>
                    <a:pt x="4771" y="1766"/>
                    <a:pt x="4815" y="1766"/>
                  </a:cubicBezTo>
                  <a:cubicBezTo>
                    <a:pt x="5122" y="1766"/>
                    <a:pt x="5422" y="1825"/>
                    <a:pt x="5714" y="1937"/>
                  </a:cubicBezTo>
                  <a:cubicBezTo>
                    <a:pt x="6383" y="2202"/>
                    <a:pt x="6954" y="2832"/>
                    <a:pt x="7229" y="3619"/>
                  </a:cubicBezTo>
                  <a:cubicBezTo>
                    <a:pt x="7475" y="4297"/>
                    <a:pt x="7514" y="5094"/>
                    <a:pt x="7357" y="5979"/>
                  </a:cubicBezTo>
                  <a:lnTo>
                    <a:pt x="7603" y="6018"/>
                  </a:lnTo>
                  <a:cubicBezTo>
                    <a:pt x="7770" y="5094"/>
                    <a:pt x="7721" y="4258"/>
                    <a:pt x="7465" y="3540"/>
                  </a:cubicBezTo>
                  <a:cubicBezTo>
                    <a:pt x="7160" y="2694"/>
                    <a:pt x="6541" y="2006"/>
                    <a:pt x="5803" y="1711"/>
                  </a:cubicBezTo>
                  <a:cubicBezTo>
                    <a:pt x="5491" y="1588"/>
                    <a:pt x="5160" y="1526"/>
                    <a:pt x="4824" y="1526"/>
                  </a:cubicBezTo>
                  <a:cubicBezTo>
                    <a:pt x="4757" y="1526"/>
                    <a:pt x="4690" y="1529"/>
                    <a:pt x="4623" y="1534"/>
                  </a:cubicBezTo>
                  <a:cubicBezTo>
                    <a:pt x="4613" y="1475"/>
                    <a:pt x="4593" y="1425"/>
                    <a:pt x="4574" y="1376"/>
                  </a:cubicBezTo>
                  <a:cubicBezTo>
                    <a:pt x="4288" y="639"/>
                    <a:pt x="3620" y="88"/>
                    <a:pt x="2882" y="9"/>
                  </a:cubicBezTo>
                  <a:cubicBezTo>
                    <a:pt x="2813" y="4"/>
                    <a:pt x="2743" y="1"/>
                    <a:pt x="2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4777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 name="Rectangle 1">
            <a:extLst>
              <a:ext uri="{FF2B5EF4-FFF2-40B4-BE49-F238E27FC236}">
                <a16:creationId xmlns:a16="http://schemas.microsoft.com/office/drawing/2014/main" id="{BEFFE5DC-38C0-98CB-F30F-A3923DC8F296}"/>
              </a:ext>
            </a:extLst>
          </p:cNvPr>
          <p:cNvSpPr/>
          <p:nvPr/>
        </p:nvSpPr>
        <p:spPr>
          <a:xfrm>
            <a:off x="144379" y="3471970"/>
            <a:ext cx="7218947" cy="15881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3086959" y="498806"/>
            <a:ext cx="2440691" cy="8615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pPr marL="0" indent="0"/>
            <a:r>
              <a:rPr lang="en-US" sz="4000" dirty="0"/>
              <a:t>Template</a:t>
            </a:r>
            <a:endParaRPr lang="en-US" sz="5400" dirty="0"/>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309383" y="1391292"/>
            <a:ext cx="6744559" cy="2300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r>
              <a:rPr lang="en-US" sz="2000" dirty="0">
                <a:solidFill>
                  <a:srgbClr val="010303"/>
                </a:solidFill>
              </a:rPr>
              <a:t> the sum function is a template function that takes two parameters of different types (T1 and T2). It calculates the price of tickets and returns the result. The template allows the function to work with different data types, such as int, float depending on the type of ticket whether it’s a normal or a VIP one.</a:t>
            </a:r>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993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3" name="Oval 12">
            <a:extLst>
              <a:ext uri="{FF2B5EF4-FFF2-40B4-BE49-F238E27FC236}">
                <a16:creationId xmlns:a16="http://schemas.microsoft.com/office/drawing/2014/main" id="{C10BD686-5315-9605-9958-9CF9DA8ADBAA}"/>
              </a:ext>
            </a:extLst>
          </p:cNvPr>
          <p:cNvSpPr/>
          <p:nvPr/>
        </p:nvSpPr>
        <p:spPr>
          <a:xfrm>
            <a:off x="6055788" y="4481622"/>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Google Shape;545;p32"/>
          <p:cNvSpPr txBox="1">
            <a:spLocks noGrp="1"/>
          </p:cNvSpPr>
          <p:nvPr>
            <p:ph type="title" idx="4294967295"/>
          </p:nvPr>
        </p:nvSpPr>
        <p:spPr>
          <a:xfrm>
            <a:off x="3173363" y="745713"/>
            <a:ext cx="1909286" cy="1780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10</a:t>
            </a:r>
            <a:endParaRPr sz="4400" dirty="0">
              <a:solidFill>
                <a:schemeClr val="bg1"/>
              </a:solidFill>
            </a:endParaRPr>
          </a:p>
        </p:txBody>
      </p:sp>
      <p:sp>
        <p:nvSpPr>
          <p:cNvPr id="546" name="Google Shape;546;p32"/>
          <p:cNvSpPr txBox="1">
            <a:spLocks noGrp="1"/>
          </p:cNvSpPr>
          <p:nvPr>
            <p:ph type="title" idx="4294967295"/>
          </p:nvPr>
        </p:nvSpPr>
        <p:spPr>
          <a:xfrm>
            <a:off x="1186080" y="1782772"/>
            <a:ext cx="5043432" cy="1200150"/>
          </a:xfrm>
          <a:prstGeom prst="rect">
            <a:avLst/>
          </a:prstGeom>
        </p:spPr>
        <p:txBody>
          <a:bodyPr spcFirstLastPara="1" wrap="square" lIns="91425" tIns="91425" rIns="91425" bIns="91425" anchor="t" anchorCtr="0">
            <a:noAutofit/>
          </a:bodyPr>
          <a:lstStyle/>
          <a:p>
            <a:pPr marL="0" indent="0"/>
            <a:r>
              <a:rPr lang="en-US" sz="4800" dirty="0"/>
              <a:t>Exception Handling</a:t>
            </a:r>
          </a:p>
        </p:txBody>
      </p:sp>
      <p:grpSp>
        <p:nvGrpSpPr>
          <p:cNvPr id="4" name="Google Shape;960;p31">
            <a:extLst>
              <a:ext uri="{FF2B5EF4-FFF2-40B4-BE49-F238E27FC236}">
                <a16:creationId xmlns:a16="http://schemas.microsoft.com/office/drawing/2014/main" id="{6D79944A-073D-FA92-CA23-677E04702849}"/>
              </a:ext>
            </a:extLst>
          </p:cNvPr>
          <p:cNvGrpSpPr/>
          <p:nvPr/>
        </p:nvGrpSpPr>
        <p:grpSpPr>
          <a:xfrm flipH="1">
            <a:off x="1265035" y="2076306"/>
            <a:ext cx="6304546" cy="3067193"/>
            <a:chOff x="143902" y="3174400"/>
            <a:chExt cx="3753450" cy="1969225"/>
          </a:xfrm>
        </p:grpSpPr>
        <p:sp>
          <p:nvSpPr>
            <p:cNvPr id="5" name="Google Shape;961;p31">
              <a:extLst>
                <a:ext uri="{FF2B5EF4-FFF2-40B4-BE49-F238E27FC236}">
                  <a16:creationId xmlns:a16="http://schemas.microsoft.com/office/drawing/2014/main" id="{706CE744-00F6-0B8A-6670-AB8C17937BCB}"/>
                </a:ext>
              </a:extLst>
            </p:cNvPr>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962;p31">
              <a:extLst>
                <a:ext uri="{FF2B5EF4-FFF2-40B4-BE49-F238E27FC236}">
                  <a16:creationId xmlns:a16="http://schemas.microsoft.com/office/drawing/2014/main" id="{12733CC0-0CBB-6EC9-491D-15FE728EA414}"/>
                </a:ext>
              </a:extLst>
            </p:cNvPr>
            <p:cNvGrpSpPr/>
            <p:nvPr/>
          </p:nvGrpSpPr>
          <p:grpSpPr>
            <a:xfrm>
              <a:off x="143902" y="3174400"/>
              <a:ext cx="3753450" cy="1909665"/>
              <a:chOff x="143902" y="3174400"/>
              <a:chExt cx="3753450" cy="1909665"/>
            </a:xfrm>
          </p:grpSpPr>
          <p:sp>
            <p:nvSpPr>
              <p:cNvPr id="7" name="Google Shape;963;p31">
                <a:extLst>
                  <a:ext uri="{FF2B5EF4-FFF2-40B4-BE49-F238E27FC236}">
                    <a16:creationId xmlns:a16="http://schemas.microsoft.com/office/drawing/2014/main" id="{7ADB28F5-A9B4-8ECB-F565-92B8F3BAFC7F}"/>
                  </a:ext>
                </a:extLst>
              </p:cNvPr>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dirty="0"/>
              </a:p>
            </p:txBody>
          </p:sp>
          <p:grpSp>
            <p:nvGrpSpPr>
              <p:cNvPr id="8" name="Google Shape;964;p31">
                <a:extLst>
                  <a:ext uri="{FF2B5EF4-FFF2-40B4-BE49-F238E27FC236}">
                    <a16:creationId xmlns:a16="http://schemas.microsoft.com/office/drawing/2014/main" id="{739C4248-339C-934C-1F5F-00B9D101F8A4}"/>
                  </a:ext>
                </a:extLst>
              </p:cNvPr>
              <p:cNvGrpSpPr/>
              <p:nvPr/>
            </p:nvGrpSpPr>
            <p:grpSpPr>
              <a:xfrm rot="-3088787">
                <a:off x="247795" y="4300754"/>
                <a:ext cx="725754" cy="615483"/>
                <a:chOff x="5417612" y="4008755"/>
                <a:chExt cx="725743" cy="615474"/>
              </a:xfrm>
            </p:grpSpPr>
            <p:sp>
              <p:nvSpPr>
                <p:cNvPr id="9" name="Google Shape;965;p31">
                  <a:extLst>
                    <a:ext uri="{FF2B5EF4-FFF2-40B4-BE49-F238E27FC236}">
                      <a16:creationId xmlns:a16="http://schemas.microsoft.com/office/drawing/2014/main" id="{14D58920-4B64-CABF-2A11-991BD5D31A2D}"/>
                    </a:ext>
                  </a:extLst>
                </p:cNvPr>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6;p31">
                  <a:extLst>
                    <a:ext uri="{FF2B5EF4-FFF2-40B4-BE49-F238E27FC236}">
                      <a16:creationId xmlns:a16="http://schemas.microsoft.com/office/drawing/2014/main" id="{19CFB1AE-48CB-3B6B-D22C-089369987D9C}"/>
                    </a:ext>
                  </a:extLst>
                </p:cNvPr>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7;p31">
                  <a:extLst>
                    <a:ext uri="{FF2B5EF4-FFF2-40B4-BE49-F238E27FC236}">
                      <a16:creationId xmlns:a16="http://schemas.microsoft.com/office/drawing/2014/main" id="{250F1EB8-C556-118E-893D-FA7268461AD5}"/>
                    </a:ext>
                  </a:extLst>
                </p:cNvPr>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68;p31">
                  <a:extLst>
                    <a:ext uri="{FF2B5EF4-FFF2-40B4-BE49-F238E27FC236}">
                      <a16:creationId xmlns:a16="http://schemas.microsoft.com/office/drawing/2014/main" id="{A783FB1A-BC54-34F3-FE1D-EF596EF06E53}"/>
                    </a:ext>
                  </a:extLst>
                </p:cNvPr>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424601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 name="Rectangle 1">
            <a:extLst>
              <a:ext uri="{FF2B5EF4-FFF2-40B4-BE49-F238E27FC236}">
                <a16:creationId xmlns:a16="http://schemas.microsoft.com/office/drawing/2014/main" id="{BEFFE5DC-38C0-98CB-F30F-A3923DC8F296}"/>
              </a:ext>
            </a:extLst>
          </p:cNvPr>
          <p:cNvSpPr/>
          <p:nvPr/>
        </p:nvSpPr>
        <p:spPr>
          <a:xfrm>
            <a:off x="144379" y="3471970"/>
            <a:ext cx="7218947" cy="15881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546;p32">
            <a:extLst>
              <a:ext uri="{FF2B5EF4-FFF2-40B4-BE49-F238E27FC236}">
                <a16:creationId xmlns:a16="http://schemas.microsoft.com/office/drawing/2014/main" id="{A085568F-1B2A-15C1-BA50-607CF93E357E}"/>
              </a:ext>
            </a:extLst>
          </p:cNvPr>
          <p:cNvSpPr txBox="1">
            <a:spLocks/>
          </p:cNvSpPr>
          <p:nvPr/>
        </p:nvSpPr>
        <p:spPr>
          <a:xfrm>
            <a:off x="1856301" y="396612"/>
            <a:ext cx="5197642" cy="8615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pPr marL="0" indent="0"/>
            <a:r>
              <a:rPr lang="en-US" sz="4000" dirty="0"/>
              <a:t>Exception Handling</a:t>
            </a:r>
          </a:p>
          <a:p>
            <a:endParaRPr lang="en-US" sz="5400" dirty="0"/>
          </a:p>
        </p:txBody>
      </p:sp>
      <p:sp>
        <p:nvSpPr>
          <p:cNvPr id="29" name="Google Shape;1072;p32">
            <a:extLst>
              <a:ext uri="{FF2B5EF4-FFF2-40B4-BE49-F238E27FC236}">
                <a16:creationId xmlns:a16="http://schemas.microsoft.com/office/drawing/2014/main" id="{E82A3C7D-37C5-8855-26BA-55B73AACACB2}"/>
              </a:ext>
            </a:extLst>
          </p:cNvPr>
          <p:cNvSpPr txBox="1">
            <a:spLocks/>
          </p:cNvSpPr>
          <p:nvPr/>
        </p:nvSpPr>
        <p:spPr>
          <a:xfrm>
            <a:off x="82502" y="1739422"/>
            <a:ext cx="6744559" cy="1856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1"/>
              </a:buClr>
              <a:buSzPts val="1400"/>
              <a:buFont typeface="Arial"/>
              <a:buNone/>
              <a:defRPr sz="1200" b="0" i="0" u="none" strike="noStrike" cap="none">
                <a:solidFill>
                  <a:schemeClr val="lt2"/>
                </a:solidFill>
                <a:latin typeface="Fira Sans"/>
                <a:ea typeface="Fira Sans"/>
                <a:cs typeface="Fira Sans"/>
                <a:sym typeface="Fira Sans"/>
              </a:defRPr>
            </a:lvl1pPr>
            <a:lvl2pPr marL="914400" marR="0" lvl="1" indent="-3048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r>
              <a:rPr lang="en-US" sz="2400" dirty="0"/>
              <a:t>Exception Handling is used in the code to make sure the seat entered in the system exists in the theatre and is at the time not already reserved.</a:t>
            </a:r>
          </a:p>
        </p:txBody>
      </p:sp>
      <p:sp>
        <p:nvSpPr>
          <p:cNvPr id="30" name="Oval 29">
            <a:extLst>
              <a:ext uri="{FF2B5EF4-FFF2-40B4-BE49-F238E27FC236}">
                <a16:creationId xmlns:a16="http://schemas.microsoft.com/office/drawing/2014/main" id="{F52EDBEB-8DBB-2DED-A2E6-D91125D13F54}"/>
              </a:ext>
            </a:extLst>
          </p:cNvPr>
          <p:cNvSpPr/>
          <p:nvPr/>
        </p:nvSpPr>
        <p:spPr>
          <a:xfrm>
            <a:off x="82502" y="2736325"/>
            <a:ext cx="453763" cy="67376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072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29"/>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1"/>
                </a:solidFill>
              </a:rPr>
              <a:t>contents</a:t>
            </a:r>
            <a:endParaRPr>
              <a:solidFill>
                <a:schemeClr val="lt1"/>
              </a:solidFill>
            </a:endParaRPr>
          </a:p>
        </p:txBody>
      </p:sp>
      <p:grpSp>
        <p:nvGrpSpPr>
          <p:cNvPr id="729" name="Google Shape;729;p29"/>
          <p:cNvGrpSpPr/>
          <p:nvPr/>
        </p:nvGrpSpPr>
        <p:grpSpPr>
          <a:xfrm rot="1028086">
            <a:off x="7735261" y="3893910"/>
            <a:ext cx="1155832" cy="1085718"/>
            <a:chOff x="220838" y="-10150"/>
            <a:chExt cx="1417700" cy="1331700"/>
          </a:xfrm>
        </p:grpSpPr>
        <p:sp>
          <p:nvSpPr>
            <p:cNvPr id="730" name="Google Shape;730;p29"/>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9"/>
          <p:cNvSpPr txBox="1">
            <a:spLocks noGrp="1"/>
          </p:cNvSpPr>
          <p:nvPr>
            <p:ph type="subTitle" idx="1"/>
          </p:nvPr>
        </p:nvSpPr>
        <p:spPr>
          <a:xfrm>
            <a:off x="998400" y="2203775"/>
            <a:ext cx="2463037" cy="449100"/>
          </a:xfrm>
          <a:prstGeom prst="rect">
            <a:avLst/>
          </a:prstGeom>
        </p:spPr>
        <p:txBody>
          <a:bodyPr spcFirstLastPara="1" wrap="square" lIns="91425" tIns="91425" rIns="91425" bIns="91425" anchor="t" anchorCtr="0">
            <a:noAutofit/>
          </a:bodyPr>
          <a:lstStyle/>
          <a:p>
            <a:pPr marL="0" indent="0"/>
            <a:r>
              <a:rPr lang="en-US" sz="2400" dirty="0"/>
              <a:t>About The Project</a:t>
            </a:r>
          </a:p>
          <a:p>
            <a:pPr marL="0" lvl="0" indent="0" algn="ctr" rtl="0">
              <a:spcBef>
                <a:spcPts val="0"/>
              </a:spcBef>
              <a:spcAft>
                <a:spcPts val="0"/>
              </a:spcAft>
              <a:buNone/>
            </a:pPr>
            <a:endParaRPr dirty="0"/>
          </a:p>
        </p:txBody>
      </p:sp>
      <p:sp>
        <p:nvSpPr>
          <p:cNvPr id="777" name="Google Shape;777;p29"/>
          <p:cNvSpPr txBox="1">
            <a:spLocks noGrp="1"/>
          </p:cNvSpPr>
          <p:nvPr>
            <p:ph type="subTitle" idx="4"/>
          </p:nvPr>
        </p:nvSpPr>
        <p:spPr>
          <a:xfrm>
            <a:off x="3602250" y="2203775"/>
            <a:ext cx="1939500" cy="4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Topics Used</a:t>
            </a:r>
          </a:p>
        </p:txBody>
      </p:sp>
      <p:sp>
        <p:nvSpPr>
          <p:cNvPr id="778" name="Google Shape;778;p29"/>
          <p:cNvSpPr txBox="1">
            <a:spLocks noGrp="1"/>
          </p:cNvSpPr>
          <p:nvPr>
            <p:ph type="subTitle" idx="5"/>
          </p:nvPr>
        </p:nvSpPr>
        <p:spPr>
          <a:xfrm>
            <a:off x="5823375" y="2203775"/>
            <a:ext cx="1939500" cy="85335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dirty="0"/>
              <a:t>The Structs And Classes</a:t>
            </a:r>
          </a:p>
          <a:p>
            <a:pPr marL="0" lvl="0" indent="0" algn="ctr" rtl="0">
              <a:spcBef>
                <a:spcPts val="0"/>
              </a:spcBef>
              <a:spcAft>
                <a:spcPts val="0"/>
              </a:spcAft>
              <a:buNone/>
            </a:pPr>
            <a:endParaRPr dirty="0"/>
          </a:p>
        </p:txBody>
      </p:sp>
      <p:sp>
        <p:nvSpPr>
          <p:cNvPr id="779" name="Google Shape;779;p29"/>
          <p:cNvSpPr txBox="1">
            <a:spLocks noGrp="1"/>
          </p:cNvSpPr>
          <p:nvPr>
            <p:ph type="title"/>
          </p:nvPr>
        </p:nvSpPr>
        <p:spPr>
          <a:xfrm>
            <a:off x="1713225" y="158225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780" name="Google Shape;780;p29"/>
          <p:cNvSpPr txBox="1">
            <a:spLocks noGrp="1"/>
          </p:cNvSpPr>
          <p:nvPr>
            <p:ph type="title" idx="2"/>
          </p:nvPr>
        </p:nvSpPr>
        <p:spPr>
          <a:xfrm>
            <a:off x="3934350" y="158225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781" name="Google Shape;781;p29"/>
          <p:cNvSpPr txBox="1">
            <a:spLocks noGrp="1"/>
          </p:cNvSpPr>
          <p:nvPr>
            <p:ph type="title" idx="3"/>
          </p:nvPr>
        </p:nvSpPr>
        <p:spPr>
          <a:xfrm>
            <a:off x="6155475" y="158225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782" name="Google Shape;782;p29"/>
          <p:cNvGrpSpPr/>
          <p:nvPr/>
        </p:nvGrpSpPr>
        <p:grpSpPr>
          <a:xfrm rot="-611180">
            <a:off x="203878" y="3939646"/>
            <a:ext cx="1253041" cy="994265"/>
            <a:chOff x="1291550" y="1421925"/>
            <a:chExt cx="1399875" cy="1110775"/>
          </a:xfrm>
        </p:grpSpPr>
        <p:sp>
          <p:nvSpPr>
            <p:cNvPr id="783" name="Google Shape;783;p29"/>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9"/>
          <p:cNvGrpSpPr/>
          <p:nvPr/>
        </p:nvGrpSpPr>
        <p:grpSpPr>
          <a:xfrm rot="411809">
            <a:off x="7130959" y="121184"/>
            <a:ext cx="1817755" cy="1541152"/>
            <a:chOff x="50279" y="3561268"/>
            <a:chExt cx="1817816" cy="1541204"/>
          </a:xfrm>
        </p:grpSpPr>
        <p:sp>
          <p:nvSpPr>
            <p:cNvPr id="802" name="Google Shape;802;p29"/>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29"/>
          <p:cNvSpPr txBox="1">
            <a:spLocks noGrp="1"/>
          </p:cNvSpPr>
          <p:nvPr>
            <p:ph type="title" idx="8"/>
          </p:nvPr>
        </p:nvSpPr>
        <p:spPr>
          <a:xfrm>
            <a:off x="2534624" y="3160337"/>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839" name="Google Shape;839;p29"/>
          <p:cNvSpPr txBox="1">
            <a:spLocks noGrp="1"/>
          </p:cNvSpPr>
          <p:nvPr>
            <p:ph type="subTitle" idx="14"/>
          </p:nvPr>
        </p:nvSpPr>
        <p:spPr>
          <a:xfrm>
            <a:off x="2061711" y="3781862"/>
            <a:ext cx="2186395" cy="449100"/>
          </a:xfrm>
          <a:prstGeom prst="rect">
            <a:avLst/>
          </a:prstGeom>
        </p:spPr>
        <p:txBody>
          <a:bodyPr spcFirstLastPara="1" wrap="square" lIns="91425" tIns="91425" rIns="91425" bIns="91425" anchor="t" anchorCtr="0">
            <a:noAutofit/>
          </a:bodyPr>
          <a:lstStyle/>
          <a:p>
            <a:pPr marL="0" indent="0"/>
            <a:r>
              <a:rPr lang="en-US" sz="2400" dirty="0"/>
              <a:t>Arrays</a:t>
            </a:r>
          </a:p>
          <a:p>
            <a:pPr marL="0" lvl="0" indent="0" algn="ctr" rtl="0">
              <a:spcBef>
                <a:spcPts val="0"/>
              </a:spcBef>
              <a:spcAft>
                <a:spcPts val="0"/>
              </a:spcAft>
              <a:buNone/>
            </a:pPr>
            <a:endParaRPr dirty="0"/>
          </a:p>
        </p:txBody>
      </p:sp>
      <p:sp>
        <p:nvSpPr>
          <p:cNvPr id="2" name="Google Shape;836;p29">
            <a:extLst>
              <a:ext uri="{FF2B5EF4-FFF2-40B4-BE49-F238E27FC236}">
                <a16:creationId xmlns:a16="http://schemas.microsoft.com/office/drawing/2014/main" id="{60DC0E0E-CF9A-7A6E-AB94-8B371EF4BB9B}"/>
              </a:ext>
            </a:extLst>
          </p:cNvPr>
          <p:cNvSpPr txBox="1">
            <a:spLocks/>
          </p:cNvSpPr>
          <p:nvPr/>
        </p:nvSpPr>
        <p:spPr>
          <a:xfrm>
            <a:off x="4770793" y="3163340"/>
            <a:ext cx="1275300" cy="83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jdhani"/>
              <a:buNone/>
              <a:defRPr sz="6000" b="1" i="0" u="none" strike="noStrike" cap="none">
                <a:solidFill>
                  <a:schemeClr val="lt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9pPr>
          </a:lstStyle>
          <a:p>
            <a:r>
              <a:rPr lang="en" dirty="0"/>
              <a:t>05</a:t>
            </a:r>
          </a:p>
        </p:txBody>
      </p:sp>
      <p:sp>
        <p:nvSpPr>
          <p:cNvPr id="3" name="Google Shape;839;p29">
            <a:extLst>
              <a:ext uri="{FF2B5EF4-FFF2-40B4-BE49-F238E27FC236}">
                <a16:creationId xmlns:a16="http://schemas.microsoft.com/office/drawing/2014/main" id="{6855C3AA-CEC9-75A7-943C-BBE65BF74C5F}"/>
              </a:ext>
            </a:extLst>
          </p:cNvPr>
          <p:cNvSpPr txBox="1">
            <a:spLocks/>
          </p:cNvSpPr>
          <p:nvPr/>
        </p:nvSpPr>
        <p:spPr>
          <a:xfrm>
            <a:off x="4394746" y="3785658"/>
            <a:ext cx="2186395" cy="44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Arial"/>
              <a:buNone/>
              <a:defRPr sz="24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400"/>
              <a:buFont typeface="Fira Sans"/>
              <a:buNone/>
              <a:defRPr sz="2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r>
              <a:rPr lang="en-US" dirty="0"/>
              <a:t>Static Members</a:t>
            </a:r>
          </a:p>
          <a:p>
            <a:pPr marL="0" indent="0"/>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15" name="Rectangle 14">
            <a:extLst>
              <a:ext uri="{FF2B5EF4-FFF2-40B4-BE49-F238E27FC236}">
                <a16:creationId xmlns:a16="http://schemas.microsoft.com/office/drawing/2014/main" id="{F7733299-4833-0CAA-CFDC-098C48994F12}"/>
              </a:ext>
            </a:extLst>
          </p:cNvPr>
          <p:cNvSpPr/>
          <p:nvPr/>
        </p:nvSpPr>
        <p:spPr>
          <a:xfrm>
            <a:off x="116062" y="2750608"/>
            <a:ext cx="562958" cy="730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900D29-2EF5-1D60-3D9C-AD47DC886205}"/>
              </a:ext>
            </a:extLst>
          </p:cNvPr>
          <p:cNvSpPr/>
          <p:nvPr/>
        </p:nvSpPr>
        <p:spPr>
          <a:xfrm>
            <a:off x="1341492" y="584200"/>
            <a:ext cx="7419353" cy="3505200"/>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Google Shape;300;p38"/>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Startup Business Plan</a:t>
            </a:r>
            <a:endParaRPr dirty="0"/>
          </a:p>
        </p:txBody>
      </p:sp>
      <p:sp>
        <p:nvSpPr>
          <p:cNvPr id="299" name="Google Shape;299;p38"/>
          <p:cNvSpPr txBox="1">
            <a:spLocks noGrp="1"/>
          </p:cNvSpPr>
          <p:nvPr>
            <p:ph type="title"/>
          </p:nvPr>
        </p:nvSpPr>
        <p:spPr>
          <a:xfrm>
            <a:off x="3175011" y="1542914"/>
            <a:ext cx="3995154" cy="9747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Thank You!</a:t>
            </a:r>
            <a:endParaRPr sz="6000" dirty="0"/>
          </a:p>
        </p:txBody>
      </p:sp>
      <p:grpSp>
        <p:nvGrpSpPr>
          <p:cNvPr id="301" name="Google Shape;301;p38"/>
          <p:cNvGrpSpPr/>
          <p:nvPr/>
        </p:nvGrpSpPr>
        <p:grpSpPr>
          <a:xfrm>
            <a:off x="-717279" y="1417515"/>
            <a:ext cx="3692970" cy="3912200"/>
            <a:chOff x="411650" y="2156650"/>
            <a:chExt cx="2413075" cy="2556325"/>
          </a:xfrm>
        </p:grpSpPr>
        <p:sp>
          <p:nvSpPr>
            <p:cNvPr id="302" name="Google Shape;302;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8"/>
          <p:cNvSpPr/>
          <p:nvPr/>
        </p:nvSpPr>
        <p:spPr>
          <a:xfrm>
            <a:off x="2086350" y="823325"/>
            <a:ext cx="1270200" cy="1270200"/>
          </a:xfrm>
          <a:prstGeom prst="ellipse">
            <a:avLst/>
          </a:prstGeom>
          <a:solidFill>
            <a:schemeClr val="tx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0" name="Google Shape;390;p38"/>
          <p:cNvCxnSpPr/>
          <p:nvPr/>
        </p:nvCxnSpPr>
        <p:spPr>
          <a:xfrm rot="10800000" flipH="1">
            <a:off x="3404358" y="2415643"/>
            <a:ext cx="4990500" cy="11400"/>
          </a:xfrm>
          <a:prstGeom prst="straightConnector1">
            <a:avLst/>
          </a:prstGeom>
          <a:noFill/>
          <a:ln w="19050" cap="flat" cmpd="sng">
            <a:solidFill>
              <a:schemeClr val="dk1"/>
            </a:solidFill>
            <a:prstDash val="solid"/>
            <a:round/>
            <a:headEnd type="none" w="med" len="med"/>
            <a:tailEnd type="none" w="med" len="med"/>
          </a:ln>
        </p:spPr>
      </p:cxnSp>
      <p:cxnSp>
        <p:nvCxnSpPr>
          <p:cNvPr id="2" name="Google Shape;390;p38">
            <a:extLst>
              <a:ext uri="{FF2B5EF4-FFF2-40B4-BE49-F238E27FC236}">
                <a16:creationId xmlns:a16="http://schemas.microsoft.com/office/drawing/2014/main" id="{09EB0BF9-6DB2-5085-BF86-37B8EAE6A756}"/>
              </a:ext>
            </a:extLst>
          </p:cNvPr>
          <p:cNvCxnSpPr>
            <a:cxnSpLocks/>
          </p:cNvCxnSpPr>
          <p:nvPr/>
        </p:nvCxnSpPr>
        <p:spPr>
          <a:xfrm flipV="1">
            <a:off x="3404358" y="2569146"/>
            <a:ext cx="4470592" cy="22144"/>
          </a:xfrm>
          <a:prstGeom prst="straightConnector1">
            <a:avLst/>
          </a:prstGeom>
          <a:noFill/>
          <a:ln w="19050" cap="flat" cmpd="sng">
            <a:solidFill>
              <a:schemeClr val="dk1"/>
            </a:solidFill>
            <a:prstDash val="solid"/>
            <a:round/>
            <a:headEnd type="none" w="med" len="med"/>
            <a:tailEnd type="none" w="med" len="med"/>
          </a:ln>
        </p:spPr>
      </p:cxnSp>
      <p:cxnSp>
        <p:nvCxnSpPr>
          <p:cNvPr id="4" name="Google Shape;390;p38">
            <a:extLst>
              <a:ext uri="{FF2B5EF4-FFF2-40B4-BE49-F238E27FC236}">
                <a16:creationId xmlns:a16="http://schemas.microsoft.com/office/drawing/2014/main" id="{BBFB953C-967B-59AB-D0C7-FD664A1084AE}"/>
              </a:ext>
            </a:extLst>
          </p:cNvPr>
          <p:cNvCxnSpPr>
            <a:cxnSpLocks/>
          </p:cNvCxnSpPr>
          <p:nvPr/>
        </p:nvCxnSpPr>
        <p:spPr>
          <a:xfrm flipV="1">
            <a:off x="3404358" y="2733393"/>
            <a:ext cx="3961642" cy="18687"/>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390;p38">
            <a:extLst>
              <a:ext uri="{FF2B5EF4-FFF2-40B4-BE49-F238E27FC236}">
                <a16:creationId xmlns:a16="http://schemas.microsoft.com/office/drawing/2014/main" id="{14A06C61-CDF9-9223-FE7F-CCFB5C4AD55D}"/>
              </a:ext>
            </a:extLst>
          </p:cNvPr>
          <p:cNvCxnSpPr>
            <a:cxnSpLocks/>
          </p:cNvCxnSpPr>
          <p:nvPr/>
        </p:nvCxnSpPr>
        <p:spPr>
          <a:xfrm flipV="1">
            <a:off x="3404358" y="2896251"/>
            <a:ext cx="3212342" cy="20916"/>
          </a:xfrm>
          <a:prstGeom prst="straightConnector1">
            <a:avLst/>
          </a:prstGeom>
          <a:noFill/>
          <a:ln w="19050" cap="flat" cmpd="sng">
            <a:solidFill>
              <a:schemeClr val="dk1"/>
            </a:solidFill>
            <a:prstDash val="solid"/>
            <a:round/>
            <a:headEnd type="none" w="med" len="med"/>
            <a:tailEnd type="none" w="med" len="med"/>
          </a:ln>
        </p:spPr>
      </p:cxnSp>
      <p:sp>
        <p:nvSpPr>
          <p:cNvPr id="14" name="Google Shape;546;p32">
            <a:extLst>
              <a:ext uri="{FF2B5EF4-FFF2-40B4-BE49-F238E27FC236}">
                <a16:creationId xmlns:a16="http://schemas.microsoft.com/office/drawing/2014/main" id="{0EE5F035-77BA-CAE8-0C41-3C6898A6BAA8}"/>
              </a:ext>
            </a:extLst>
          </p:cNvPr>
          <p:cNvSpPr txBox="1">
            <a:spLocks/>
          </p:cNvSpPr>
          <p:nvPr/>
        </p:nvSpPr>
        <p:spPr>
          <a:xfrm>
            <a:off x="5912821" y="3614244"/>
            <a:ext cx="1962130" cy="526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pPr marL="0" indent="0"/>
            <a:r>
              <a:rPr lang="en-US" sz="2000" dirty="0">
                <a:solidFill>
                  <a:schemeClr val="tx2"/>
                </a:solidFill>
              </a:rPr>
              <a:t>ANY QUESTIONS?</a:t>
            </a:r>
          </a:p>
          <a:p>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29"/>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1"/>
                </a:solidFill>
              </a:rPr>
              <a:t>contents</a:t>
            </a:r>
            <a:endParaRPr>
              <a:solidFill>
                <a:schemeClr val="lt1"/>
              </a:solidFill>
            </a:endParaRPr>
          </a:p>
        </p:txBody>
      </p:sp>
      <p:grpSp>
        <p:nvGrpSpPr>
          <p:cNvPr id="729" name="Google Shape;729;p29"/>
          <p:cNvGrpSpPr/>
          <p:nvPr/>
        </p:nvGrpSpPr>
        <p:grpSpPr>
          <a:xfrm rot="1028086">
            <a:off x="7735261" y="3893910"/>
            <a:ext cx="1155832" cy="1085718"/>
            <a:chOff x="220838" y="-10150"/>
            <a:chExt cx="1417700" cy="1331700"/>
          </a:xfrm>
        </p:grpSpPr>
        <p:sp>
          <p:nvSpPr>
            <p:cNvPr id="730" name="Google Shape;730;p29"/>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9"/>
          <p:cNvSpPr txBox="1">
            <a:spLocks noGrp="1"/>
          </p:cNvSpPr>
          <p:nvPr>
            <p:ph type="subTitle" idx="1"/>
          </p:nvPr>
        </p:nvSpPr>
        <p:spPr>
          <a:xfrm>
            <a:off x="868096" y="2203775"/>
            <a:ext cx="2593341" cy="449100"/>
          </a:xfrm>
          <a:prstGeom prst="rect">
            <a:avLst/>
          </a:prstGeom>
        </p:spPr>
        <p:txBody>
          <a:bodyPr spcFirstLastPara="1" wrap="square" lIns="91425" tIns="91425" rIns="91425" bIns="91425" anchor="t" anchorCtr="0">
            <a:noAutofit/>
          </a:bodyPr>
          <a:lstStyle/>
          <a:p>
            <a:pPr marL="0" indent="0"/>
            <a:r>
              <a:rPr lang="en-US" sz="2400" dirty="0"/>
              <a:t>Composition</a:t>
            </a:r>
            <a:endParaRPr dirty="0"/>
          </a:p>
        </p:txBody>
      </p:sp>
      <p:sp>
        <p:nvSpPr>
          <p:cNvPr id="777" name="Google Shape;777;p29"/>
          <p:cNvSpPr txBox="1">
            <a:spLocks noGrp="1"/>
          </p:cNvSpPr>
          <p:nvPr>
            <p:ph type="subTitle" idx="4"/>
          </p:nvPr>
        </p:nvSpPr>
        <p:spPr>
          <a:xfrm>
            <a:off x="3602250" y="2203775"/>
            <a:ext cx="1939500" cy="774000"/>
          </a:xfrm>
          <a:prstGeom prst="rect">
            <a:avLst/>
          </a:prstGeom>
        </p:spPr>
        <p:txBody>
          <a:bodyPr spcFirstLastPara="1" wrap="square" lIns="91425" tIns="91425" rIns="91425" bIns="91425" anchor="t" anchorCtr="0">
            <a:noAutofit/>
          </a:bodyPr>
          <a:lstStyle/>
          <a:p>
            <a:pPr marL="0" indent="0"/>
            <a:r>
              <a:rPr lang="en-US" dirty="0"/>
              <a:t>Overriding &amp;</a:t>
            </a:r>
          </a:p>
          <a:p>
            <a:pPr marL="0" indent="0"/>
            <a:r>
              <a:rPr lang="en-US" dirty="0"/>
              <a:t>Overloading</a:t>
            </a:r>
          </a:p>
        </p:txBody>
      </p:sp>
      <p:sp>
        <p:nvSpPr>
          <p:cNvPr id="778" name="Google Shape;778;p29"/>
          <p:cNvSpPr txBox="1">
            <a:spLocks noGrp="1"/>
          </p:cNvSpPr>
          <p:nvPr>
            <p:ph type="subTitle" idx="5"/>
          </p:nvPr>
        </p:nvSpPr>
        <p:spPr>
          <a:xfrm>
            <a:off x="5823375" y="2203775"/>
            <a:ext cx="1939500" cy="85335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dirty="0"/>
              <a:t>Friend Function</a:t>
            </a:r>
          </a:p>
          <a:p>
            <a:pPr marL="0" lvl="0" indent="0" algn="ctr" rtl="0">
              <a:spcBef>
                <a:spcPts val="0"/>
              </a:spcBef>
              <a:spcAft>
                <a:spcPts val="0"/>
              </a:spcAft>
              <a:buNone/>
            </a:pPr>
            <a:endParaRPr dirty="0"/>
          </a:p>
        </p:txBody>
      </p:sp>
      <p:sp>
        <p:nvSpPr>
          <p:cNvPr id="779" name="Google Shape;779;p29"/>
          <p:cNvSpPr txBox="1">
            <a:spLocks noGrp="1"/>
          </p:cNvSpPr>
          <p:nvPr>
            <p:ph type="title"/>
          </p:nvPr>
        </p:nvSpPr>
        <p:spPr>
          <a:xfrm>
            <a:off x="1713225" y="158225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780" name="Google Shape;780;p29"/>
          <p:cNvSpPr txBox="1">
            <a:spLocks noGrp="1"/>
          </p:cNvSpPr>
          <p:nvPr>
            <p:ph type="title" idx="2"/>
          </p:nvPr>
        </p:nvSpPr>
        <p:spPr>
          <a:xfrm>
            <a:off x="3934350" y="158225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07</a:t>
            </a:r>
            <a:endParaRPr dirty="0"/>
          </a:p>
        </p:txBody>
      </p:sp>
      <p:sp>
        <p:nvSpPr>
          <p:cNvPr id="781" name="Google Shape;781;p29"/>
          <p:cNvSpPr txBox="1">
            <a:spLocks noGrp="1"/>
          </p:cNvSpPr>
          <p:nvPr>
            <p:ph type="title" idx="3"/>
          </p:nvPr>
        </p:nvSpPr>
        <p:spPr>
          <a:xfrm>
            <a:off x="6155475" y="158225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08</a:t>
            </a:r>
            <a:endParaRPr dirty="0"/>
          </a:p>
        </p:txBody>
      </p:sp>
      <p:grpSp>
        <p:nvGrpSpPr>
          <p:cNvPr id="782" name="Google Shape;782;p29"/>
          <p:cNvGrpSpPr/>
          <p:nvPr/>
        </p:nvGrpSpPr>
        <p:grpSpPr>
          <a:xfrm rot="-611180">
            <a:off x="203878" y="3939646"/>
            <a:ext cx="1253041" cy="994265"/>
            <a:chOff x="1291550" y="1421925"/>
            <a:chExt cx="1399875" cy="1110775"/>
          </a:xfrm>
        </p:grpSpPr>
        <p:sp>
          <p:nvSpPr>
            <p:cNvPr id="783" name="Google Shape;783;p29"/>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9"/>
          <p:cNvGrpSpPr/>
          <p:nvPr/>
        </p:nvGrpSpPr>
        <p:grpSpPr>
          <a:xfrm rot="411809">
            <a:off x="7130959" y="121184"/>
            <a:ext cx="1817755" cy="1541152"/>
            <a:chOff x="50279" y="3561268"/>
            <a:chExt cx="1817816" cy="1541204"/>
          </a:xfrm>
        </p:grpSpPr>
        <p:sp>
          <p:nvSpPr>
            <p:cNvPr id="802" name="Google Shape;802;p29"/>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29"/>
          <p:cNvSpPr txBox="1">
            <a:spLocks noGrp="1"/>
          </p:cNvSpPr>
          <p:nvPr>
            <p:ph type="title" idx="8"/>
          </p:nvPr>
        </p:nvSpPr>
        <p:spPr>
          <a:xfrm>
            <a:off x="2534624" y="3160337"/>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09</a:t>
            </a:r>
            <a:endParaRPr dirty="0"/>
          </a:p>
        </p:txBody>
      </p:sp>
      <p:sp>
        <p:nvSpPr>
          <p:cNvPr id="839" name="Google Shape;839;p29"/>
          <p:cNvSpPr txBox="1">
            <a:spLocks noGrp="1"/>
          </p:cNvSpPr>
          <p:nvPr>
            <p:ph type="subTitle" idx="14"/>
          </p:nvPr>
        </p:nvSpPr>
        <p:spPr>
          <a:xfrm>
            <a:off x="2061711" y="3781862"/>
            <a:ext cx="2186395" cy="449100"/>
          </a:xfrm>
          <a:prstGeom prst="rect">
            <a:avLst/>
          </a:prstGeom>
        </p:spPr>
        <p:txBody>
          <a:bodyPr spcFirstLastPara="1" wrap="square" lIns="91425" tIns="91425" rIns="91425" bIns="91425" anchor="t" anchorCtr="0">
            <a:noAutofit/>
          </a:bodyPr>
          <a:lstStyle/>
          <a:p>
            <a:pPr marL="0" indent="0"/>
            <a:r>
              <a:rPr lang="en-US" sz="2400" dirty="0"/>
              <a:t>Template</a:t>
            </a:r>
            <a:endParaRPr dirty="0"/>
          </a:p>
        </p:txBody>
      </p:sp>
      <p:sp>
        <p:nvSpPr>
          <p:cNvPr id="2" name="Google Shape;836;p29">
            <a:extLst>
              <a:ext uri="{FF2B5EF4-FFF2-40B4-BE49-F238E27FC236}">
                <a16:creationId xmlns:a16="http://schemas.microsoft.com/office/drawing/2014/main" id="{60DC0E0E-CF9A-7A6E-AB94-8B371EF4BB9B}"/>
              </a:ext>
            </a:extLst>
          </p:cNvPr>
          <p:cNvSpPr txBox="1">
            <a:spLocks/>
          </p:cNvSpPr>
          <p:nvPr/>
        </p:nvSpPr>
        <p:spPr>
          <a:xfrm>
            <a:off x="4770793" y="3163340"/>
            <a:ext cx="1275300" cy="83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jdhani"/>
              <a:buNone/>
              <a:defRPr sz="6000" b="1" i="0" u="none" strike="noStrike" cap="none">
                <a:solidFill>
                  <a:schemeClr val="lt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3000"/>
              <a:buFont typeface="Rajdhani"/>
              <a:buNone/>
              <a:defRPr sz="3000" b="1" i="0" u="none" strike="noStrike" cap="none">
                <a:solidFill>
                  <a:schemeClr val="dk1"/>
                </a:solidFill>
                <a:latin typeface="Rajdhani"/>
                <a:ea typeface="Rajdhani"/>
                <a:cs typeface="Rajdhani"/>
                <a:sym typeface="Rajdhani"/>
              </a:defRPr>
            </a:lvl9pPr>
          </a:lstStyle>
          <a:p>
            <a:r>
              <a:rPr lang="en" dirty="0"/>
              <a:t>10</a:t>
            </a:r>
          </a:p>
        </p:txBody>
      </p:sp>
      <p:sp>
        <p:nvSpPr>
          <p:cNvPr id="3" name="Google Shape;839;p29">
            <a:extLst>
              <a:ext uri="{FF2B5EF4-FFF2-40B4-BE49-F238E27FC236}">
                <a16:creationId xmlns:a16="http://schemas.microsoft.com/office/drawing/2014/main" id="{6855C3AA-CEC9-75A7-943C-BBE65BF74C5F}"/>
              </a:ext>
            </a:extLst>
          </p:cNvPr>
          <p:cNvSpPr txBox="1">
            <a:spLocks/>
          </p:cNvSpPr>
          <p:nvPr/>
        </p:nvSpPr>
        <p:spPr>
          <a:xfrm>
            <a:off x="4067399" y="3784865"/>
            <a:ext cx="2595619" cy="44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Arial"/>
              <a:buNone/>
              <a:defRPr sz="2400" b="1" i="0" u="none" strike="noStrike" cap="none">
                <a:solidFill>
                  <a:schemeClr val="dk1"/>
                </a:solidFill>
                <a:latin typeface="Rajdhani"/>
                <a:ea typeface="Rajdhani"/>
                <a:cs typeface="Rajdhani"/>
                <a:sym typeface="Rajdhani"/>
              </a:defRPr>
            </a:lvl1pPr>
            <a:lvl2pPr marL="914400" marR="0" lvl="1" indent="-304800" algn="l" rtl="0">
              <a:lnSpc>
                <a:spcPct val="115000"/>
              </a:lnSpc>
              <a:spcBef>
                <a:spcPts val="0"/>
              </a:spcBef>
              <a:spcAft>
                <a:spcPts val="0"/>
              </a:spcAft>
              <a:buClr>
                <a:schemeClr val="dk1"/>
              </a:buClr>
              <a:buSzPts val="2400"/>
              <a:buFont typeface="Fira Sans"/>
              <a:buNone/>
              <a:defRPr sz="2400" b="0" i="0" u="none" strike="noStrike" cap="none">
                <a:solidFill>
                  <a:schemeClr val="dk1"/>
                </a:solidFill>
                <a:latin typeface="Fira Sans"/>
                <a:ea typeface="Fira Sans"/>
                <a:cs typeface="Fira Sans"/>
                <a:sym typeface="Fira Sans"/>
              </a:defRPr>
            </a:lvl2pPr>
            <a:lvl3pPr marL="1371600" marR="0" lvl="2"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04800" algn="l"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r>
              <a:rPr lang="en-US" sz="2400" dirty="0"/>
              <a:t>Exception Handling</a:t>
            </a:r>
          </a:p>
          <a:p>
            <a:pPr marL="0" indent="0"/>
            <a:endParaRPr lang="en-US" dirty="0"/>
          </a:p>
        </p:txBody>
      </p:sp>
    </p:spTree>
    <p:extLst>
      <p:ext uri="{BB962C8B-B14F-4D97-AF65-F5344CB8AC3E}">
        <p14:creationId xmlns:p14="http://schemas.microsoft.com/office/powerpoint/2010/main" val="231079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grpSp>
        <p:nvGrpSpPr>
          <p:cNvPr id="960" name="Google Shape;960;p31"/>
          <p:cNvGrpSpPr/>
          <p:nvPr/>
        </p:nvGrpSpPr>
        <p:grpSpPr>
          <a:xfrm flipH="1">
            <a:off x="5058546" y="2519776"/>
            <a:ext cx="3978190" cy="2596377"/>
            <a:chOff x="143902" y="3174400"/>
            <a:chExt cx="3753450" cy="1969225"/>
          </a:xfrm>
        </p:grpSpPr>
        <p:sp>
          <p:nvSpPr>
            <p:cNvPr id="961" name="Google Shape;961;p31"/>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p:cNvGrpSpPr/>
            <p:nvPr/>
          </p:nvGrpSpPr>
          <p:grpSpPr>
            <a:xfrm>
              <a:off x="143902" y="3174400"/>
              <a:ext cx="3753450" cy="1909665"/>
              <a:chOff x="143902" y="3174400"/>
              <a:chExt cx="3753450" cy="1909665"/>
            </a:xfrm>
          </p:grpSpPr>
          <p:sp>
            <p:nvSpPr>
              <p:cNvPr id="963" name="Google Shape;963;p31"/>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sp>
          <p:grpSp>
            <p:nvGrpSpPr>
              <p:cNvPr id="964" name="Google Shape;964;p31"/>
              <p:cNvGrpSpPr/>
              <p:nvPr/>
            </p:nvGrpSpPr>
            <p:grpSpPr>
              <a:xfrm rot="-3088787">
                <a:off x="247795" y="4300754"/>
                <a:ext cx="725754" cy="615483"/>
                <a:chOff x="5417612" y="4008755"/>
                <a:chExt cx="725743" cy="615474"/>
              </a:xfrm>
            </p:grpSpPr>
            <p:sp>
              <p:nvSpPr>
                <p:cNvPr id="965" name="Google Shape;965;p31"/>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p:cNvSpPr txBox="1">
            <a:spLocks noGrp="1"/>
          </p:cNvSpPr>
          <p:nvPr>
            <p:ph type="title"/>
          </p:nvPr>
        </p:nvSpPr>
        <p:spPr>
          <a:xfrm>
            <a:off x="4869297" y="3004735"/>
            <a:ext cx="2887640" cy="2111418"/>
          </a:xfrm>
          <a:prstGeom prst="rect">
            <a:avLst/>
          </a:prstGeom>
        </p:spPr>
        <p:txBody>
          <a:bodyPr spcFirstLastPara="1" wrap="square" lIns="91425" tIns="91425" rIns="91425" bIns="91425" anchor="b" anchorCtr="0">
            <a:noAutofit/>
          </a:bodyPr>
          <a:lstStyle/>
          <a:p>
            <a:r>
              <a:rPr lang="en-US" sz="4800" dirty="0"/>
              <a:t>About The Project</a:t>
            </a:r>
            <a:br>
              <a:rPr lang="en-US" sz="4800" dirty="0"/>
            </a:br>
            <a:endParaRPr sz="4800" dirty="0"/>
          </a:p>
        </p:txBody>
      </p:sp>
      <p:sp>
        <p:nvSpPr>
          <p:cNvPr id="970" name="Google Shape;970;p31"/>
          <p:cNvSpPr txBox="1">
            <a:spLocks noGrp="1"/>
          </p:cNvSpPr>
          <p:nvPr>
            <p:ph type="title" idx="2"/>
          </p:nvPr>
        </p:nvSpPr>
        <p:spPr>
          <a:xfrm>
            <a:off x="4850552" y="1237183"/>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t>01</a:t>
            </a:r>
            <a:endParaRPr sz="9600" dirty="0"/>
          </a:p>
        </p:txBody>
      </p:sp>
      <p:grpSp>
        <p:nvGrpSpPr>
          <p:cNvPr id="971" name="Google Shape;971;p31"/>
          <p:cNvGrpSpPr/>
          <p:nvPr/>
        </p:nvGrpSpPr>
        <p:grpSpPr>
          <a:xfrm>
            <a:off x="1153627" y="880589"/>
            <a:ext cx="2890816" cy="3382302"/>
            <a:chOff x="1216125" y="955275"/>
            <a:chExt cx="2763158" cy="3232940"/>
          </a:xfrm>
        </p:grpSpPr>
        <p:sp>
          <p:nvSpPr>
            <p:cNvPr id="972" name="Google Shape;972;p31"/>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p:cNvGrpSpPr/>
          <p:nvPr/>
        </p:nvGrpSpPr>
        <p:grpSpPr>
          <a:xfrm rot="-2168336">
            <a:off x="340929" y="483154"/>
            <a:ext cx="825790" cy="701108"/>
            <a:chOff x="3502275" y="3218775"/>
            <a:chExt cx="1175775" cy="998250"/>
          </a:xfrm>
        </p:grpSpPr>
        <p:sp>
          <p:nvSpPr>
            <p:cNvPr id="1036" name="Google Shape;1036;p31"/>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p:cNvGrpSpPr/>
          <p:nvPr/>
        </p:nvGrpSpPr>
        <p:grpSpPr>
          <a:xfrm>
            <a:off x="7339468" y="308176"/>
            <a:ext cx="1431589" cy="840949"/>
            <a:chOff x="3285175" y="1554625"/>
            <a:chExt cx="1458275" cy="856625"/>
          </a:xfrm>
        </p:grpSpPr>
        <p:sp>
          <p:nvSpPr>
            <p:cNvPr id="1050" name="Google Shape;1050;p31"/>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body" idx="1"/>
          </p:nvPr>
        </p:nvSpPr>
        <p:spPr>
          <a:xfrm>
            <a:off x="515596" y="1226884"/>
            <a:ext cx="4500887" cy="24951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i="0" dirty="0">
                <a:solidFill>
                  <a:schemeClr val="tx2"/>
                </a:solidFill>
                <a:effectLst/>
                <a:latin typeface="AcmeFont" pitchFamily="2" charset="0"/>
              </a:rPr>
              <a:t>The Movie Booking System is a software application designed to facilitate the process of reserving and managing movie tickets in a theater. The project aims to provide a user-friendly and efficient system for customers to book their preferred movie, time, and seats.</a:t>
            </a:r>
          </a:p>
        </p:txBody>
      </p:sp>
      <p:sp>
        <p:nvSpPr>
          <p:cNvPr id="846" name="Google Shape;84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THE OU CINEMA</a:t>
            </a:r>
            <a:endParaRPr dirty="0">
              <a:solidFill>
                <a:schemeClr val="lt1"/>
              </a:solidFill>
            </a:endParaRPr>
          </a:p>
        </p:txBody>
      </p:sp>
      <p:grpSp>
        <p:nvGrpSpPr>
          <p:cNvPr id="847" name="Google Shape;847;p30"/>
          <p:cNvGrpSpPr/>
          <p:nvPr/>
        </p:nvGrpSpPr>
        <p:grpSpPr>
          <a:xfrm>
            <a:off x="5459150" y="1242100"/>
            <a:ext cx="2964844" cy="2815459"/>
            <a:chOff x="5171900" y="1164025"/>
            <a:chExt cx="2964844" cy="2815459"/>
          </a:xfrm>
        </p:grpSpPr>
        <p:sp>
          <p:nvSpPr>
            <p:cNvPr id="848" name="Google Shape;848;p30"/>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0"/>
          <p:cNvGrpSpPr/>
          <p:nvPr/>
        </p:nvGrpSpPr>
        <p:grpSpPr>
          <a:xfrm>
            <a:off x="257577" y="4164479"/>
            <a:ext cx="1299031" cy="763082"/>
            <a:chOff x="3285175" y="1554625"/>
            <a:chExt cx="1458275" cy="856625"/>
          </a:xfrm>
        </p:grpSpPr>
        <p:sp>
          <p:nvSpPr>
            <p:cNvPr id="894" name="Google Shape;894;p30"/>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0"/>
          <p:cNvGrpSpPr/>
          <p:nvPr/>
        </p:nvGrpSpPr>
        <p:grpSpPr>
          <a:xfrm>
            <a:off x="7893446" y="188324"/>
            <a:ext cx="926750" cy="870532"/>
            <a:chOff x="220838" y="-10150"/>
            <a:chExt cx="1417700" cy="1331700"/>
          </a:xfrm>
        </p:grpSpPr>
        <p:sp>
          <p:nvSpPr>
            <p:cNvPr id="910" name="Google Shape;910;p30"/>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body" idx="1"/>
          </p:nvPr>
        </p:nvSpPr>
        <p:spPr>
          <a:xfrm>
            <a:off x="443845" y="1145619"/>
            <a:ext cx="8460315" cy="37282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chemeClr val="tx2"/>
                </a:solidFill>
                <a:latin typeface="AcmeFont" pitchFamily="2" charset="0"/>
              </a:rPr>
              <a:t>Key Features:</a:t>
            </a:r>
          </a:p>
          <a:p>
            <a:pPr marL="0" lvl="0" indent="0" algn="l" rtl="0">
              <a:spcBef>
                <a:spcPts val="0"/>
              </a:spcBef>
              <a:spcAft>
                <a:spcPts val="0"/>
              </a:spcAft>
              <a:buClr>
                <a:schemeClr val="dk1"/>
              </a:buClr>
              <a:buSzPts val="1100"/>
              <a:buFont typeface="Arial"/>
              <a:buNone/>
            </a:pPr>
            <a:endParaRPr lang="en-US" dirty="0">
              <a:solidFill>
                <a:schemeClr val="tx2"/>
              </a:solidFill>
              <a:latin typeface="AcmeFont" pitchFamily="2" charset="0"/>
            </a:endParaRPr>
          </a:p>
          <a:p>
            <a:pPr marL="0" lvl="0" indent="0" algn="l" rtl="0">
              <a:spcBef>
                <a:spcPts val="0"/>
              </a:spcBef>
              <a:spcAft>
                <a:spcPts val="0"/>
              </a:spcAft>
              <a:buClr>
                <a:schemeClr val="dk1"/>
              </a:buClr>
              <a:buSzPts val="1100"/>
              <a:buFont typeface="Arial"/>
              <a:buNone/>
            </a:pPr>
            <a:r>
              <a:rPr lang="en-US" sz="1600" dirty="0">
                <a:solidFill>
                  <a:schemeClr val="tx2"/>
                </a:solidFill>
                <a:latin typeface="AcmeFont" pitchFamily="2" charset="0"/>
              </a:rPr>
              <a:t>Movie Information :  </a:t>
            </a:r>
            <a:r>
              <a:rPr lang="en-US" dirty="0">
                <a:solidFill>
                  <a:schemeClr val="tx2"/>
                </a:solidFill>
                <a:latin typeface="AcmeFont" pitchFamily="2" charset="0"/>
              </a:rPr>
              <a:t>The system includes a class to store and manage movie details such as: title, genre, and cast. It provides functions to set and display this information.</a:t>
            </a:r>
          </a:p>
          <a:p>
            <a:pPr marL="0" lvl="0" indent="0" algn="l" rtl="0">
              <a:spcBef>
                <a:spcPts val="0"/>
              </a:spcBef>
              <a:spcAft>
                <a:spcPts val="0"/>
              </a:spcAft>
              <a:buClr>
                <a:schemeClr val="dk1"/>
              </a:buClr>
              <a:buSzPts val="1100"/>
              <a:buFont typeface="Arial"/>
              <a:buNone/>
            </a:pPr>
            <a:endParaRPr lang="en-US" sz="1400" dirty="0">
              <a:solidFill>
                <a:schemeClr val="tx2"/>
              </a:solidFill>
              <a:latin typeface="AcmeFont" pitchFamily="2" charset="0"/>
            </a:endParaRPr>
          </a:p>
          <a:p>
            <a:pPr marL="0" lvl="0" indent="0" algn="l" rtl="0">
              <a:spcBef>
                <a:spcPts val="0"/>
              </a:spcBef>
              <a:spcAft>
                <a:spcPts val="0"/>
              </a:spcAft>
              <a:buClr>
                <a:schemeClr val="dk1"/>
              </a:buClr>
              <a:buSzPts val="1100"/>
              <a:buFont typeface="Arial"/>
              <a:buNone/>
            </a:pPr>
            <a:r>
              <a:rPr lang="en-US" sz="1400">
                <a:solidFill>
                  <a:schemeClr val="tx2"/>
                </a:solidFill>
                <a:latin typeface="AcmeFont" pitchFamily="2" charset="0"/>
              </a:rPr>
              <a:t>Movie Time :  </a:t>
            </a:r>
            <a:r>
              <a:rPr lang="en-US" dirty="0">
                <a:solidFill>
                  <a:schemeClr val="tx2"/>
                </a:solidFill>
                <a:latin typeface="AcmeFont" pitchFamily="2" charset="0"/>
              </a:rPr>
              <a:t>Includes classes that handle the scheduling aspect of the system. They allow for adding and printing available movie timings and checking the validity of selected timings.</a:t>
            </a:r>
          </a:p>
          <a:p>
            <a:pPr marL="0" lvl="0" indent="0" algn="l" rtl="0">
              <a:spcBef>
                <a:spcPts val="0"/>
              </a:spcBef>
              <a:spcAft>
                <a:spcPts val="0"/>
              </a:spcAft>
              <a:buClr>
                <a:schemeClr val="dk1"/>
              </a:buClr>
              <a:buSzPts val="1100"/>
              <a:buFont typeface="Arial"/>
              <a:buNone/>
            </a:pPr>
            <a:endParaRPr lang="en-US" dirty="0">
              <a:solidFill>
                <a:schemeClr val="tx2"/>
              </a:solidFill>
              <a:latin typeface="AcmeFont" pitchFamily="2" charset="0"/>
            </a:endParaRPr>
          </a:p>
          <a:p>
            <a:pPr marL="0" lvl="0" indent="0" algn="l" rtl="0">
              <a:spcBef>
                <a:spcPts val="0"/>
              </a:spcBef>
              <a:spcAft>
                <a:spcPts val="0"/>
              </a:spcAft>
              <a:buClr>
                <a:schemeClr val="dk1"/>
              </a:buClr>
              <a:buSzPts val="1100"/>
              <a:buFont typeface="Arial"/>
              <a:buNone/>
            </a:pPr>
            <a:r>
              <a:rPr lang="en-US" sz="1400" dirty="0">
                <a:solidFill>
                  <a:schemeClr val="tx2"/>
                </a:solidFill>
                <a:latin typeface="AcmeFont" pitchFamily="2" charset="0"/>
              </a:rPr>
              <a:t>Seat Management :  </a:t>
            </a:r>
            <a:r>
              <a:rPr lang="en-US" dirty="0">
                <a:solidFill>
                  <a:schemeClr val="tx2"/>
                </a:solidFill>
                <a:latin typeface="AcmeFont" pitchFamily="2" charset="0"/>
              </a:rPr>
              <a:t>Includes a class that is responsible for managing individual seats in the theater. It provides functions to check seat availability, reserve seats, and display the seating arrangement.</a:t>
            </a:r>
          </a:p>
          <a:p>
            <a:pPr marL="0" lvl="0" indent="0" algn="l" rtl="0">
              <a:spcBef>
                <a:spcPts val="0"/>
              </a:spcBef>
              <a:spcAft>
                <a:spcPts val="0"/>
              </a:spcAft>
              <a:buClr>
                <a:schemeClr val="dk1"/>
              </a:buClr>
              <a:buSzPts val="1100"/>
              <a:buFont typeface="Arial"/>
              <a:buNone/>
            </a:pPr>
            <a:endParaRPr lang="en-US" dirty="0">
              <a:solidFill>
                <a:schemeClr val="tx2"/>
              </a:solidFill>
              <a:latin typeface="AcmeFont" pitchFamily="2" charset="0"/>
            </a:endParaRPr>
          </a:p>
          <a:p>
            <a:pPr marL="0" lvl="0" indent="0" algn="l" rtl="0">
              <a:spcBef>
                <a:spcPts val="0"/>
              </a:spcBef>
              <a:spcAft>
                <a:spcPts val="0"/>
              </a:spcAft>
              <a:buClr>
                <a:schemeClr val="dk1"/>
              </a:buClr>
              <a:buSzPts val="1100"/>
              <a:buFont typeface="Arial"/>
              <a:buNone/>
            </a:pPr>
            <a:r>
              <a:rPr lang="en-US" sz="1400" dirty="0">
                <a:solidFill>
                  <a:schemeClr val="tx2"/>
                </a:solidFill>
                <a:latin typeface="AcmeFont" pitchFamily="2" charset="0"/>
              </a:rPr>
              <a:t>Theater Management : </a:t>
            </a:r>
            <a:r>
              <a:rPr lang="en-US" dirty="0">
                <a:solidFill>
                  <a:schemeClr val="tx2"/>
                </a:solidFill>
                <a:latin typeface="AcmeFont" pitchFamily="2" charset="0"/>
              </a:rPr>
              <a:t>Includes classes that serves as the main component of the system. It integrates the movie information, timings, dates, and seat management to facilitate ticket booking. It includes functions for booking and canceling tickets, displaying movie information and timings, checking seat availability, and printing tickets.</a:t>
            </a:r>
          </a:p>
        </p:txBody>
      </p:sp>
      <p:sp>
        <p:nvSpPr>
          <p:cNvPr id="846" name="Google Shape;84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THE OU CINEMA</a:t>
            </a:r>
            <a:endParaRPr dirty="0">
              <a:solidFill>
                <a:schemeClr val="lt1"/>
              </a:solidFill>
            </a:endParaRPr>
          </a:p>
        </p:txBody>
      </p:sp>
      <p:grpSp>
        <p:nvGrpSpPr>
          <p:cNvPr id="909" name="Google Shape;909;p30"/>
          <p:cNvGrpSpPr/>
          <p:nvPr/>
        </p:nvGrpSpPr>
        <p:grpSpPr>
          <a:xfrm>
            <a:off x="7893446" y="188324"/>
            <a:ext cx="926750" cy="870532"/>
            <a:chOff x="220838" y="-10150"/>
            <a:chExt cx="1417700" cy="1331700"/>
          </a:xfrm>
        </p:grpSpPr>
        <p:sp>
          <p:nvSpPr>
            <p:cNvPr id="910" name="Google Shape;910;p30"/>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874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45" name="Google Shape;545;p32"/>
          <p:cNvSpPr txBox="1">
            <a:spLocks noGrp="1"/>
          </p:cNvSpPr>
          <p:nvPr>
            <p:ph type="title" idx="4294967295"/>
          </p:nvPr>
        </p:nvSpPr>
        <p:spPr>
          <a:xfrm>
            <a:off x="1603152" y="1202337"/>
            <a:ext cx="1909286" cy="1780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bg1"/>
                </a:solidFill>
              </a:rPr>
              <a:t>02</a:t>
            </a:r>
            <a:endParaRPr sz="4400" dirty="0">
              <a:solidFill>
                <a:schemeClr val="bg1"/>
              </a:solidFill>
            </a:endParaRPr>
          </a:p>
        </p:txBody>
      </p:sp>
      <p:sp>
        <p:nvSpPr>
          <p:cNvPr id="546" name="Google Shape;546;p32"/>
          <p:cNvSpPr txBox="1">
            <a:spLocks noGrp="1"/>
          </p:cNvSpPr>
          <p:nvPr>
            <p:ph type="title" idx="4294967295"/>
          </p:nvPr>
        </p:nvSpPr>
        <p:spPr>
          <a:xfrm>
            <a:off x="1629972" y="2359992"/>
            <a:ext cx="5486400" cy="120015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sz="4800" dirty="0"/>
              <a:t>Topics Used</a:t>
            </a:r>
          </a:p>
        </p:txBody>
      </p:sp>
      <p:grpSp>
        <p:nvGrpSpPr>
          <p:cNvPr id="2" name="Google Shape;2659;p46">
            <a:extLst>
              <a:ext uri="{FF2B5EF4-FFF2-40B4-BE49-F238E27FC236}">
                <a16:creationId xmlns:a16="http://schemas.microsoft.com/office/drawing/2014/main" id="{80E4C422-3872-966D-EFDA-68373A0BA02A}"/>
              </a:ext>
            </a:extLst>
          </p:cNvPr>
          <p:cNvGrpSpPr/>
          <p:nvPr/>
        </p:nvGrpSpPr>
        <p:grpSpPr>
          <a:xfrm>
            <a:off x="4858336" y="1189407"/>
            <a:ext cx="2738409" cy="3049130"/>
            <a:chOff x="6752050" y="2491675"/>
            <a:chExt cx="1840779" cy="2116810"/>
          </a:xfrm>
        </p:grpSpPr>
        <p:sp>
          <p:nvSpPr>
            <p:cNvPr id="3" name="Google Shape;2660;p46">
              <a:extLst>
                <a:ext uri="{FF2B5EF4-FFF2-40B4-BE49-F238E27FC236}">
                  <a16:creationId xmlns:a16="http://schemas.microsoft.com/office/drawing/2014/main" id="{2A23BC59-99F3-897A-F1BB-668E278ADE6E}"/>
                </a:ext>
              </a:extLst>
            </p:cNvPr>
            <p:cNvSpPr/>
            <p:nvPr/>
          </p:nvSpPr>
          <p:spPr>
            <a:xfrm>
              <a:off x="6752050" y="2491675"/>
              <a:ext cx="1840779" cy="2116810"/>
            </a:xfrm>
            <a:custGeom>
              <a:avLst/>
              <a:gdLst/>
              <a:ahLst/>
              <a:cxnLst/>
              <a:rect l="l" t="t" r="r" b="b"/>
              <a:pathLst>
                <a:path w="48595" h="55882" extrusionOk="0">
                  <a:moveTo>
                    <a:pt x="20988" y="0"/>
                  </a:moveTo>
                  <a:cubicBezTo>
                    <a:pt x="20476" y="0"/>
                    <a:pt x="19994" y="286"/>
                    <a:pt x="19758" y="748"/>
                  </a:cubicBezTo>
                  <a:lnTo>
                    <a:pt x="19277" y="1672"/>
                  </a:lnTo>
                  <a:lnTo>
                    <a:pt x="16995" y="305"/>
                  </a:lnTo>
                  <a:cubicBezTo>
                    <a:pt x="16790" y="188"/>
                    <a:pt x="16558" y="126"/>
                    <a:pt x="16322" y="126"/>
                  </a:cubicBezTo>
                  <a:cubicBezTo>
                    <a:pt x="16242" y="126"/>
                    <a:pt x="16161" y="133"/>
                    <a:pt x="16080" y="148"/>
                  </a:cubicBezTo>
                  <a:cubicBezTo>
                    <a:pt x="14418" y="453"/>
                    <a:pt x="11389" y="2135"/>
                    <a:pt x="11497" y="6305"/>
                  </a:cubicBezTo>
                  <a:cubicBezTo>
                    <a:pt x="11487" y="6334"/>
                    <a:pt x="11487" y="6373"/>
                    <a:pt x="11478" y="6403"/>
                  </a:cubicBezTo>
                  <a:lnTo>
                    <a:pt x="9963" y="10356"/>
                  </a:lnTo>
                  <a:cubicBezTo>
                    <a:pt x="9717" y="11006"/>
                    <a:pt x="10012" y="11733"/>
                    <a:pt x="10642" y="12028"/>
                  </a:cubicBezTo>
                  <a:lnTo>
                    <a:pt x="10769" y="12087"/>
                  </a:lnTo>
                  <a:cubicBezTo>
                    <a:pt x="7790" y="14861"/>
                    <a:pt x="5606" y="18008"/>
                    <a:pt x="4239" y="21489"/>
                  </a:cubicBezTo>
                  <a:cubicBezTo>
                    <a:pt x="0" y="32288"/>
                    <a:pt x="4033" y="44345"/>
                    <a:pt x="13838" y="50148"/>
                  </a:cubicBezTo>
                  <a:cubicBezTo>
                    <a:pt x="14989" y="50836"/>
                    <a:pt x="16218" y="51397"/>
                    <a:pt x="17487" y="51820"/>
                  </a:cubicBezTo>
                  <a:lnTo>
                    <a:pt x="16621" y="54072"/>
                  </a:lnTo>
                  <a:cubicBezTo>
                    <a:pt x="16277" y="54937"/>
                    <a:pt x="16916" y="55872"/>
                    <a:pt x="17851" y="55881"/>
                  </a:cubicBezTo>
                  <a:lnTo>
                    <a:pt x="18401" y="55881"/>
                  </a:lnTo>
                  <a:cubicBezTo>
                    <a:pt x="18942" y="55881"/>
                    <a:pt x="19434" y="55537"/>
                    <a:pt x="19631" y="55036"/>
                  </a:cubicBezTo>
                  <a:lnTo>
                    <a:pt x="20634" y="52439"/>
                  </a:lnTo>
                  <a:cubicBezTo>
                    <a:pt x="20919" y="52459"/>
                    <a:pt x="21214" y="52469"/>
                    <a:pt x="21499" y="52469"/>
                  </a:cubicBezTo>
                  <a:cubicBezTo>
                    <a:pt x="22709" y="52469"/>
                    <a:pt x="23909" y="52311"/>
                    <a:pt x="25079" y="51987"/>
                  </a:cubicBezTo>
                  <a:lnTo>
                    <a:pt x="26633" y="55144"/>
                  </a:lnTo>
                  <a:cubicBezTo>
                    <a:pt x="26849" y="55596"/>
                    <a:pt x="27312" y="55881"/>
                    <a:pt x="27823" y="55881"/>
                  </a:cubicBezTo>
                  <a:lnTo>
                    <a:pt x="28393" y="55881"/>
                  </a:lnTo>
                  <a:cubicBezTo>
                    <a:pt x="29377" y="55881"/>
                    <a:pt x="30016" y="54849"/>
                    <a:pt x="29583" y="53974"/>
                  </a:cubicBezTo>
                  <a:lnTo>
                    <a:pt x="28059" y="50866"/>
                  </a:lnTo>
                  <a:cubicBezTo>
                    <a:pt x="28561" y="50620"/>
                    <a:pt x="29052" y="50354"/>
                    <a:pt x="29534" y="50059"/>
                  </a:cubicBezTo>
                  <a:cubicBezTo>
                    <a:pt x="30783" y="49312"/>
                    <a:pt x="31914" y="48387"/>
                    <a:pt x="32898" y="47325"/>
                  </a:cubicBezTo>
                  <a:lnTo>
                    <a:pt x="33812" y="49204"/>
                  </a:lnTo>
                  <a:lnTo>
                    <a:pt x="32072" y="54111"/>
                  </a:lnTo>
                  <a:cubicBezTo>
                    <a:pt x="31757" y="54977"/>
                    <a:pt x="32396" y="55881"/>
                    <a:pt x="33321" y="55881"/>
                  </a:cubicBezTo>
                  <a:lnTo>
                    <a:pt x="33871" y="55881"/>
                  </a:lnTo>
                  <a:cubicBezTo>
                    <a:pt x="34432" y="55881"/>
                    <a:pt x="34934" y="55527"/>
                    <a:pt x="35120" y="54996"/>
                  </a:cubicBezTo>
                  <a:lnTo>
                    <a:pt x="35750" y="53226"/>
                  </a:lnTo>
                  <a:lnTo>
                    <a:pt x="36674" y="55134"/>
                  </a:lnTo>
                  <a:cubicBezTo>
                    <a:pt x="36891" y="55586"/>
                    <a:pt x="37353" y="55881"/>
                    <a:pt x="37864" y="55881"/>
                  </a:cubicBezTo>
                  <a:lnTo>
                    <a:pt x="38435" y="55881"/>
                  </a:lnTo>
                  <a:cubicBezTo>
                    <a:pt x="39408" y="55881"/>
                    <a:pt x="40057" y="54859"/>
                    <a:pt x="39625" y="53983"/>
                  </a:cubicBezTo>
                  <a:lnTo>
                    <a:pt x="37235" y="49027"/>
                  </a:lnTo>
                  <a:lnTo>
                    <a:pt x="41523" y="36920"/>
                  </a:lnTo>
                  <a:cubicBezTo>
                    <a:pt x="41985" y="36743"/>
                    <a:pt x="42310" y="36330"/>
                    <a:pt x="42369" y="35838"/>
                  </a:cubicBezTo>
                  <a:lnTo>
                    <a:pt x="42428" y="35327"/>
                  </a:lnTo>
                  <a:cubicBezTo>
                    <a:pt x="42457" y="35091"/>
                    <a:pt x="42418" y="34865"/>
                    <a:pt x="42329" y="34648"/>
                  </a:cubicBezTo>
                  <a:lnTo>
                    <a:pt x="43696" y="30793"/>
                  </a:lnTo>
                  <a:cubicBezTo>
                    <a:pt x="43864" y="30675"/>
                    <a:pt x="43991" y="30518"/>
                    <a:pt x="44080" y="30331"/>
                  </a:cubicBezTo>
                  <a:cubicBezTo>
                    <a:pt x="44611" y="30036"/>
                    <a:pt x="44945" y="29475"/>
                    <a:pt x="44945" y="28865"/>
                  </a:cubicBezTo>
                  <a:lnTo>
                    <a:pt x="44945" y="28826"/>
                  </a:lnTo>
                  <a:cubicBezTo>
                    <a:pt x="44945" y="28590"/>
                    <a:pt x="44896" y="28354"/>
                    <a:pt x="44798" y="28138"/>
                  </a:cubicBezTo>
                  <a:lnTo>
                    <a:pt x="45339" y="25394"/>
                  </a:lnTo>
                  <a:cubicBezTo>
                    <a:pt x="46932" y="23456"/>
                    <a:pt x="47797" y="21027"/>
                    <a:pt x="47797" y="18529"/>
                  </a:cubicBezTo>
                  <a:cubicBezTo>
                    <a:pt x="47788" y="17497"/>
                    <a:pt x="47620" y="16474"/>
                    <a:pt x="47306" y="15490"/>
                  </a:cubicBezTo>
                  <a:lnTo>
                    <a:pt x="48506" y="9442"/>
                  </a:lnTo>
                  <a:cubicBezTo>
                    <a:pt x="48594" y="8999"/>
                    <a:pt x="48476" y="8527"/>
                    <a:pt x="48191" y="8173"/>
                  </a:cubicBezTo>
                  <a:cubicBezTo>
                    <a:pt x="47896" y="7809"/>
                    <a:pt x="47443" y="7603"/>
                    <a:pt x="46981" y="7603"/>
                  </a:cubicBezTo>
                  <a:cubicBezTo>
                    <a:pt x="46912" y="7603"/>
                    <a:pt x="46843" y="7613"/>
                    <a:pt x="46775" y="7613"/>
                  </a:cubicBezTo>
                  <a:cubicBezTo>
                    <a:pt x="46126" y="7701"/>
                    <a:pt x="45604" y="8173"/>
                    <a:pt x="45457" y="8812"/>
                  </a:cubicBezTo>
                  <a:cubicBezTo>
                    <a:pt x="44867" y="8970"/>
                    <a:pt x="44247" y="9117"/>
                    <a:pt x="43588" y="9235"/>
                  </a:cubicBezTo>
                  <a:cubicBezTo>
                    <a:pt x="43460" y="9088"/>
                    <a:pt x="43323" y="8940"/>
                    <a:pt x="43185" y="8803"/>
                  </a:cubicBezTo>
                  <a:cubicBezTo>
                    <a:pt x="40353" y="5872"/>
                    <a:pt x="36517" y="4161"/>
                    <a:pt x="32091" y="3866"/>
                  </a:cubicBezTo>
                  <a:cubicBezTo>
                    <a:pt x="31619" y="3826"/>
                    <a:pt x="31127" y="3816"/>
                    <a:pt x="30636" y="3816"/>
                  </a:cubicBezTo>
                  <a:cubicBezTo>
                    <a:pt x="30193" y="3816"/>
                    <a:pt x="29741" y="3826"/>
                    <a:pt x="29279" y="3856"/>
                  </a:cubicBezTo>
                  <a:cubicBezTo>
                    <a:pt x="29161" y="3610"/>
                    <a:pt x="28974" y="3403"/>
                    <a:pt x="28728" y="3275"/>
                  </a:cubicBezTo>
                  <a:lnTo>
                    <a:pt x="24971" y="1181"/>
                  </a:lnTo>
                  <a:cubicBezTo>
                    <a:pt x="24769" y="1068"/>
                    <a:pt x="24548" y="1014"/>
                    <a:pt x="24329" y="1014"/>
                  </a:cubicBezTo>
                  <a:cubicBezTo>
                    <a:pt x="23991" y="1014"/>
                    <a:pt x="23658" y="1143"/>
                    <a:pt x="23407" y="1387"/>
                  </a:cubicBezTo>
                  <a:lnTo>
                    <a:pt x="22463" y="2292"/>
                  </a:lnTo>
                  <a:lnTo>
                    <a:pt x="22365" y="1594"/>
                  </a:lnTo>
                  <a:cubicBezTo>
                    <a:pt x="22483" y="748"/>
                    <a:pt x="21834" y="0"/>
                    <a:pt x="2098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61;p46">
              <a:extLst>
                <a:ext uri="{FF2B5EF4-FFF2-40B4-BE49-F238E27FC236}">
                  <a16:creationId xmlns:a16="http://schemas.microsoft.com/office/drawing/2014/main" id="{C898F171-DDCF-77C5-724A-FAA1328466C8}"/>
                </a:ext>
              </a:extLst>
            </p:cNvPr>
            <p:cNvSpPr/>
            <p:nvPr/>
          </p:nvSpPr>
          <p:spPr>
            <a:xfrm>
              <a:off x="6806825" y="2680698"/>
              <a:ext cx="1702176" cy="1743048"/>
            </a:xfrm>
            <a:custGeom>
              <a:avLst/>
              <a:gdLst/>
              <a:ahLst/>
              <a:cxnLst/>
              <a:rect l="l" t="t" r="r" b="b"/>
              <a:pathLst>
                <a:path w="44936" h="46015" extrusionOk="0">
                  <a:moveTo>
                    <a:pt x="29101" y="1"/>
                  </a:moveTo>
                  <a:cubicBezTo>
                    <a:pt x="23633" y="1"/>
                    <a:pt x="17899" y="2131"/>
                    <a:pt x="13631" y="5091"/>
                  </a:cubicBezTo>
                  <a:cubicBezTo>
                    <a:pt x="9382" y="8042"/>
                    <a:pt x="5842" y="11966"/>
                    <a:pt x="3924" y="16834"/>
                  </a:cubicBezTo>
                  <a:cubicBezTo>
                    <a:pt x="0" y="26836"/>
                    <a:pt x="3619" y="38333"/>
                    <a:pt x="12972" y="43869"/>
                  </a:cubicBezTo>
                  <a:cubicBezTo>
                    <a:pt x="14703" y="44892"/>
                    <a:pt x="16611" y="45689"/>
                    <a:pt x="18607" y="45935"/>
                  </a:cubicBezTo>
                  <a:cubicBezTo>
                    <a:pt x="19053" y="45988"/>
                    <a:pt x="19499" y="46014"/>
                    <a:pt x="19945" y="46014"/>
                  </a:cubicBezTo>
                  <a:cubicBezTo>
                    <a:pt x="22524" y="46014"/>
                    <a:pt x="25088" y="45149"/>
                    <a:pt x="27301" y="43791"/>
                  </a:cubicBezTo>
                  <a:cubicBezTo>
                    <a:pt x="29141" y="42670"/>
                    <a:pt x="30803" y="41165"/>
                    <a:pt x="31825" y="39267"/>
                  </a:cubicBezTo>
                  <a:cubicBezTo>
                    <a:pt x="34156" y="34930"/>
                    <a:pt x="32956" y="29108"/>
                    <a:pt x="35976" y="25223"/>
                  </a:cubicBezTo>
                  <a:cubicBezTo>
                    <a:pt x="37697" y="23000"/>
                    <a:pt x="40500" y="21869"/>
                    <a:pt x="42427" y="19814"/>
                  </a:cubicBezTo>
                  <a:cubicBezTo>
                    <a:pt x="44040" y="18063"/>
                    <a:pt x="44935" y="15781"/>
                    <a:pt x="44935" y="13401"/>
                  </a:cubicBezTo>
                  <a:cubicBezTo>
                    <a:pt x="44906" y="10176"/>
                    <a:pt x="42899" y="6871"/>
                    <a:pt x="40696" y="4590"/>
                  </a:cubicBezTo>
                  <a:cubicBezTo>
                    <a:pt x="37874" y="1659"/>
                    <a:pt x="34264" y="302"/>
                    <a:pt x="30458" y="46"/>
                  </a:cubicBezTo>
                  <a:cubicBezTo>
                    <a:pt x="30008" y="16"/>
                    <a:pt x="29556" y="1"/>
                    <a:pt x="29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62;p46">
              <a:extLst>
                <a:ext uri="{FF2B5EF4-FFF2-40B4-BE49-F238E27FC236}">
                  <a16:creationId xmlns:a16="http://schemas.microsoft.com/office/drawing/2014/main" id="{9F32D6A7-75E0-EBE6-F576-52D1E4EFA8AD}"/>
                </a:ext>
              </a:extLst>
            </p:cNvPr>
            <p:cNvSpPr/>
            <p:nvPr/>
          </p:nvSpPr>
          <p:spPr>
            <a:xfrm>
              <a:off x="7172637" y="2538230"/>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63;p46">
              <a:extLst>
                <a:ext uri="{FF2B5EF4-FFF2-40B4-BE49-F238E27FC236}">
                  <a16:creationId xmlns:a16="http://schemas.microsoft.com/office/drawing/2014/main" id="{B6AACF55-89DA-3B89-C1A3-BFC76526F299}"/>
                </a:ext>
              </a:extLst>
            </p:cNvPr>
            <p:cNvSpPr/>
            <p:nvPr/>
          </p:nvSpPr>
          <p:spPr>
            <a:xfrm>
              <a:off x="7428974" y="2685017"/>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64;p46">
              <a:extLst>
                <a:ext uri="{FF2B5EF4-FFF2-40B4-BE49-F238E27FC236}">
                  <a16:creationId xmlns:a16="http://schemas.microsoft.com/office/drawing/2014/main" id="{7FA61D0D-8958-E00C-9CAC-7E0D18B89B6D}"/>
                </a:ext>
              </a:extLst>
            </p:cNvPr>
            <p:cNvSpPr/>
            <p:nvPr/>
          </p:nvSpPr>
          <p:spPr>
            <a:xfrm>
              <a:off x="7284801" y="2538230"/>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65;p46">
              <a:extLst>
                <a:ext uri="{FF2B5EF4-FFF2-40B4-BE49-F238E27FC236}">
                  <a16:creationId xmlns:a16="http://schemas.microsoft.com/office/drawing/2014/main" id="{69A216AD-21BB-27E7-0229-32732F511022}"/>
                </a:ext>
              </a:extLst>
            </p:cNvPr>
            <p:cNvSpPr/>
            <p:nvPr/>
          </p:nvSpPr>
          <p:spPr>
            <a:xfrm>
              <a:off x="7234875" y="2737935"/>
              <a:ext cx="164323" cy="74169"/>
            </a:xfrm>
            <a:custGeom>
              <a:avLst/>
              <a:gdLst/>
              <a:ahLst/>
              <a:cxnLst/>
              <a:rect l="l" t="t" r="r" b="b"/>
              <a:pathLst>
                <a:path w="4338" h="1958" fill="none" extrusionOk="0">
                  <a:moveTo>
                    <a:pt x="0" y="0"/>
                  </a:moveTo>
                  <a:lnTo>
                    <a:pt x="4337" y="195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66;p46">
              <a:extLst>
                <a:ext uri="{FF2B5EF4-FFF2-40B4-BE49-F238E27FC236}">
                  <a16:creationId xmlns:a16="http://schemas.microsoft.com/office/drawing/2014/main" id="{0C2DF8F9-A9D2-6368-0D66-C61073A0C1F4}"/>
                </a:ext>
              </a:extLst>
            </p:cNvPr>
            <p:cNvSpPr/>
            <p:nvPr/>
          </p:nvSpPr>
          <p:spPr>
            <a:xfrm>
              <a:off x="7387988" y="2676834"/>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67;p46">
              <a:extLst>
                <a:ext uri="{FF2B5EF4-FFF2-40B4-BE49-F238E27FC236}">
                  <a16:creationId xmlns:a16="http://schemas.microsoft.com/office/drawing/2014/main" id="{D240DEE2-35AD-E160-B34D-ED4D16726DEA}"/>
                </a:ext>
              </a:extLst>
            </p:cNvPr>
            <p:cNvSpPr/>
            <p:nvPr/>
          </p:nvSpPr>
          <p:spPr>
            <a:xfrm>
              <a:off x="6946462" y="3336714"/>
              <a:ext cx="288418" cy="266827"/>
            </a:xfrm>
            <a:custGeom>
              <a:avLst/>
              <a:gdLst/>
              <a:ahLst/>
              <a:cxnLst/>
              <a:rect l="l" t="t" r="r" b="b"/>
              <a:pathLst>
                <a:path w="7614" h="7044" extrusionOk="0">
                  <a:moveTo>
                    <a:pt x="3814" y="0"/>
                  </a:moveTo>
                  <a:cubicBezTo>
                    <a:pt x="3607" y="0"/>
                    <a:pt x="3398" y="19"/>
                    <a:pt x="3187" y="56"/>
                  </a:cubicBezTo>
                  <a:cubicBezTo>
                    <a:pt x="1280" y="400"/>
                    <a:pt x="1" y="2230"/>
                    <a:pt x="345" y="4138"/>
                  </a:cubicBezTo>
                  <a:cubicBezTo>
                    <a:pt x="652" y="5849"/>
                    <a:pt x="2142" y="7043"/>
                    <a:pt x="3814" y="7043"/>
                  </a:cubicBezTo>
                  <a:cubicBezTo>
                    <a:pt x="4016" y="7043"/>
                    <a:pt x="4221" y="7026"/>
                    <a:pt x="4427" y="6990"/>
                  </a:cubicBezTo>
                  <a:cubicBezTo>
                    <a:pt x="6344" y="6646"/>
                    <a:pt x="7613" y="4816"/>
                    <a:pt x="7269" y="2899"/>
                  </a:cubicBezTo>
                  <a:cubicBezTo>
                    <a:pt x="6971" y="1200"/>
                    <a:pt x="5489" y="0"/>
                    <a:pt x="38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68;p46">
              <a:extLst>
                <a:ext uri="{FF2B5EF4-FFF2-40B4-BE49-F238E27FC236}">
                  <a16:creationId xmlns:a16="http://schemas.microsoft.com/office/drawing/2014/main" id="{571FA97A-8953-D06C-DB88-910E97A4BF53}"/>
                </a:ext>
              </a:extLst>
            </p:cNvPr>
            <p:cNvSpPr/>
            <p:nvPr/>
          </p:nvSpPr>
          <p:spPr>
            <a:xfrm>
              <a:off x="7546669" y="4028141"/>
              <a:ext cx="286903" cy="266599"/>
            </a:xfrm>
            <a:custGeom>
              <a:avLst/>
              <a:gdLst/>
              <a:ahLst/>
              <a:cxnLst/>
              <a:rect l="l" t="t" r="r" b="b"/>
              <a:pathLst>
                <a:path w="7574" h="7038" extrusionOk="0">
                  <a:moveTo>
                    <a:pt x="3798" y="0"/>
                  </a:moveTo>
                  <a:cubicBezTo>
                    <a:pt x="3610" y="0"/>
                    <a:pt x="3419" y="16"/>
                    <a:pt x="3227" y="47"/>
                  </a:cubicBezTo>
                  <a:cubicBezTo>
                    <a:pt x="1309" y="352"/>
                    <a:pt x="1" y="2162"/>
                    <a:pt x="316" y="4079"/>
                  </a:cubicBezTo>
                  <a:cubicBezTo>
                    <a:pt x="590" y="5805"/>
                    <a:pt x="2083" y="7037"/>
                    <a:pt x="3777" y="7037"/>
                  </a:cubicBezTo>
                  <a:cubicBezTo>
                    <a:pt x="3965" y="7037"/>
                    <a:pt x="4156" y="7022"/>
                    <a:pt x="4348" y="6990"/>
                  </a:cubicBezTo>
                  <a:cubicBezTo>
                    <a:pt x="6266" y="6686"/>
                    <a:pt x="7574" y="4886"/>
                    <a:pt x="7259" y="2958"/>
                  </a:cubicBezTo>
                  <a:cubicBezTo>
                    <a:pt x="6985" y="1232"/>
                    <a:pt x="5492" y="0"/>
                    <a:pt x="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69;p46">
              <a:extLst>
                <a:ext uri="{FF2B5EF4-FFF2-40B4-BE49-F238E27FC236}">
                  <a16:creationId xmlns:a16="http://schemas.microsoft.com/office/drawing/2014/main" id="{DC42505E-33D8-8A6B-D217-F20BE0336B00}"/>
                </a:ext>
              </a:extLst>
            </p:cNvPr>
            <p:cNvSpPr/>
            <p:nvPr/>
          </p:nvSpPr>
          <p:spPr>
            <a:xfrm>
              <a:off x="7927785" y="3186515"/>
              <a:ext cx="279820" cy="266599"/>
            </a:xfrm>
            <a:custGeom>
              <a:avLst/>
              <a:gdLst/>
              <a:ahLst/>
              <a:cxnLst/>
              <a:rect l="l" t="t" r="r" b="b"/>
              <a:pathLst>
                <a:path w="7387" h="7038" extrusionOk="0">
                  <a:moveTo>
                    <a:pt x="3684" y="1"/>
                  </a:moveTo>
                  <a:cubicBezTo>
                    <a:pt x="1897" y="1"/>
                    <a:pt x="373" y="1359"/>
                    <a:pt x="198" y="3176"/>
                  </a:cubicBezTo>
                  <a:cubicBezTo>
                    <a:pt x="1" y="5104"/>
                    <a:pt x="1417" y="6834"/>
                    <a:pt x="3355" y="7021"/>
                  </a:cubicBezTo>
                  <a:cubicBezTo>
                    <a:pt x="3469" y="7032"/>
                    <a:pt x="3583" y="7038"/>
                    <a:pt x="3696" y="7038"/>
                  </a:cubicBezTo>
                  <a:cubicBezTo>
                    <a:pt x="5483" y="7038"/>
                    <a:pt x="7024" y="5677"/>
                    <a:pt x="7200" y="3864"/>
                  </a:cubicBezTo>
                  <a:cubicBezTo>
                    <a:pt x="7387" y="1927"/>
                    <a:pt x="5971" y="206"/>
                    <a:pt x="4043" y="19"/>
                  </a:cubicBezTo>
                  <a:cubicBezTo>
                    <a:pt x="3922" y="7"/>
                    <a:pt x="3803"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70;p46">
              <a:extLst>
                <a:ext uri="{FF2B5EF4-FFF2-40B4-BE49-F238E27FC236}">
                  <a16:creationId xmlns:a16="http://schemas.microsoft.com/office/drawing/2014/main" id="{6B3C9470-D2C6-3AEA-3777-A88E23E98732}"/>
                </a:ext>
              </a:extLst>
            </p:cNvPr>
            <p:cNvSpPr/>
            <p:nvPr/>
          </p:nvSpPr>
          <p:spPr>
            <a:xfrm>
              <a:off x="7802249" y="2857903"/>
              <a:ext cx="716803" cy="455052"/>
            </a:xfrm>
            <a:custGeom>
              <a:avLst/>
              <a:gdLst/>
              <a:ahLst/>
              <a:cxnLst/>
              <a:rect l="l" t="t" r="r" b="b"/>
              <a:pathLst>
                <a:path w="18923" h="12013" extrusionOk="0">
                  <a:moveTo>
                    <a:pt x="18923" y="0"/>
                  </a:moveTo>
                  <a:cubicBezTo>
                    <a:pt x="15311" y="1143"/>
                    <a:pt x="10968" y="1430"/>
                    <a:pt x="7522" y="1430"/>
                  </a:cubicBezTo>
                  <a:cubicBezTo>
                    <a:pt x="4061" y="1430"/>
                    <a:pt x="1505" y="1141"/>
                    <a:pt x="1505" y="1141"/>
                  </a:cubicBezTo>
                  <a:lnTo>
                    <a:pt x="1" y="11379"/>
                  </a:lnTo>
                  <a:cubicBezTo>
                    <a:pt x="2158" y="11835"/>
                    <a:pt x="4199" y="12012"/>
                    <a:pt x="6068" y="12012"/>
                  </a:cubicBezTo>
                  <a:cubicBezTo>
                    <a:pt x="12533" y="12012"/>
                    <a:pt x="16936" y="9894"/>
                    <a:pt x="16936" y="9894"/>
                  </a:cubicBezTo>
                  <a:lnTo>
                    <a:pt x="18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71;p46">
              <a:extLst>
                <a:ext uri="{FF2B5EF4-FFF2-40B4-BE49-F238E27FC236}">
                  <a16:creationId xmlns:a16="http://schemas.microsoft.com/office/drawing/2014/main" id="{265C53C3-D123-65B8-A9C3-FA8295D5ED82}"/>
                </a:ext>
              </a:extLst>
            </p:cNvPr>
            <p:cNvSpPr/>
            <p:nvPr/>
          </p:nvSpPr>
          <p:spPr>
            <a:xfrm>
              <a:off x="7228890" y="3507210"/>
              <a:ext cx="1163484" cy="195650"/>
            </a:xfrm>
            <a:custGeom>
              <a:avLst/>
              <a:gdLst/>
              <a:ahLst/>
              <a:cxnLst/>
              <a:rect l="l" t="t" r="r" b="b"/>
              <a:pathLst>
                <a:path w="30715" h="5165" extrusionOk="0">
                  <a:moveTo>
                    <a:pt x="15432" y="1"/>
                  </a:moveTo>
                  <a:lnTo>
                    <a:pt x="1" y="2578"/>
                  </a:lnTo>
                  <a:lnTo>
                    <a:pt x="17212" y="5164"/>
                  </a:lnTo>
                  <a:lnTo>
                    <a:pt x="30715" y="2047"/>
                  </a:lnTo>
                  <a:lnTo>
                    <a:pt x="154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72;p46">
              <a:extLst>
                <a:ext uri="{FF2B5EF4-FFF2-40B4-BE49-F238E27FC236}">
                  <a16:creationId xmlns:a16="http://schemas.microsoft.com/office/drawing/2014/main" id="{7403D79B-70DF-0982-B783-537F48890E7B}"/>
                </a:ext>
              </a:extLst>
            </p:cNvPr>
            <p:cNvSpPr/>
            <p:nvPr/>
          </p:nvSpPr>
          <p:spPr>
            <a:xfrm>
              <a:off x="7166690" y="2824189"/>
              <a:ext cx="1370536" cy="1728805"/>
            </a:xfrm>
            <a:custGeom>
              <a:avLst/>
              <a:gdLst/>
              <a:ahLst/>
              <a:cxnLst/>
              <a:rect l="l" t="t" r="r" b="b"/>
              <a:pathLst>
                <a:path w="36181" h="45639" extrusionOk="0">
                  <a:moveTo>
                    <a:pt x="15726" y="24110"/>
                  </a:moveTo>
                  <a:lnTo>
                    <a:pt x="16474" y="24208"/>
                  </a:lnTo>
                  <a:lnTo>
                    <a:pt x="16720" y="24720"/>
                  </a:lnTo>
                  <a:lnTo>
                    <a:pt x="16720" y="24720"/>
                  </a:lnTo>
                  <a:lnTo>
                    <a:pt x="15539" y="24582"/>
                  </a:lnTo>
                  <a:lnTo>
                    <a:pt x="15726" y="24110"/>
                  </a:lnTo>
                  <a:close/>
                  <a:moveTo>
                    <a:pt x="3374" y="12269"/>
                  </a:moveTo>
                  <a:lnTo>
                    <a:pt x="16562" y="12967"/>
                  </a:lnTo>
                  <a:lnTo>
                    <a:pt x="15844" y="17560"/>
                  </a:lnTo>
                  <a:cubicBezTo>
                    <a:pt x="15805" y="17845"/>
                    <a:pt x="16002" y="18111"/>
                    <a:pt x="16297" y="18150"/>
                  </a:cubicBezTo>
                  <a:cubicBezTo>
                    <a:pt x="16474" y="18170"/>
                    <a:pt x="16631" y="18189"/>
                    <a:pt x="16690" y="18199"/>
                  </a:cubicBezTo>
                  <a:lnTo>
                    <a:pt x="31305" y="20176"/>
                  </a:lnTo>
                  <a:lnTo>
                    <a:pt x="31246" y="20343"/>
                  </a:lnTo>
                  <a:lnTo>
                    <a:pt x="31108" y="20737"/>
                  </a:lnTo>
                  <a:lnTo>
                    <a:pt x="29190" y="26146"/>
                  </a:lnTo>
                  <a:lnTo>
                    <a:pt x="17339" y="24788"/>
                  </a:lnTo>
                  <a:lnTo>
                    <a:pt x="17093" y="24287"/>
                  </a:lnTo>
                  <a:lnTo>
                    <a:pt x="17093" y="24287"/>
                  </a:lnTo>
                  <a:lnTo>
                    <a:pt x="18588" y="24484"/>
                  </a:lnTo>
                  <a:lnTo>
                    <a:pt x="18765" y="23628"/>
                  </a:lnTo>
                  <a:lnTo>
                    <a:pt x="18982" y="23657"/>
                  </a:lnTo>
                  <a:cubicBezTo>
                    <a:pt x="18998" y="23660"/>
                    <a:pt x="19015" y="23661"/>
                    <a:pt x="19031" y="23661"/>
                  </a:cubicBezTo>
                  <a:cubicBezTo>
                    <a:pt x="19226" y="23661"/>
                    <a:pt x="19385" y="23503"/>
                    <a:pt x="19385" y="23303"/>
                  </a:cubicBezTo>
                  <a:lnTo>
                    <a:pt x="19385" y="23176"/>
                  </a:lnTo>
                  <a:cubicBezTo>
                    <a:pt x="19385" y="22999"/>
                    <a:pt x="19257" y="22851"/>
                    <a:pt x="19080" y="22822"/>
                  </a:cubicBezTo>
                  <a:lnTo>
                    <a:pt x="3403" y="20756"/>
                  </a:lnTo>
                  <a:lnTo>
                    <a:pt x="3374" y="12269"/>
                  </a:lnTo>
                  <a:close/>
                  <a:moveTo>
                    <a:pt x="6128" y="22841"/>
                  </a:moveTo>
                  <a:lnTo>
                    <a:pt x="15195" y="24031"/>
                  </a:lnTo>
                  <a:lnTo>
                    <a:pt x="15008" y="24523"/>
                  </a:lnTo>
                  <a:lnTo>
                    <a:pt x="13858" y="24395"/>
                  </a:lnTo>
                  <a:lnTo>
                    <a:pt x="13799" y="24906"/>
                  </a:lnTo>
                  <a:lnTo>
                    <a:pt x="14812" y="25024"/>
                  </a:lnTo>
                  <a:lnTo>
                    <a:pt x="12864" y="30030"/>
                  </a:lnTo>
                  <a:lnTo>
                    <a:pt x="9462" y="29607"/>
                  </a:lnTo>
                  <a:lnTo>
                    <a:pt x="6128" y="22841"/>
                  </a:lnTo>
                  <a:close/>
                  <a:moveTo>
                    <a:pt x="15343" y="25084"/>
                  </a:moveTo>
                  <a:lnTo>
                    <a:pt x="16995" y="25270"/>
                  </a:lnTo>
                  <a:lnTo>
                    <a:pt x="19709" y="30896"/>
                  </a:lnTo>
                  <a:lnTo>
                    <a:pt x="13395" y="30099"/>
                  </a:lnTo>
                  <a:lnTo>
                    <a:pt x="15343" y="25084"/>
                  </a:lnTo>
                  <a:close/>
                  <a:moveTo>
                    <a:pt x="9737" y="30158"/>
                  </a:moveTo>
                  <a:lnTo>
                    <a:pt x="12678" y="30532"/>
                  </a:lnTo>
                  <a:lnTo>
                    <a:pt x="11458" y="33659"/>
                  </a:lnTo>
                  <a:lnTo>
                    <a:pt x="9737" y="30158"/>
                  </a:lnTo>
                  <a:close/>
                  <a:moveTo>
                    <a:pt x="17605" y="25329"/>
                  </a:moveTo>
                  <a:lnTo>
                    <a:pt x="29003" y="26637"/>
                  </a:lnTo>
                  <a:lnTo>
                    <a:pt x="29013" y="26647"/>
                  </a:lnTo>
                  <a:lnTo>
                    <a:pt x="24450" y="39521"/>
                  </a:lnTo>
                  <a:lnTo>
                    <a:pt x="20595" y="31525"/>
                  </a:lnTo>
                  <a:lnTo>
                    <a:pt x="20595" y="31525"/>
                  </a:lnTo>
                  <a:lnTo>
                    <a:pt x="21608" y="31653"/>
                  </a:lnTo>
                  <a:lnTo>
                    <a:pt x="21667" y="31132"/>
                  </a:lnTo>
                  <a:lnTo>
                    <a:pt x="20319" y="30965"/>
                  </a:lnTo>
                  <a:lnTo>
                    <a:pt x="17605" y="25329"/>
                  </a:lnTo>
                  <a:close/>
                  <a:moveTo>
                    <a:pt x="35948" y="1"/>
                  </a:moveTo>
                  <a:cubicBezTo>
                    <a:pt x="35934" y="1"/>
                    <a:pt x="35921" y="2"/>
                    <a:pt x="35907" y="5"/>
                  </a:cubicBezTo>
                  <a:cubicBezTo>
                    <a:pt x="35809" y="15"/>
                    <a:pt x="35730" y="84"/>
                    <a:pt x="35711" y="172"/>
                  </a:cubicBezTo>
                  <a:lnTo>
                    <a:pt x="31688" y="19478"/>
                  </a:lnTo>
                  <a:lnTo>
                    <a:pt x="16788" y="17491"/>
                  </a:lnTo>
                  <a:cubicBezTo>
                    <a:pt x="16778" y="17490"/>
                    <a:pt x="16767" y="17490"/>
                    <a:pt x="16757" y="17490"/>
                  </a:cubicBezTo>
                  <a:cubicBezTo>
                    <a:pt x="16640" y="17490"/>
                    <a:pt x="16526" y="17539"/>
                    <a:pt x="16454" y="17639"/>
                  </a:cubicBezTo>
                  <a:lnTo>
                    <a:pt x="18854" y="1303"/>
                  </a:lnTo>
                  <a:cubicBezTo>
                    <a:pt x="18870" y="1139"/>
                    <a:pt x="18744" y="1048"/>
                    <a:pt x="18619" y="1048"/>
                  </a:cubicBezTo>
                  <a:cubicBezTo>
                    <a:pt x="18518" y="1048"/>
                    <a:pt x="18418" y="1107"/>
                    <a:pt x="18392" y="1234"/>
                  </a:cubicBezTo>
                  <a:lnTo>
                    <a:pt x="16739" y="11826"/>
                  </a:lnTo>
                  <a:lnTo>
                    <a:pt x="59" y="10941"/>
                  </a:lnTo>
                  <a:lnTo>
                    <a:pt x="0" y="12092"/>
                  </a:lnTo>
                  <a:lnTo>
                    <a:pt x="3108" y="12249"/>
                  </a:lnTo>
                  <a:lnTo>
                    <a:pt x="3148" y="20717"/>
                  </a:lnTo>
                  <a:lnTo>
                    <a:pt x="1741" y="20530"/>
                  </a:lnTo>
                  <a:cubicBezTo>
                    <a:pt x="1729" y="20529"/>
                    <a:pt x="1717" y="20528"/>
                    <a:pt x="1705" y="20528"/>
                  </a:cubicBezTo>
                  <a:cubicBezTo>
                    <a:pt x="1504" y="20528"/>
                    <a:pt x="1338" y="20680"/>
                    <a:pt x="1338" y="20884"/>
                  </a:cubicBezTo>
                  <a:lnTo>
                    <a:pt x="1338" y="20963"/>
                  </a:lnTo>
                  <a:cubicBezTo>
                    <a:pt x="1338" y="21140"/>
                    <a:pt x="1466" y="21287"/>
                    <a:pt x="1643" y="21317"/>
                  </a:cubicBezTo>
                  <a:lnTo>
                    <a:pt x="2135" y="21376"/>
                  </a:lnTo>
                  <a:lnTo>
                    <a:pt x="2243" y="22330"/>
                  </a:lnTo>
                  <a:lnTo>
                    <a:pt x="5508" y="22763"/>
                  </a:lnTo>
                  <a:lnTo>
                    <a:pt x="8852" y="29529"/>
                  </a:lnTo>
                  <a:lnTo>
                    <a:pt x="6983" y="29293"/>
                  </a:lnTo>
                  <a:lnTo>
                    <a:pt x="6914" y="29804"/>
                  </a:lnTo>
                  <a:lnTo>
                    <a:pt x="9127" y="30089"/>
                  </a:lnTo>
                  <a:lnTo>
                    <a:pt x="11222" y="34318"/>
                  </a:lnTo>
                  <a:lnTo>
                    <a:pt x="6806" y="45638"/>
                  </a:lnTo>
                  <a:lnTo>
                    <a:pt x="7357" y="45638"/>
                  </a:lnTo>
                  <a:lnTo>
                    <a:pt x="11507" y="34948"/>
                  </a:lnTo>
                  <a:lnTo>
                    <a:pt x="16779" y="45638"/>
                  </a:lnTo>
                  <a:lnTo>
                    <a:pt x="17359" y="45638"/>
                  </a:lnTo>
                  <a:lnTo>
                    <a:pt x="11773" y="34289"/>
                  </a:lnTo>
                  <a:lnTo>
                    <a:pt x="13199" y="30601"/>
                  </a:lnTo>
                  <a:lnTo>
                    <a:pt x="19975" y="31456"/>
                  </a:lnTo>
                  <a:lnTo>
                    <a:pt x="24204" y="40209"/>
                  </a:lnTo>
                  <a:lnTo>
                    <a:pt x="22276" y="45638"/>
                  </a:lnTo>
                  <a:lnTo>
                    <a:pt x="22827" y="45638"/>
                  </a:lnTo>
                  <a:lnTo>
                    <a:pt x="24519" y="40868"/>
                  </a:lnTo>
                  <a:lnTo>
                    <a:pt x="26820" y="45638"/>
                  </a:lnTo>
                  <a:lnTo>
                    <a:pt x="27390" y="45638"/>
                  </a:lnTo>
                  <a:lnTo>
                    <a:pt x="24764" y="40180"/>
                  </a:lnTo>
                  <a:lnTo>
                    <a:pt x="29534" y="26706"/>
                  </a:lnTo>
                  <a:lnTo>
                    <a:pt x="30016" y="26755"/>
                  </a:lnTo>
                  <a:lnTo>
                    <a:pt x="30075" y="26244"/>
                  </a:lnTo>
                  <a:lnTo>
                    <a:pt x="29711" y="26205"/>
                  </a:lnTo>
                  <a:lnTo>
                    <a:pt x="31639" y="20786"/>
                  </a:lnTo>
                  <a:lnTo>
                    <a:pt x="31826" y="20255"/>
                  </a:lnTo>
                  <a:lnTo>
                    <a:pt x="32170" y="20294"/>
                  </a:lnTo>
                  <a:cubicBezTo>
                    <a:pt x="32182" y="20295"/>
                    <a:pt x="32195" y="20296"/>
                    <a:pt x="32207" y="20296"/>
                  </a:cubicBezTo>
                  <a:cubicBezTo>
                    <a:pt x="32407" y="20296"/>
                    <a:pt x="32573" y="20144"/>
                    <a:pt x="32573" y="19940"/>
                  </a:cubicBezTo>
                  <a:lnTo>
                    <a:pt x="32573" y="19901"/>
                  </a:lnTo>
                  <a:cubicBezTo>
                    <a:pt x="32573" y="19743"/>
                    <a:pt x="32475" y="19606"/>
                    <a:pt x="32327" y="19566"/>
                  </a:cubicBezTo>
                  <a:lnTo>
                    <a:pt x="36163" y="261"/>
                  </a:lnTo>
                  <a:cubicBezTo>
                    <a:pt x="36181" y="127"/>
                    <a:pt x="36077" y="1"/>
                    <a:pt x="35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73;p46">
              <a:extLst>
                <a:ext uri="{FF2B5EF4-FFF2-40B4-BE49-F238E27FC236}">
                  <a16:creationId xmlns:a16="http://schemas.microsoft.com/office/drawing/2014/main" id="{A33E7EB5-5F2C-E3B1-FB45-F110D06F7867}"/>
                </a:ext>
              </a:extLst>
            </p:cNvPr>
            <p:cNvSpPr/>
            <p:nvPr/>
          </p:nvSpPr>
          <p:spPr>
            <a:xfrm>
              <a:off x="7059753" y="373881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74;p46">
              <a:extLst>
                <a:ext uri="{FF2B5EF4-FFF2-40B4-BE49-F238E27FC236}">
                  <a16:creationId xmlns:a16="http://schemas.microsoft.com/office/drawing/2014/main" id="{B8F317EC-F9AB-23F9-E6F1-92DD4F7031A5}"/>
                </a:ext>
              </a:extLst>
            </p:cNvPr>
            <p:cNvSpPr/>
            <p:nvPr/>
          </p:nvSpPr>
          <p:spPr>
            <a:xfrm>
              <a:off x="7378669" y="33581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75;p46">
              <a:extLst>
                <a:ext uri="{FF2B5EF4-FFF2-40B4-BE49-F238E27FC236}">
                  <a16:creationId xmlns:a16="http://schemas.microsoft.com/office/drawing/2014/main" id="{F933071F-220B-458F-56A8-42ADB753620A}"/>
                </a:ext>
              </a:extLst>
            </p:cNvPr>
            <p:cNvSpPr/>
            <p:nvPr/>
          </p:nvSpPr>
          <p:spPr>
            <a:xfrm>
              <a:off x="7947142" y="2732102"/>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070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39"/>
          <p:cNvSpPr txBox="1">
            <a:spLocks noGrp="1"/>
          </p:cNvSpPr>
          <p:nvPr>
            <p:ph type="title"/>
          </p:nvPr>
        </p:nvSpPr>
        <p:spPr>
          <a:xfrm>
            <a:off x="3219211" y="364517"/>
            <a:ext cx="2639554"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sz="4000" dirty="0"/>
              <a:t>Topics Used</a:t>
            </a:r>
          </a:p>
        </p:txBody>
      </p:sp>
      <p:graphicFrame>
        <p:nvGraphicFramePr>
          <p:cNvPr id="1997" name="Google Shape;1997;p39"/>
          <p:cNvGraphicFramePr/>
          <p:nvPr>
            <p:extLst>
              <p:ext uri="{D42A27DB-BD31-4B8C-83A1-F6EECF244321}">
                <p14:modId xmlns:p14="http://schemas.microsoft.com/office/powerpoint/2010/main" val="984004553"/>
              </p:ext>
            </p:extLst>
          </p:nvPr>
        </p:nvGraphicFramePr>
        <p:xfrm>
          <a:off x="1339288" y="1464200"/>
          <a:ext cx="6399400" cy="2315223"/>
        </p:xfrm>
        <a:graphic>
          <a:graphicData uri="http://schemas.openxmlformats.org/drawingml/2006/table">
            <a:tbl>
              <a:tblPr>
                <a:noFill/>
                <a:tableStyleId>{BDAC5E5D-2C48-4B30-8434-51DA563FF388}</a:tableStyleId>
              </a:tblPr>
              <a:tblGrid>
                <a:gridCol w="1599850">
                  <a:extLst>
                    <a:ext uri="{9D8B030D-6E8A-4147-A177-3AD203B41FA5}">
                      <a16:colId xmlns:a16="http://schemas.microsoft.com/office/drawing/2014/main" val="20000"/>
                    </a:ext>
                  </a:extLst>
                </a:gridCol>
                <a:gridCol w="1599850">
                  <a:extLst>
                    <a:ext uri="{9D8B030D-6E8A-4147-A177-3AD203B41FA5}">
                      <a16:colId xmlns:a16="http://schemas.microsoft.com/office/drawing/2014/main" val="20001"/>
                    </a:ext>
                  </a:extLst>
                </a:gridCol>
                <a:gridCol w="1599850">
                  <a:extLst>
                    <a:ext uri="{9D8B030D-6E8A-4147-A177-3AD203B41FA5}">
                      <a16:colId xmlns:a16="http://schemas.microsoft.com/office/drawing/2014/main" val="20002"/>
                    </a:ext>
                  </a:extLst>
                </a:gridCol>
                <a:gridCol w="1599850">
                  <a:extLst>
                    <a:ext uri="{9D8B030D-6E8A-4147-A177-3AD203B41FA5}">
                      <a16:colId xmlns:a16="http://schemas.microsoft.com/office/drawing/2014/main" val="20003"/>
                    </a:ext>
                  </a:extLst>
                </a:gridCol>
              </a:tblGrid>
              <a:tr h="708225">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Rajdhani"/>
                          <a:cs typeface="Rajdhani" panose="020B0604020202020204" charset="0"/>
                          <a:sym typeface="Rajdhani"/>
                        </a:rPr>
                        <a:t>Array</a:t>
                      </a:r>
                      <a:endParaRPr sz="1800" b="1" dirty="0">
                        <a:solidFill>
                          <a:schemeClr val="tx1"/>
                        </a:solidFill>
                        <a:latin typeface="Rajdhani" panose="020B0604020202020204" charset="0"/>
                        <a:ea typeface="Rajdhani"/>
                        <a:cs typeface="Rajdhani" panose="020B0604020202020204" charset="0"/>
                        <a:sym typeface="Rajdhani"/>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Rajdhani"/>
                          <a:cs typeface="Rajdhani" panose="020B0604020202020204" charset="0"/>
                          <a:sym typeface="Rajdhani"/>
                        </a:rPr>
                        <a:t>Structs</a:t>
                      </a:r>
                      <a:endParaRPr sz="1800" b="1" dirty="0">
                        <a:solidFill>
                          <a:schemeClr val="tx1"/>
                        </a:solidFill>
                        <a:latin typeface="Rajdhani" panose="020B0604020202020204" charset="0"/>
                        <a:ea typeface="Rajdhani"/>
                        <a:cs typeface="Rajdhani" panose="020B0604020202020204" charset="0"/>
                        <a:sym typeface="Rajdhani"/>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Rajdhani"/>
                          <a:cs typeface="Rajdhani" panose="020B0604020202020204" charset="0"/>
                          <a:sym typeface="Rajdhani"/>
                        </a:rPr>
                        <a:t>Classes </a:t>
                      </a:r>
                      <a:endParaRPr sz="1800" b="1" dirty="0">
                        <a:solidFill>
                          <a:schemeClr val="tx1"/>
                        </a:solidFill>
                        <a:latin typeface="Rajdhani" panose="020B0604020202020204" charset="0"/>
                        <a:ea typeface="Rajdhani"/>
                        <a:cs typeface="Rajdhani" panose="020B0604020202020204" charset="0"/>
                        <a:sym typeface="Rajdhani"/>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Rajdhani"/>
                          <a:cs typeface="Rajdhani" panose="020B0604020202020204" charset="0"/>
                          <a:sym typeface="Rajdhani"/>
                        </a:rPr>
                        <a:t>Pointers</a:t>
                      </a:r>
                      <a:endParaRPr sz="1800" b="1" dirty="0">
                        <a:solidFill>
                          <a:schemeClr val="tx1"/>
                        </a:solidFill>
                        <a:latin typeface="Rajdhani" panose="020B0604020202020204" charset="0"/>
                        <a:ea typeface="Rajdhani"/>
                        <a:cs typeface="Rajdhani" panose="020B0604020202020204" charset="0"/>
                        <a:sym typeface="Rajdhani"/>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08225">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Fira Sans"/>
                          <a:cs typeface="Rajdhani" panose="020B0604020202020204" charset="0"/>
                          <a:sym typeface="Fira Sans"/>
                        </a:rPr>
                        <a:t>Constructors</a:t>
                      </a:r>
                      <a:endParaRPr sz="1800" b="1" dirty="0">
                        <a:solidFill>
                          <a:schemeClr val="tx1"/>
                        </a:solidFill>
                        <a:latin typeface="Rajdhani" panose="020B0604020202020204" charset="0"/>
                        <a:ea typeface="Fira Sans"/>
                        <a:cs typeface="Rajdhani" panose="020B0604020202020204" charset="0"/>
                        <a:sym typeface="Fira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Fira Sans"/>
                          <a:cs typeface="Rajdhani" panose="020B0604020202020204" charset="0"/>
                          <a:sym typeface="Fira Sans"/>
                        </a:rPr>
                        <a:t>Destructors</a:t>
                      </a:r>
                      <a:endParaRPr sz="1800" b="1" dirty="0">
                        <a:solidFill>
                          <a:schemeClr val="tx1"/>
                        </a:solidFill>
                        <a:latin typeface="Rajdhani" panose="020B0604020202020204" charset="0"/>
                        <a:ea typeface="Fira Sans"/>
                        <a:cs typeface="Rajdhani" panose="020B0604020202020204" charset="0"/>
                        <a:sym typeface="Fira Sans"/>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Fira Sans"/>
                          <a:cs typeface="Rajdhani" panose="020B0604020202020204" charset="0"/>
                          <a:sym typeface="Fira Sans"/>
                        </a:rPr>
                        <a:t>Static Members</a:t>
                      </a:r>
                      <a:endParaRPr sz="1800" b="1" dirty="0">
                        <a:solidFill>
                          <a:schemeClr val="tx1"/>
                        </a:solidFill>
                        <a:latin typeface="Rajdhani" panose="020B0604020202020204" charset="0"/>
                        <a:ea typeface="Fira Sans"/>
                        <a:cs typeface="Rajdhani" panose="020B0604020202020204" charset="0"/>
                        <a:sym typeface="Fira Sans"/>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Fira Sans"/>
                          <a:cs typeface="Rajdhani" panose="020B0604020202020204" charset="0"/>
                          <a:sym typeface="Fira Sans"/>
                        </a:rPr>
                        <a:t>Inheritance</a:t>
                      </a:r>
                      <a:endParaRPr sz="1800" b="1" dirty="0">
                        <a:solidFill>
                          <a:schemeClr val="tx1"/>
                        </a:solidFill>
                        <a:latin typeface="Rajdhani" panose="020B0604020202020204" charset="0"/>
                        <a:ea typeface="Fira Sans"/>
                        <a:cs typeface="Rajdhani" panose="020B0604020202020204" charset="0"/>
                        <a:sym typeface="Fira Sans"/>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08225">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Fira Sans"/>
                          <a:cs typeface="Rajdhani" panose="020B0604020202020204" charset="0"/>
                          <a:sym typeface="Fira Sans"/>
                        </a:rPr>
                        <a:t>Composition</a:t>
                      </a:r>
                      <a:endParaRPr sz="1800" b="1" dirty="0">
                        <a:solidFill>
                          <a:schemeClr val="tx1"/>
                        </a:solidFill>
                        <a:latin typeface="Rajdhani" panose="020B0604020202020204" charset="0"/>
                        <a:ea typeface="Fira Sans"/>
                        <a:cs typeface="Rajdhani" panose="020B0604020202020204" charset="0"/>
                        <a:sym typeface="Fira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Fira Sans"/>
                          <a:cs typeface="Rajdhani" panose="020B0604020202020204" charset="0"/>
                          <a:sym typeface="Fira Sans"/>
                        </a:rPr>
                        <a:t>Overriding</a:t>
                      </a:r>
                      <a:endParaRPr sz="1800" b="1" dirty="0">
                        <a:solidFill>
                          <a:schemeClr val="tx1"/>
                        </a:solidFill>
                        <a:latin typeface="Rajdhani" panose="020B0604020202020204" charset="0"/>
                        <a:ea typeface="Fira Sans"/>
                        <a:cs typeface="Rajdhani" panose="020B0604020202020204" charset="0"/>
                        <a:sym typeface="Fira Sans"/>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Fira Sans"/>
                          <a:cs typeface="Rajdhani" panose="020B0604020202020204" charset="0"/>
                          <a:sym typeface="Fira Sans"/>
                        </a:rPr>
                        <a:t>Overloading</a:t>
                      </a:r>
                      <a:endParaRPr sz="1800" b="1" dirty="0">
                        <a:solidFill>
                          <a:schemeClr val="tx1"/>
                        </a:solidFill>
                        <a:latin typeface="Rajdhani" panose="020B0604020202020204" charset="0"/>
                        <a:ea typeface="Fira Sans"/>
                        <a:cs typeface="Rajdhani" panose="020B0604020202020204" charset="0"/>
                        <a:sym typeface="Fira Sans"/>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solidFill>
                            <a:schemeClr val="tx1"/>
                          </a:solidFill>
                          <a:latin typeface="Rajdhani" panose="020B0604020202020204" charset="0"/>
                          <a:ea typeface="Fira Sans"/>
                          <a:cs typeface="Rajdhani" panose="020B0604020202020204" charset="0"/>
                          <a:sym typeface="Fira Sans"/>
                        </a:rPr>
                        <a:t>Friend Function</a:t>
                      </a:r>
                      <a:endParaRPr sz="1800" b="1" dirty="0">
                        <a:solidFill>
                          <a:schemeClr val="tx1"/>
                        </a:solidFill>
                        <a:latin typeface="Rajdhani" panose="020B0604020202020204" charset="0"/>
                        <a:ea typeface="Fira Sans"/>
                        <a:cs typeface="Rajdhani" panose="020B0604020202020204" charset="0"/>
                        <a:sym typeface="Fira Sans"/>
                      </a:endParaRPr>
                    </a:p>
                  </a:txBody>
                  <a:tcPr marL="18287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1998" name="Google Shape;1998;p39"/>
          <p:cNvGrpSpPr/>
          <p:nvPr/>
        </p:nvGrpSpPr>
        <p:grpSpPr>
          <a:xfrm rot="-868971">
            <a:off x="222680" y="3949459"/>
            <a:ext cx="959574" cy="1034571"/>
            <a:chOff x="921375" y="2920690"/>
            <a:chExt cx="1565427" cy="1687776"/>
          </a:xfrm>
        </p:grpSpPr>
        <p:sp>
          <p:nvSpPr>
            <p:cNvPr id="1999" name="Google Shape;1999;p39"/>
            <p:cNvSpPr/>
            <p:nvPr/>
          </p:nvSpPr>
          <p:spPr>
            <a:xfrm>
              <a:off x="921375" y="2920690"/>
              <a:ext cx="1544042" cy="1687776"/>
            </a:xfrm>
            <a:custGeom>
              <a:avLst/>
              <a:gdLst/>
              <a:ahLst/>
              <a:cxnLst/>
              <a:rect l="l" t="t" r="r" b="b"/>
              <a:pathLst>
                <a:path w="51123" h="55882" extrusionOk="0">
                  <a:moveTo>
                    <a:pt x="15628" y="0"/>
                  </a:moveTo>
                  <a:cubicBezTo>
                    <a:pt x="15471" y="0"/>
                    <a:pt x="15304" y="10"/>
                    <a:pt x="15137" y="30"/>
                  </a:cubicBezTo>
                  <a:cubicBezTo>
                    <a:pt x="13307" y="256"/>
                    <a:pt x="11803" y="1711"/>
                    <a:pt x="11399" y="3472"/>
                  </a:cubicBezTo>
                  <a:cubicBezTo>
                    <a:pt x="11075" y="3619"/>
                    <a:pt x="10770" y="3816"/>
                    <a:pt x="10514" y="4062"/>
                  </a:cubicBezTo>
                  <a:cubicBezTo>
                    <a:pt x="9924" y="3678"/>
                    <a:pt x="9236" y="3472"/>
                    <a:pt x="8528" y="3462"/>
                  </a:cubicBezTo>
                  <a:lnTo>
                    <a:pt x="8351" y="3462"/>
                  </a:lnTo>
                  <a:cubicBezTo>
                    <a:pt x="7279" y="3521"/>
                    <a:pt x="6315" y="4101"/>
                    <a:pt x="5754" y="5016"/>
                  </a:cubicBezTo>
                  <a:cubicBezTo>
                    <a:pt x="5489" y="5449"/>
                    <a:pt x="5341" y="5940"/>
                    <a:pt x="5302" y="6442"/>
                  </a:cubicBezTo>
                  <a:cubicBezTo>
                    <a:pt x="4662" y="6806"/>
                    <a:pt x="4161" y="7366"/>
                    <a:pt x="3866" y="8035"/>
                  </a:cubicBezTo>
                  <a:cubicBezTo>
                    <a:pt x="3571" y="8724"/>
                    <a:pt x="3453" y="9481"/>
                    <a:pt x="3531" y="10228"/>
                  </a:cubicBezTo>
                  <a:cubicBezTo>
                    <a:pt x="3364" y="10425"/>
                    <a:pt x="3227" y="10641"/>
                    <a:pt x="3109" y="10877"/>
                  </a:cubicBezTo>
                  <a:cubicBezTo>
                    <a:pt x="1997" y="11467"/>
                    <a:pt x="1447" y="12549"/>
                    <a:pt x="1378" y="12697"/>
                  </a:cubicBezTo>
                  <a:cubicBezTo>
                    <a:pt x="1210" y="13051"/>
                    <a:pt x="1191" y="13454"/>
                    <a:pt x="1338" y="13818"/>
                  </a:cubicBezTo>
                  <a:lnTo>
                    <a:pt x="4603" y="22256"/>
                  </a:lnTo>
                  <a:lnTo>
                    <a:pt x="1417" y="22256"/>
                  </a:lnTo>
                  <a:cubicBezTo>
                    <a:pt x="630" y="22256"/>
                    <a:pt x="1" y="22886"/>
                    <a:pt x="1" y="23663"/>
                  </a:cubicBezTo>
                  <a:lnTo>
                    <a:pt x="1" y="45574"/>
                  </a:lnTo>
                  <a:cubicBezTo>
                    <a:pt x="1" y="46351"/>
                    <a:pt x="640" y="46981"/>
                    <a:pt x="1417" y="46981"/>
                  </a:cubicBezTo>
                  <a:lnTo>
                    <a:pt x="8164" y="46981"/>
                  </a:lnTo>
                  <a:cubicBezTo>
                    <a:pt x="9275" y="48053"/>
                    <a:pt x="10534" y="48967"/>
                    <a:pt x="11891" y="49705"/>
                  </a:cubicBezTo>
                  <a:cubicBezTo>
                    <a:pt x="13248" y="50443"/>
                    <a:pt x="14674" y="51033"/>
                    <a:pt x="16150" y="51485"/>
                  </a:cubicBezTo>
                  <a:cubicBezTo>
                    <a:pt x="16513" y="54003"/>
                    <a:pt x="18667" y="55881"/>
                    <a:pt x="21214" y="55881"/>
                  </a:cubicBezTo>
                  <a:cubicBezTo>
                    <a:pt x="23299" y="55871"/>
                    <a:pt x="25178" y="54603"/>
                    <a:pt x="25955" y="52665"/>
                  </a:cubicBezTo>
                  <a:cubicBezTo>
                    <a:pt x="27135" y="52616"/>
                    <a:pt x="28305" y="52498"/>
                    <a:pt x="29466" y="52301"/>
                  </a:cubicBezTo>
                  <a:cubicBezTo>
                    <a:pt x="34432" y="51485"/>
                    <a:pt x="38711" y="49695"/>
                    <a:pt x="42192" y="46981"/>
                  </a:cubicBezTo>
                  <a:lnTo>
                    <a:pt x="46018" y="46981"/>
                  </a:lnTo>
                  <a:cubicBezTo>
                    <a:pt x="47060" y="46981"/>
                    <a:pt x="47916" y="46135"/>
                    <a:pt x="47916" y="45083"/>
                  </a:cubicBezTo>
                  <a:lnTo>
                    <a:pt x="47916" y="40519"/>
                  </a:lnTo>
                  <a:cubicBezTo>
                    <a:pt x="49981" y="37087"/>
                    <a:pt x="51083" y="33153"/>
                    <a:pt x="51102" y="29140"/>
                  </a:cubicBezTo>
                  <a:cubicBezTo>
                    <a:pt x="51122" y="24931"/>
                    <a:pt x="49863" y="20810"/>
                    <a:pt x="47513" y="17319"/>
                  </a:cubicBezTo>
                  <a:cubicBezTo>
                    <a:pt x="46215" y="15401"/>
                    <a:pt x="44729" y="13906"/>
                    <a:pt x="43107" y="12893"/>
                  </a:cubicBezTo>
                  <a:cubicBezTo>
                    <a:pt x="41041" y="11605"/>
                    <a:pt x="38475" y="10917"/>
                    <a:pt x="35691" y="10917"/>
                  </a:cubicBezTo>
                  <a:cubicBezTo>
                    <a:pt x="35062" y="10917"/>
                    <a:pt x="34432" y="10956"/>
                    <a:pt x="33803" y="11025"/>
                  </a:cubicBezTo>
                  <a:cubicBezTo>
                    <a:pt x="32613" y="11143"/>
                    <a:pt x="31443" y="11399"/>
                    <a:pt x="30312" y="11792"/>
                  </a:cubicBezTo>
                  <a:lnTo>
                    <a:pt x="30105" y="7475"/>
                  </a:lnTo>
                  <a:cubicBezTo>
                    <a:pt x="30105" y="7366"/>
                    <a:pt x="30085" y="7268"/>
                    <a:pt x="30056" y="7170"/>
                  </a:cubicBezTo>
                  <a:cubicBezTo>
                    <a:pt x="29800" y="6344"/>
                    <a:pt x="29210" y="5645"/>
                    <a:pt x="28423" y="5262"/>
                  </a:cubicBezTo>
                  <a:cubicBezTo>
                    <a:pt x="28374" y="5134"/>
                    <a:pt x="28305" y="5006"/>
                    <a:pt x="28236" y="4888"/>
                  </a:cubicBezTo>
                  <a:cubicBezTo>
                    <a:pt x="27696" y="4003"/>
                    <a:pt x="26742" y="3462"/>
                    <a:pt x="25719" y="3452"/>
                  </a:cubicBezTo>
                  <a:cubicBezTo>
                    <a:pt x="25640" y="3452"/>
                    <a:pt x="25561" y="3462"/>
                    <a:pt x="25493" y="3462"/>
                  </a:cubicBezTo>
                  <a:cubicBezTo>
                    <a:pt x="24942" y="2979"/>
                    <a:pt x="24229" y="2704"/>
                    <a:pt x="23496" y="2704"/>
                  </a:cubicBezTo>
                  <a:cubicBezTo>
                    <a:pt x="23483" y="2704"/>
                    <a:pt x="23470" y="2705"/>
                    <a:pt x="23457" y="2705"/>
                  </a:cubicBezTo>
                  <a:lnTo>
                    <a:pt x="23349" y="2705"/>
                  </a:lnTo>
                  <a:cubicBezTo>
                    <a:pt x="22926" y="2724"/>
                    <a:pt x="22503" y="2813"/>
                    <a:pt x="22109" y="2980"/>
                  </a:cubicBezTo>
                  <a:cubicBezTo>
                    <a:pt x="21805" y="2606"/>
                    <a:pt x="21411" y="2311"/>
                    <a:pt x="20978" y="2115"/>
                  </a:cubicBezTo>
                  <a:cubicBezTo>
                    <a:pt x="20605" y="1938"/>
                    <a:pt x="20192" y="1849"/>
                    <a:pt x="19779" y="1849"/>
                  </a:cubicBezTo>
                  <a:cubicBezTo>
                    <a:pt x="19602" y="1849"/>
                    <a:pt x="19434" y="1869"/>
                    <a:pt x="19267" y="1898"/>
                  </a:cubicBezTo>
                  <a:cubicBezTo>
                    <a:pt x="18421" y="718"/>
                    <a:pt x="17074" y="20"/>
                    <a:pt x="15628"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9"/>
            <p:cNvSpPr/>
            <p:nvPr/>
          </p:nvSpPr>
          <p:spPr>
            <a:xfrm>
              <a:off x="1048227" y="3285905"/>
              <a:ext cx="1438575" cy="1176991"/>
            </a:xfrm>
            <a:custGeom>
              <a:avLst/>
              <a:gdLst/>
              <a:ahLst/>
              <a:cxnLst/>
              <a:rect l="l" t="t" r="r" b="b"/>
              <a:pathLst>
                <a:path w="47631" h="38970" extrusionOk="0">
                  <a:moveTo>
                    <a:pt x="31252" y="0"/>
                  </a:moveTo>
                  <a:cubicBezTo>
                    <a:pt x="30678" y="0"/>
                    <a:pt x="30103" y="32"/>
                    <a:pt x="29534" y="93"/>
                  </a:cubicBezTo>
                  <a:cubicBezTo>
                    <a:pt x="27469" y="320"/>
                    <a:pt x="25394" y="939"/>
                    <a:pt x="23702" y="2149"/>
                  </a:cubicBezTo>
                  <a:cubicBezTo>
                    <a:pt x="19837" y="4903"/>
                    <a:pt x="18401" y="10351"/>
                    <a:pt x="14133" y="12456"/>
                  </a:cubicBezTo>
                  <a:cubicBezTo>
                    <a:pt x="11694" y="13656"/>
                    <a:pt x="8793" y="13498"/>
                    <a:pt x="6265" y="14482"/>
                  </a:cubicBezTo>
                  <a:cubicBezTo>
                    <a:pt x="4131" y="15318"/>
                    <a:pt x="2390" y="16901"/>
                    <a:pt x="1367" y="18947"/>
                  </a:cubicBezTo>
                  <a:cubicBezTo>
                    <a:pt x="0" y="21710"/>
                    <a:pt x="335" y="25339"/>
                    <a:pt x="1259" y="28172"/>
                  </a:cubicBezTo>
                  <a:cubicBezTo>
                    <a:pt x="2449" y="31791"/>
                    <a:pt x="4977" y="34407"/>
                    <a:pt x="8153" y="36148"/>
                  </a:cubicBezTo>
                  <a:cubicBezTo>
                    <a:pt x="11687" y="38096"/>
                    <a:pt x="16024" y="38970"/>
                    <a:pt x="20177" y="38970"/>
                  </a:cubicBezTo>
                  <a:cubicBezTo>
                    <a:pt x="21768" y="38970"/>
                    <a:pt x="23332" y="38842"/>
                    <a:pt x="24813" y="38596"/>
                  </a:cubicBezTo>
                  <a:cubicBezTo>
                    <a:pt x="29741" y="37780"/>
                    <a:pt x="34461" y="35862"/>
                    <a:pt x="38189" y="32479"/>
                  </a:cubicBezTo>
                  <a:cubicBezTo>
                    <a:pt x="45840" y="25526"/>
                    <a:pt x="47630" y="14265"/>
                    <a:pt x="41916" y="5788"/>
                  </a:cubicBezTo>
                  <a:cubicBezTo>
                    <a:pt x="40864" y="4214"/>
                    <a:pt x="39556" y="2778"/>
                    <a:pt x="37943" y="1765"/>
                  </a:cubicBezTo>
                  <a:cubicBezTo>
                    <a:pt x="35973" y="539"/>
                    <a:pt x="33614" y="0"/>
                    <a:pt x="3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9"/>
            <p:cNvSpPr/>
            <p:nvPr/>
          </p:nvSpPr>
          <p:spPr>
            <a:xfrm>
              <a:off x="1896564" y="3381467"/>
              <a:ext cx="242707" cy="223831"/>
            </a:xfrm>
            <a:custGeom>
              <a:avLst/>
              <a:gdLst/>
              <a:ahLst/>
              <a:cxnLst/>
              <a:rect l="l" t="t" r="r" b="b"/>
              <a:pathLst>
                <a:path w="8036" h="7411" extrusionOk="0">
                  <a:moveTo>
                    <a:pt x="4013" y="0"/>
                  </a:moveTo>
                  <a:cubicBezTo>
                    <a:pt x="3783" y="0"/>
                    <a:pt x="3549" y="22"/>
                    <a:pt x="3315" y="67"/>
                  </a:cubicBezTo>
                  <a:cubicBezTo>
                    <a:pt x="1308" y="460"/>
                    <a:pt x="0" y="2398"/>
                    <a:pt x="384" y="4404"/>
                  </a:cubicBezTo>
                  <a:cubicBezTo>
                    <a:pt x="723" y="6176"/>
                    <a:pt x="2274" y="7411"/>
                    <a:pt x="4020" y="7411"/>
                  </a:cubicBezTo>
                  <a:cubicBezTo>
                    <a:pt x="4251" y="7411"/>
                    <a:pt x="4486" y="7389"/>
                    <a:pt x="4721" y="7344"/>
                  </a:cubicBezTo>
                  <a:cubicBezTo>
                    <a:pt x="6727" y="6951"/>
                    <a:pt x="8035" y="5014"/>
                    <a:pt x="7652" y="3007"/>
                  </a:cubicBezTo>
                  <a:cubicBezTo>
                    <a:pt x="7313" y="1235"/>
                    <a:pt x="5755" y="0"/>
                    <a:pt x="4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9"/>
            <p:cNvSpPr/>
            <p:nvPr/>
          </p:nvSpPr>
          <p:spPr>
            <a:xfrm>
              <a:off x="1427544" y="4335609"/>
              <a:ext cx="255483" cy="223740"/>
            </a:xfrm>
            <a:custGeom>
              <a:avLst/>
              <a:gdLst/>
              <a:ahLst/>
              <a:cxnLst/>
              <a:rect l="l" t="t" r="r" b="b"/>
              <a:pathLst>
                <a:path w="8459" h="7408" extrusionOk="0">
                  <a:moveTo>
                    <a:pt x="4230" y="0"/>
                  </a:moveTo>
                  <a:cubicBezTo>
                    <a:pt x="3641" y="0"/>
                    <a:pt x="3044" y="141"/>
                    <a:pt x="2488" y="439"/>
                  </a:cubicBezTo>
                  <a:cubicBezTo>
                    <a:pt x="679" y="1402"/>
                    <a:pt x="0" y="3645"/>
                    <a:pt x="964" y="5454"/>
                  </a:cubicBezTo>
                  <a:cubicBezTo>
                    <a:pt x="1631" y="6699"/>
                    <a:pt x="2908" y="7407"/>
                    <a:pt x="4232" y="7407"/>
                  </a:cubicBezTo>
                  <a:cubicBezTo>
                    <a:pt x="4822" y="7407"/>
                    <a:pt x="5422" y="7266"/>
                    <a:pt x="5980" y="6969"/>
                  </a:cubicBezTo>
                  <a:cubicBezTo>
                    <a:pt x="7780" y="6005"/>
                    <a:pt x="8458" y="3763"/>
                    <a:pt x="7494" y="1953"/>
                  </a:cubicBezTo>
                  <a:cubicBezTo>
                    <a:pt x="6828" y="709"/>
                    <a:pt x="5550" y="0"/>
                    <a:pt x="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9"/>
            <p:cNvSpPr/>
            <p:nvPr/>
          </p:nvSpPr>
          <p:spPr>
            <a:xfrm>
              <a:off x="1037489" y="2949180"/>
              <a:ext cx="711722" cy="462068"/>
            </a:xfrm>
            <a:custGeom>
              <a:avLst/>
              <a:gdLst/>
              <a:ahLst/>
              <a:cxnLst/>
              <a:rect l="l" t="t" r="r" b="b"/>
              <a:pathLst>
                <a:path w="23565" h="15299" extrusionOk="0">
                  <a:moveTo>
                    <a:pt x="11742" y="0"/>
                  </a:moveTo>
                  <a:cubicBezTo>
                    <a:pt x="11634" y="0"/>
                    <a:pt x="11526" y="7"/>
                    <a:pt x="11418" y="20"/>
                  </a:cubicBezTo>
                  <a:cubicBezTo>
                    <a:pt x="9904" y="207"/>
                    <a:pt x="8694" y="1712"/>
                    <a:pt x="8812" y="3226"/>
                  </a:cubicBezTo>
                  <a:cubicBezTo>
                    <a:pt x="8760" y="3220"/>
                    <a:pt x="8708" y="3217"/>
                    <a:pt x="8656" y="3217"/>
                  </a:cubicBezTo>
                  <a:cubicBezTo>
                    <a:pt x="7818" y="3217"/>
                    <a:pt x="7045" y="4016"/>
                    <a:pt x="7101" y="4859"/>
                  </a:cubicBezTo>
                  <a:cubicBezTo>
                    <a:pt x="6400" y="4177"/>
                    <a:pt x="5599" y="3459"/>
                    <a:pt x="4646" y="3459"/>
                  </a:cubicBezTo>
                  <a:cubicBezTo>
                    <a:pt x="4609" y="3459"/>
                    <a:pt x="4571" y="3460"/>
                    <a:pt x="4534" y="3462"/>
                  </a:cubicBezTo>
                  <a:cubicBezTo>
                    <a:pt x="3246" y="3531"/>
                    <a:pt x="2429" y="4869"/>
                    <a:pt x="2970" y="6039"/>
                  </a:cubicBezTo>
                  <a:cubicBezTo>
                    <a:pt x="2945" y="6037"/>
                    <a:pt x="2919" y="6037"/>
                    <a:pt x="2893" y="6037"/>
                  </a:cubicBezTo>
                  <a:cubicBezTo>
                    <a:pt x="2186" y="6037"/>
                    <a:pt x="1544" y="6554"/>
                    <a:pt x="1259" y="7199"/>
                  </a:cubicBezTo>
                  <a:cubicBezTo>
                    <a:pt x="964" y="7868"/>
                    <a:pt x="984" y="8645"/>
                    <a:pt x="1141" y="9353"/>
                  </a:cubicBezTo>
                  <a:cubicBezTo>
                    <a:pt x="276" y="9874"/>
                    <a:pt x="0" y="11173"/>
                    <a:pt x="571" y="11999"/>
                  </a:cubicBezTo>
                  <a:lnTo>
                    <a:pt x="1544" y="12540"/>
                  </a:lnTo>
                  <a:cubicBezTo>
                    <a:pt x="4055" y="13928"/>
                    <a:pt x="6753" y="15299"/>
                    <a:pt x="9598" y="15299"/>
                  </a:cubicBezTo>
                  <a:cubicBezTo>
                    <a:pt x="9817" y="15299"/>
                    <a:pt x="10037" y="15291"/>
                    <a:pt x="10258" y="15274"/>
                  </a:cubicBezTo>
                  <a:cubicBezTo>
                    <a:pt x="12215" y="15126"/>
                    <a:pt x="14064" y="14290"/>
                    <a:pt x="15775" y="13307"/>
                  </a:cubicBezTo>
                  <a:cubicBezTo>
                    <a:pt x="17339" y="12402"/>
                    <a:pt x="18824" y="11359"/>
                    <a:pt x="20211" y="10199"/>
                  </a:cubicBezTo>
                  <a:cubicBezTo>
                    <a:pt x="21420" y="9186"/>
                    <a:pt x="22591" y="8035"/>
                    <a:pt x="23151" y="6560"/>
                  </a:cubicBezTo>
                  <a:cubicBezTo>
                    <a:pt x="23446" y="5803"/>
                    <a:pt x="23564" y="4898"/>
                    <a:pt x="23132" y="4190"/>
                  </a:cubicBezTo>
                  <a:cubicBezTo>
                    <a:pt x="22862" y="3744"/>
                    <a:pt x="22324" y="3459"/>
                    <a:pt x="21819" y="3459"/>
                  </a:cubicBezTo>
                  <a:cubicBezTo>
                    <a:pt x="21532" y="3459"/>
                    <a:pt x="21257" y="3551"/>
                    <a:pt x="21047" y="3757"/>
                  </a:cubicBezTo>
                  <a:cubicBezTo>
                    <a:pt x="20913" y="3120"/>
                    <a:pt x="20228" y="2703"/>
                    <a:pt x="19579" y="2703"/>
                  </a:cubicBezTo>
                  <a:cubicBezTo>
                    <a:pt x="19556" y="2703"/>
                    <a:pt x="19534" y="2704"/>
                    <a:pt x="19512" y="2705"/>
                  </a:cubicBezTo>
                  <a:cubicBezTo>
                    <a:pt x="18834" y="2725"/>
                    <a:pt x="18224" y="3098"/>
                    <a:pt x="17713" y="3551"/>
                  </a:cubicBezTo>
                  <a:cubicBezTo>
                    <a:pt x="17516" y="2902"/>
                    <a:pt x="17123" y="2262"/>
                    <a:pt x="16503" y="1977"/>
                  </a:cubicBezTo>
                  <a:cubicBezTo>
                    <a:pt x="16313" y="1890"/>
                    <a:pt x="16102" y="1847"/>
                    <a:pt x="15891" y="1847"/>
                  </a:cubicBezTo>
                  <a:cubicBezTo>
                    <a:pt x="15412" y="1847"/>
                    <a:pt x="14937" y="2068"/>
                    <a:pt x="14733" y="2498"/>
                  </a:cubicBezTo>
                  <a:cubicBezTo>
                    <a:pt x="14504" y="1101"/>
                    <a:pt x="13148" y="0"/>
                    <a:pt x="11742"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9"/>
            <p:cNvSpPr/>
            <p:nvPr/>
          </p:nvSpPr>
          <p:spPr>
            <a:xfrm>
              <a:off x="1071695" y="3060107"/>
              <a:ext cx="634796" cy="416432"/>
            </a:xfrm>
            <a:custGeom>
              <a:avLst/>
              <a:gdLst/>
              <a:ahLst/>
              <a:cxnLst/>
              <a:rect l="l" t="t" r="r" b="b"/>
              <a:pathLst>
                <a:path w="21018" h="13788" extrusionOk="0">
                  <a:moveTo>
                    <a:pt x="15068" y="0"/>
                  </a:moveTo>
                  <a:cubicBezTo>
                    <a:pt x="14338" y="0"/>
                    <a:pt x="13674" y="476"/>
                    <a:pt x="13435" y="1177"/>
                  </a:cubicBezTo>
                  <a:cubicBezTo>
                    <a:pt x="13123" y="1018"/>
                    <a:pt x="12779" y="944"/>
                    <a:pt x="12431" y="944"/>
                  </a:cubicBezTo>
                  <a:cubicBezTo>
                    <a:pt x="11833" y="944"/>
                    <a:pt x="11226" y="1162"/>
                    <a:pt x="10759" y="1541"/>
                  </a:cubicBezTo>
                  <a:cubicBezTo>
                    <a:pt x="10022" y="2141"/>
                    <a:pt x="9609" y="3085"/>
                    <a:pt x="9530" y="4039"/>
                  </a:cubicBezTo>
                  <a:cubicBezTo>
                    <a:pt x="9048" y="3606"/>
                    <a:pt x="8556" y="3163"/>
                    <a:pt x="7947" y="2967"/>
                  </a:cubicBezTo>
                  <a:cubicBezTo>
                    <a:pt x="7757" y="2907"/>
                    <a:pt x="7555" y="2875"/>
                    <a:pt x="7354" y="2875"/>
                  </a:cubicBezTo>
                  <a:cubicBezTo>
                    <a:pt x="6900" y="2875"/>
                    <a:pt x="6455" y="3038"/>
                    <a:pt x="6196" y="3399"/>
                  </a:cubicBezTo>
                  <a:cubicBezTo>
                    <a:pt x="5750" y="2896"/>
                    <a:pt x="5147" y="2656"/>
                    <a:pt x="4549" y="2656"/>
                  </a:cubicBezTo>
                  <a:cubicBezTo>
                    <a:pt x="3712" y="2656"/>
                    <a:pt x="2885" y="3127"/>
                    <a:pt x="2518" y="3999"/>
                  </a:cubicBezTo>
                  <a:cubicBezTo>
                    <a:pt x="2457" y="3990"/>
                    <a:pt x="2396" y="3986"/>
                    <a:pt x="2336" y="3986"/>
                  </a:cubicBezTo>
                  <a:cubicBezTo>
                    <a:pt x="1796" y="3986"/>
                    <a:pt x="1268" y="4327"/>
                    <a:pt x="994" y="4796"/>
                  </a:cubicBezTo>
                  <a:cubicBezTo>
                    <a:pt x="689" y="5317"/>
                    <a:pt x="630" y="5966"/>
                    <a:pt x="748" y="6556"/>
                  </a:cubicBezTo>
                  <a:cubicBezTo>
                    <a:pt x="256" y="6851"/>
                    <a:pt x="0" y="7422"/>
                    <a:pt x="89" y="7982"/>
                  </a:cubicBezTo>
                  <a:lnTo>
                    <a:pt x="443" y="9349"/>
                  </a:lnTo>
                  <a:cubicBezTo>
                    <a:pt x="2498" y="11818"/>
                    <a:pt x="5449" y="13706"/>
                    <a:pt x="8665" y="13785"/>
                  </a:cubicBezTo>
                  <a:cubicBezTo>
                    <a:pt x="8737" y="13787"/>
                    <a:pt x="8810" y="13788"/>
                    <a:pt x="8883" y="13788"/>
                  </a:cubicBezTo>
                  <a:cubicBezTo>
                    <a:pt x="10764" y="13788"/>
                    <a:pt x="12604" y="13181"/>
                    <a:pt x="14280" y="12320"/>
                  </a:cubicBezTo>
                  <a:cubicBezTo>
                    <a:pt x="16641" y="11100"/>
                    <a:pt x="18745" y="9320"/>
                    <a:pt x="20053" y="7019"/>
                  </a:cubicBezTo>
                  <a:cubicBezTo>
                    <a:pt x="20565" y="6114"/>
                    <a:pt x="20938" y="5111"/>
                    <a:pt x="20978" y="4068"/>
                  </a:cubicBezTo>
                  <a:cubicBezTo>
                    <a:pt x="21017" y="3036"/>
                    <a:pt x="20673" y="1954"/>
                    <a:pt x="19906" y="1255"/>
                  </a:cubicBezTo>
                  <a:cubicBezTo>
                    <a:pt x="19453" y="833"/>
                    <a:pt x="18873" y="597"/>
                    <a:pt x="18263" y="597"/>
                  </a:cubicBezTo>
                  <a:cubicBezTo>
                    <a:pt x="17644" y="597"/>
                    <a:pt x="17073" y="931"/>
                    <a:pt x="16769" y="1472"/>
                  </a:cubicBezTo>
                  <a:cubicBezTo>
                    <a:pt x="16651" y="685"/>
                    <a:pt x="16011" y="75"/>
                    <a:pt x="15215" y="6"/>
                  </a:cubicBezTo>
                  <a:cubicBezTo>
                    <a:pt x="15165" y="2"/>
                    <a:pt x="15117" y="0"/>
                    <a:pt x="15068"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9"/>
            <p:cNvSpPr/>
            <p:nvPr/>
          </p:nvSpPr>
          <p:spPr>
            <a:xfrm>
              <a:off x="1066923" y="3144464"/>
              <a:ext cx="717974" cy="738934"/>
            </a:xfrm>
            <a:custGeom>
              <a:avLst/>
              <a:gdLst/>
              <a:ahLst/>
              <a:cxnLst/>
              <a:rect l="l" t="t" r="r" b="b"/>
              <a:pathLst>
                <a:path w="23772" h="24466" extrusionOk="0">
                  <a:moveTo>
                    <a:pt x="19248" y="0"/>
                  </a:moveTo>
                  <a:cubicBezTo>
                    <a:pt x="19221" y="0"/>
                    <a:pt x="19198" y="20"/>
                    <a:pt x="19179" y="66"/>
                  </a:cubicBezTo>
                  <a:cubicBezTo>
                    <a:pt x="19179" y="85"/>
                    <a:pt x="19169" y="105"/>
                    <a:pt x="19159" y="115"/>
                  </a:cubicBezTo>
                  <a:cubicBezTo>
                    <a:pt x="19130" y="262"/>
                    <a:pt x="19110" y="410"/>
                    <a:pt x="19100" y="557"/>
                  </a:cubicBezTo>
                  <a:cubicBezTo>
                    <a:pt x="19100" y="557"/>
                    <a:pt x="18962" y="1865"/>
                    <a:pt x="18225" y="2780"/>
                  </a:cubicBezTo>
                  <a:cubicBezTo>
                    <a:pt x="18038" y="3026"/>
                    <a:pt x="17802" y="3223"/>
                    <a:pt x="17546" y="3370"/>
                  </a:cubicBezTo>
                  <a:cubicBezTo>
                    <a:pt x="17340" y="3488"/>
                    <a:pt x="17123" y="3567"/>
                    <a:pt x="16897" y="3616"/>
                  </a:cubicBezTo>
                  <a:lnTo>
                    <a:pt x="16818" y="3626"/>
                  </a:lnTo>
                  <a:cubicBezTo>
                    <a:pt x="16707" y="3643"/>
                    <a:pt x="16600" y="3651"/>
                    <a:pt x="16496" y="3651"/>
                  </a:cubicBezTo>
                  <a:cubicBezTo>
                    <a:pt x="14890" y="3651"/>
                    <a:pt x="14222" y="1698"/>
                    <a:pt x="14222" y="1698"/>
                  </a:cubicBezTo>
                  <a:cubicBezTo>
                    <a:pt x="14222" y="1688"/>
                    <a:pt x="14202" y="1649"/>
                    <a:pt x="14163" y="1590"/>
                  </a:cubicBezTo>
                  <a:cubicBezTo>
                    <a:pt x="14010" y="1292"/>
                    <a:pt x="13474" y="472"/>
                    <a:pt x="12372" y="472"/>
                  </a:cubicBezTo>
                  <a:cubicBezTo>
                    <a:pt x="12199" y="472"/>
                    <a:pt x="12013" y="492"/>
                    <a:pt x="11812" y="538"/>
                  </a:cubicBezTo>
                  <a:cubicBezTo>
                    <a:pt x="10357" y="852"/>
                    <a:pt x="9993" y="2249"/>
                    <a:pt x="9904" y="2741"/>
                  </a:cubicBezTo>
                  <a:cubicBezTo>
                    <a:pt x="9895" y="2800"/>
                    <a:pt x="9885" y="2859"/>
                    <a:pt x="9885" y="2918"/>
                  </a:cubicBezTo>
                  <a:cubicBezTo>
                    <a:pt x="9885" y="2918"/>
                    <a:pt x="10111" y="4835"/>
                    <a:pt x="8341" y="5288"/>
                  </a:cubicBezTo>
                  <a:cubicBezTo>
                    <a:pt x="8145" y="5337"/>
                    <a:pt x="7959" y="5358"/>
                    <a:pt x="7782" y="5358"/>
                  </a:cubicBezTo>
                  <a:cubicBezTo>
                    <a:pt x="6361" y="5358"/>
                    <a:pt x="5567" y="3950"/>
                    <a:pt x="5567" y="3950"/>
                  </a:cubicBezTo>
                  <a:cubicBezTo>
                    <a:pt x="5498" y="3862"/>
                    <a:pt x="5439" y="3783"/>
                    <a:pt x="5361" y="3704"/>
                  </a:cubicBezTo>
                  <a:cubicBezTo>
                    <a:pt x="5094" y="3430"/>
                    <a:pt x="4564" y="3010"/>
                    <a:pt x="3779" y="3010"/>
                  </a:cubicBezTo>
                  <a:cubicBezTo>
                    <a:pt x="3524" y="3010"/>
                    <a:pt x="3241" y="3055"/>
                    <a:pt x="2932" y="3163"/>
                  </a:cubicBezTo>
                  <a:cubicBezTo>
                    <a:pt x="1201" y="3783"/>
                    <a:pt x="1456" y="5180"/>
                    <a:pt x="1456" y="5180"/>
                  </a:cubicBezTo>
                  <a:cubicBezTo>
                    <a:pt x="1397" y="5130"/>
                    <a:pt x="1338" y="5081"/>
                    <a:pt x="1289" y="5032"/>
                  </a:cubicBezTo>
                  <a:lnTo>
                    <a:pt x="1142" y="4914"/>
                  </a:lnTo>
                  <a:cubicBezTo>
                    <a:pt x="1093" y="4875"/>
                    <a:pt x="1033" y="4835"/>
                    <a:pt x="984" y="4796"/>
                  </a:cubicBezTo>
                  <a:cubicBezTo>
                    <a:pt x="974" y="4796"/>
                    <a:pt x="965" y="4786"/>
                    <a:pt x="955" y="4776"/>
                  </a:cubicBezTo>
                  <a:cubicBezTo>
                    <a:pt x="792" y="4686"/>
                    <a:pt x="655" y="4644"/>
                    <a:pt x="542" y="4644"/>
                  </a:cubicBezTo>
                  <a:cubicBezTo>
                    <a:pt x="421" y="4644"/>
                    <a:pt x="327" y="4690"/>
                    <a:pt x="257" y="4776"/>
                  </a:cubicBezTo>
                  <a:lnTo>
                    <a:pt x="257" y="4786"/>
                  </a:lnTo>
                  <a:cubicBezTo>
                    <a:pt x="60" y="5012"/>
                    <a:pt x="1" y="5504"/>
                    <a:pt x="21" y="6094"/>
                  </a:cubicBezTo>
                  <a:cubicBezTo>
                    <a:pt x="80" y="7579"/>
                    <a:pt x="620" y="9674"/>
                    <a:pt x="620" y="9674"/>
                  </a:cubicBezTo>
                  <a:lnTo>
                    <a:pt x="1919" y="13097"/>
                  </a:lnTo>
                  <a:lnTo>
                    <a:pt x="6197" y="24318"/>
                  </a:lnTo>
                  <a:lnTo>
                    <a:pt x="7839" y="24466"/>
                  </a:lnTo>
                  <a:lnTo>
                    <a:pt x="7849" y="24466"/>
                  </a:lnTo>
                  <a:lnTo>
                    <a:pt x="9531" y="24249"/>
                  </a:lnTo>
                  <a:lnTo>
                    <a:pt x="11144" y="24033"/>
                  </a:lnTo>
                  <a:lnTo>
                    <a:pt x="11144" y="24023"/>
                  </a:lnTo>
                  <a:lnTo>
                    <a:pt x="12353" y="22961"/>
                  </a:lnTo>
                  <a:lnTo>
                    <a:pt x="13809" y="23669"/>
                  </a:lnTo>
                  <a:lnTo>
                    <a:pt x="13829" y="23679"/>
                  </a:lnTo>
                  <a:lnTo>
                    <a:pt x="17585" y="23187"/>
                  </a:lnTo>
                  <a:lnTo>
                    <a:pt x="17605" y="23187"/>
                  </a:lnTo>
                  <a:lnTo>
                    <a:pt x="19326" y="22125"/>
                  </a:lnTo>
                  <a:lnTo>
                    <a:pt x="21067" y="22735"/>
                  </a:lnTo>
                  <a:lnTo>
                    <a:pt x="21087" y="22735"/>
                  </a:lnTo>
                  <a:lnTo>
                    <a:pt x="22070" y="22607"/>
                  </a:lnTo>
                  <a:lnTo>
                    <a:pt x="23732" y="22390"/>
                  </a:lnTo>
                  <a:lnTo>
                    <a:pt x="23772" y="22351"/>
                  </a:lnTo>
                  <a:lnTo>
                    <a:pt x="23103" y="15880"/>
                  </a:lnTo>
                  <a:lnTo>
                    <a:pt x="21893" y="4383"/>
                  </a:lnTo>
                  <a:cubicBezTo>
                    <a:pt x="21893" y="4383"/>
                    <a:pt x="23004" y="1492"/>
                    <a:pt x="21667" y="1049"/>
                  </a:cubicBezTo>
                  <a:cubicBezTo>
                    <a:pt x="21528" y="1008"/>
                    <a:pt x="21381" y="988"/>
                    <a:pt x="21234" y="988"/>
                  </a:cubicBezTo>
                  <a:cubicBezTo>
                    <a:pt x="21205" y="988"/>
                    <a:pt x="21175" y="988"/>
                    <a:pt x="21146" y="990"/>
                  </a:cubicBezTo>
                  <a:cubicBezTo>
                    <a:pt x="21095" y="994"/>
                    <a:pt x="21046" y="996"/>
                    <a:pt x="20997" y="996"/>
                  </a:cubicBezTo>
                  <a:cubicBezTo>
                    <a:pt x="20213" y="996"/>
                    <a:pt x="19752" y="490"/>
                    <a:pt x="19484" y="193"/>
                  </a:cubicBezTo>
                  <a:cubicBezTo>
                    <a:pt x="19378" y="81"/>
                    <a:pt x="19304" y="0"/>
                    <a:pt x="19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p:nvPr/>
          </p:nvSpPr>
          <p:spPr>
            <a:xfrm>
              <a:off x="994738" y="3273431"/>
              <a:ext cx="308972" cy="621265"/>
            </a:xfrm>
            <a:custGeom>
              <a:avLst/>
              <a:gdLst/>
              <a:ahLst/>
              <a:cxnLst/>
              <a:rect l="l" t="t" r="r" b="b"/>
              <a:pathLst>
                <a:path w="10230" h="20570" extrusionOk="0">
                  <a:moveTo>
                    <a:pt x="1950" y="1"/>
                  </a:moveTo>
                  <a:cubicBezTo>
                    <a:pt x="1820" y="1"/>
                    <a:pt x="1691" y="15"/>
                    <a:pt x="1565" y="44"/>
                  </a:cubicBezTo>
                  <a:lnTo>
                    <a:pt x="1555" y="44"/>
                  </a:lnTo>
                  <a:cubicBezTo>
                    <a:pt x="532" y="280"/>
                    <a:pt x="1" y="1401"/>
                    <a:pt x="1" y="1401"/>
                  </a:cubicBezTo>
                  <a:lnTo>
                    <a:pt x="2794" y="8630"/>
                  </a:lnTo>
                  <a:lnTo>
                    <a:pt x="7426" y="20569"/>
                  </a:lnTo>
                  <a:lnTo>
                    <a:pt x="10219" y="20205"/>
                  </a:lnTo>
                  <a:lnTo>
                    <a:pt x="10229" y="20205"/>
                  </a:lnTo>
                  <a:lnTo>
                    <a:pt x="6482" y="9112"/>
                  </a:lnTo>
                  <a:lnTo>
                    <a:pt x="4791" y="4086"/>
                  </a:lnTo>
                  <a:lnTo>
                    <a:pt x="4387" y="2886"/>
                  </a:lnTo>
                  <a:lnTo>
                    <a:pt x="3669" y="762"/>
                  </a:lnTo>
                  <a:lnTo>
                    <a:pt x="3522" y="644"/>
                  </a:lnTo>
                  <a:cubicBezTo>
                    <a:pt x="3473" y="605"/>
                    <a:pt x="3414" y="575"/>
                    <a:pt x="3364" y="536"/>
                  </a:cubicBezTo>
                  <a:cubicBezTo>
                    <a:pt x="3355" y="526"/>
                    <a:pt x="3345" y="526"/>
                    <a:pt x="3335" y="516"/>
                  </a:cubicBezTo>
                  <a:cubicBezTo>
                    <a:pt x="3138" y="379"/>
                    <a:pt x="2942" y="261"/>
                    <a:pt x="2725" y="172"/>
                  </a:cubicBezTo>
                  <a:cubicBezTo>
                    <a:pt x="2481" y="60"/>
                    <a:pt x="2215" y="1"/>
                    <a:pt x="1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9"/>
            <p:cNvSpPr/>
            <p:nvPr/>
          </p:nvSpPr>
          <p:spPr>
            <a:xfrm>
              <a:off x="1228810" y="3193786"/>
              <a:ext cx="254909" cy="676838"/>
            </a:xfrm>
            <a:custGeom>
              <a:avLst/>
              <a:gdLst/>
              <a:ahLst/>
              <a:cxnLst/>
              <a:rect l="l" t="t" r="r" b="b"/>
              <a:pathLst>
                <a:path w="8440" h="22410" extrusionOk="0">
                  <a:moveTo>
                    <a:pt x="2627" y="0"/>
                  </a:moveTo>
                  <a:cubicBezTo>
                    <a:pt x="2448" y="0"/>
                    <a:pt x="2254" y="23"/>
                    <a:pt x="2046" y="75"/>
                  </a:cubicBezTo>
                  <a:cubicBezTo>
                    <a:pt x="266" y="527"/>
                    <a:pt x="198" y="2327"/>
                    <a:pt x="198" y="2327"/>
                  </a:cubicBezTo>
                  <a:cubicBezTo>
                    <a:pt x="138" y="2239"/>
                    <a:pt x="70" y="2160"/>
                    <a:pt x="1" y="2081"/>
                  </a:cubicBezTo>
                  <a:lnTo>
                    <a:pt x="1" y="2081"/>
                  </a:lnTo>
                  <a:lnTo>
                    <a:pt x="1486" y="7294"/>
                  </a:lnTo>
                  <a:lnTo>
                    <a:pt x="2027" y="9202"/>
                  </a:lnTo>
                  <a:lnTo>
                    <a:pt x="2912" y="12300"/>
                  </a:lnTo>
                  <a:lnTo>
                    <a:pt x="5784" y="22400"/>
                  </a:lnTo>
                  <a:lnTo>
                    <a:pt x="5784" y="22410"/>
                  </a:lnTo>
                  <a:lnTo>
                    <a:pt x="8439" y="22056"/>
                  </a:lnTo>
                  <a:lnTo>
                    <a:pt x="8439" y="22036"/>
                  </a:lnTo>
                  <a:lnTo>
                    <a:pt x="6718" y="12801"/>
                  </a:lnTo>
                  <a:lnTo>
                    <a:pt x="6020" y="9064"/>
                  </a:lnTo>
                  <a:lnTo>
                    <a:pt x="5656" y="7058"/>
                  </a:lnTo>
                  <a:lnTo>
                    <a:pt x="4544" y="1117"/>
                  </a:lnTo>
                  <a:cubicBezTo>
                    <a:pt x="4535" y="1176"/>
                    <a:pt x="4525" y="1235"/>
                    <a:pt x="4525" y="1294"/>
                  </a:cubicBezTo>
                  <a:cubicBezTo>
                    <a:pt x="4525" y="1294"/>
                    <a:pt x="3973"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9"/>
            <p:cNvSpPr/>
            <p:nvPr/>
          </p:nvSpPr>
          <p:spPr>
            <a:xfrm>
              <a:off x="1494655" y="3125225"/>
              <a:ext cx="238872" cy="719575"/>
            </a:xfrm>
            <a:custGeom>
              <a:avLst/>
              <a:gdLst/>
              <a:ahLst/>
              <a:cxnLst/>
              <a:rect l="l" t="t" r="r" b="b"/>
              <a:pathLst>
                <a:path w="7909" h="23825" extrusionOk="0">
                  <a:moveTo>
                    <a:pt x="2654" y="0"/>
                  </a:moveTo>
                  <a:cubicBezTo>
                    <a:pt x="2475" y="0"/>
                    <a:pt x="2295" y="18"/>
                    <a:pt x="2115" y="53"/>
                  </a:cubicBezTo>
                  <a:cubicBezTo>
                    <a:pt x="2106" y="53"/>
                    <a:pt x="2096" y="63"/>
                    <a:pt x="2086" y="63"/>
                  </a:cubicBezTo>
                  <a:cubicBezTo>
                    <a:pt x="257" y="417"/>
                    <a:pt x="60" y="2256"/>
                    <a:pt x="50" y="2345"/>
                  </a:cubicBezTo>
                  <a:cubicBezTo>
                    <a:pt x="50" y="2335"/>
                    <a:pt x="30" y="2296"/>
                    <a:pt x="1" y="2237"/>
                  </a:cubicBezTo>
                  <a:lnTo>
                    <a:pt x="1" y="2237"/>
                  </a:lnTo>
                  <a:lnTo>
                    <a:pt x="827" y="7498"/>
                  </a:lnTo>
                  <a:lnTo>
                    <a:pt x="1181" y="9672"/>
                  </a:lnTo>
                  <a:lnTo>
                    <a:pt x="2125" y="15622"/>
                  </a:lnTo>
                  <a:lnTo>
                    <a:pt x="3423" y="23824"/>
                  </a:lnTo>
                  <a:lnTo>
                    <a:pt x="3443" y="23824"/>
                  </a:lnTo>
                  <a:lnTo>
                    <a:pt x="6905" y="23372"/>
                  </a:lnTo>
                  <a:lnTo>
                    <a:pt x="6925" y="23372"/>
                  </a:lnTo>
                  <a:lnTo>
                    <a:pt x="7908" y="23244"/>
                  </a:lnTo>
                  <a:lnTo>
                    <a:pt x="7416" y="19015"/>
                  </a:lnTo>
                  <a:lnTo>
                    <a:pt x="7102" y="16281"/>
                  </a:lnTo>
                  <a:lnTo>
                    <a:pt x="5823" y="5246"/>
                  </a:lnTo>
                  <a:lnTo>
                    <a:pt x="5666" y="3928"/>
                  </a:lnTo>
                  <a:lnTo>
                    <a:pt x="5312" y="850"/>
                  </a:lnTo>
                  <a:cubicBezTo>
                    <a:pt x="5206" y="731"/>
                    <a:pt x="5131" y="648"/>
                    <a:pt x="5076" y="648"/>
                  </a:cubicBezTo>
                  <a:cubicBezTo>
                    <a:pt x="5049" y="648"/>
                    <a:pt x="5026" y="667"/>
                    <a:pt x="5007" y="712"/>
                  </a:cubicBezTo>
                  <a:cubicBezTo>
                    <a:pt x="5007" y="732"/>
                    <a:pt x="4997" y="752"/>
                    <a:pt x="4987" y="771"/>
                  </a:cubicBezTo>
                  <a:cubicBezTo>
                    <a:pt x="4958" y="909"/>
                    <a:pt x="4928" y="1057"/>
                    <a:pt x="4928" y="1204"/>
                  </a:cubicBezTo>
                  <a:cubicBezTo>
                    <a:pt x="4411" y="441"/>
                    <a:pt x="3553" y="0"/>
                    <a:pt x="2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9"/>
            <p:cNvSpPr/>
            <p:nvPr/>
          </p:nvSpPr>
          <p:spPr>
            <a:xfrm>
              <a:off x="1566538" y="3187262"/>
              <a:ext cx="57657" cy="128210"/>
            </a:xfrm>
            <a:custGeom>
              <a:avLst/>
              <a:gdLst/>
              <a:ahLst/>
              <a:cxnLst/>
              <a:rect l="l" t="t" r="r" b="b"/>
              <a:pathLst>
                <a:path w="1909" h="4245" extrusionOk="0">
                  <a:moveTo>
                    <a:pt x="906" y="0"/>
                  </a:moveTo>
                  <a:cubicBezTo>
                    <a:pt x="876" y="0"/>
                    <a:pt x="847" y="2"/>
                    <a:pt x="817" y="6"/>
                  </a:cubicBezTo>
                  <a:lnTo>
                    <a:pt x="650" y="35"/>
                  </a:lnTo>
                  <a:cubicBezTo>
                    <a:pt x="267" y="84"/>
                    <a:pt x="1" y="448"/>
                    <a:pt x="60" y="832"/>
                  </a:cubicBezTo>
                  <a:lnTo>
                    <a:pt x="483" y="3654"/>
                  </a:lnTo>
                  <a:cubicBezTo>
                    <a:pt x="542" y="3999"/>
                    <a:pt x="827" y="4245"/>
                    <a:pt x="1171" y="4245"/>
                  </a:cubicBezTo>
                  <a:cubicBezTo>
                    <a:pt x="1584" y="4245"/>
                    <a:pt x="1909" y="3890"/>
                    <a:pt x="1870" y="3487"/>
                  </a:cubicBezTo>
                  <a:lnTo>
                    <a:pt x="1604" y="635"/>
                  </a:lnTo>
                  <a:cubicBezTo>
                    <a:pt x="1568" y="271"/>
                    <a:pt x="1262" y="0"/>
                    <a:pt x="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9"/>
            <p:cNvSpPr/>
            <p:nvPr/>
          </p:nvSpPr>
          <p:spPr>
            <a:xfrm>
              <a:off x="1590609" y="3343411"/>
              <a:ext cx="42495" cy="83208"/>
            </a:xfrm>
            <a:custGeom>
              <a:avLst/>
              <a:gdLst/>
              <a:ahLst/>
              <a:cxnLst/>
              <a:rect l="l" t="t" r="r" b="b"/>
              <a:pathLst>
                <a:path w="1407" h="2755" extrusionOk="0">
                  <a:moveTo>
                    <a:pt x="550" y="1"/>
                  </a:moveTo>
                  <a:cubicBezTo>
                    <a:pt x="505" y="1"/>
                    <a:pt x="459" y="6"/>
                    <a:pt x="414" y="19"/>
                  </a:cubicBezTo>
                  <a:cubicBezTo>
                    <a:pt x="168" y="88"/>
                    <a:pt x="1" y="324"/>
                    <a:pt x="30" y="579"/>
                  </a:cubicBezTo>
                  <a:lnTo>
                    <a:pt x="217" y="2290"/>
                  </a:lnTo>
                  <a:cubicBezTo>
                    <a:pt x="255" y="2554"/>
                    <a:pt x="472" y="2754"/>
                    <a:pt x="740" y="2754"/>
                  </a:cubicBezTo>
                  <a:cubicBezTo>
                    <a:pt x="752" y="2754"/>
                    <a:pt x="765" y="2754"/>
                    <a:pt x="778" y="2753"/>
                  </a:cubicBezTo>
                  <a:lnTo>
                    <a:pt x="876" y="2743"/>
                  </a:lnTo>
                  <a:cubicBezTo>
                    <a:pt x="1181" y="2713"/>
                    <a:pt x="1407" y="2438"/>
                    <a:pt x="1358" y="2133"/>
                  </a:cubicBezTo>
                  <a:lnTo>
                    <a:pt x="1063" y="432"/>
                  </a:lnTo>
                  <a:cubicBezTo>
                    <a:pt x="1013" y="174"/>
                    <a:pt x="794"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9"/>
            <p:cNvSpPr/>
            <p:nvPr/>
          </p:nvSpPr>
          <p:spPr>
            <a:xfrm>
              <a:off x="1645277" y="3102361"/>
              <a:ext cx="168137" cy="728454"/>
            </a:xfrm>
            <a:custGeom>
              <a:avLst/>
              <a:gdLst/>
              <a:ahLst/>
              <a:cxnLst/>
              <a:rect l="l" t="t" r="r" b="b"/>
              <a:pathLst>
                <a:path w="5567" h="24119" extrusionOk="0">
                  <a:moveTo>
                    <a:pt x="2318" y="1"/>
                  </a:moveTo>
                  <a:cubicBezTo>
                    <a:pt x="2214" y="1"/>
                    <a:pt x="2110" y="5"/>
                    <a:pt x="2006" y="14"/>
                  </a:cubicBezTo>
                  <a:cubicBezTo>
                    <a:pt x="1731" y="34"/>
                    <a:pt x="1466" y="93"/>
                    <a:pt x="1210" y="181"/>
                  </a:cubicBezTo>
                  <a:cubicBezTo>
                    <a:pt x="630" y="388"/>
                    <a:pt x="177" y="869"/>
                    <a:pt x="20" y="1469"/>
                  </a:cubicBezTo>
                  <a:cubicBezTo>
                    <a:pt x="10" y="1489"/>
                    <a:pt x="10" y="1509"/>
                    <a:pt x="0" y="1519"/>
                  </a:cubicBezTo>
                  <a:lnTo>
                    <a:pt x="295" y="5020"/>
                  </a:lnTo>
                  <a:lnTo>
                    <a:pt x="423" y="6593"/>
                  </a:lnTo>
                  <a:lnTo>
                    <a:pt x="1092" y="14451"/>
                  </a:lnTo>
                  <a:lnTo>
                    <a:pt x="1308" y="16930"/>
                  </a:lnTo>
                  <a:lnTo>
                    <a:pt x="1918" y="24119"/>
                  </a:lnTo>
                  <a:lnTo>
                    <a:pt x="1938" y="24119"/>
                  </a:lnTo>
                  <a:lnTo>
                    <a:pt x="2921" y="23991"/>
                  </a:lnTo>
                  <a:lnTo>
                    <a:pt x="4583" y="23775"/>
                  </a:lnTo>
                  <a:lnTo>
                    <a:pt x="5567" y="23657"/>
                  </a:lnTo>
                  <a:lnTo>
                    <a:pt x="5252" y="17451"/>
                  </a:lnTo>
                  <a:lnTo>
                    <a:pt x="4495" y="1292"/>
                  </a:lnTo>
                  <a:cubicBezTo>
                    <a:pt x="4495" y="1292"/>
                    <a:pt x="4249" y="368"/>
                    <a:pt x="3078" y="83"/>
                  </a:cubicBezTo>
                  <a:cubicBezTo>
                    <a:pt x="2828" y="27"/>
                    <a:pt x="2572" y="1"/>
                    <a:pt x="2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9"/>
            <p:cNvSpPr/>
            <p:nvPr/>
          </p:nvSpPr>
          <p:spPr>
            <a:xfrm>
              <a:off x="1079125" y="3534052"/>
              <a:ext cx="734283" cy="360950"/>
            </a:xfrm>
            <a:custGeom>
              <a:avLst/>
              <a:gdLst/>
              <a:ahLst/>
              <a:cxnLst/>
              <a:rect l="l" t="t" r="r" b="b"/>
              <a:pathLst>
                <a:path w="24312" h="11951" extrusionOk="0">
                  <a:moveTo>
                    <a:pt x="0" y="1"/>
                  </a:moveTo>
                  <a:lnTo>
                    <a:pt x="4632" y="11950"/>
                  </a:lnTo>
                  <a:lnTo>
                    <a:pt x="7425" y="11576"/>
                  </a:lnTo>
                  <a:lnTo>
                    <a:pt x="7435" y="11576"/>
                  </a:lnTo>
                  <a:lnTo>
                    <a:pt x="9117" y="11360"/>
                  </a:lnTo>
                  <a:lnTo>
                    <a:pt x="10730" y="11144"/>
                  </a:lnTo>
                  <a:lnTo>
                    <a:pt x="10740" y="11134"/>
                  </a:lnTo>
                  <a:lnTo>
                    <a:pt x="10740" y="11144"/>
                  </a:lnTo>
                  <a:lnTo>
                    <a:pt x="13395" y="10790"/>
                  </a:lnTo>
                  <a:lnTo>
                    <a:pt x="13395" y="10780"/>
                  </a:lnTo>
                  <a:lnTo>
                    <a:pt x="13415" y="10790"/>
                  </a:lnTo>
                  <a:lnTo>
                    <a:pt x="17181" y="10298"/>
                  </a:lnTo>
                  <a:lnTo>
                    <a:pt x="17191" y="10288"/>
                  </a:lnTo>
                  <a:lnTo>
                    <a:pt x="20663" y="9836"/>
                  </a:lnTo>
                  <a:lnTo>
                    <a:pt x="20683" y="9836"/>
                  </a:lnTo>
                  <a:lnTo>
                    <a:pt x="21666" y="9708"/>
                  </a:lnTo>
                  <a:lnTo>
                    <a:pt x="23328" y="9491"/>
                  </a:lnTo>
                  <a:lnTo>
                    <a:pt x="24312" y="9364"/>
                  </a:lnTo>
                  <a:lnTo>
                    <a:pt x="24017" y="3158"/>
                  </a:lnTo>
                  <a:lnTo>
                    <a:pt x="22689" y="2981"/>
                  </a:lnTo>
                  <a:lnTo>
                    <a:pt x="20860" y="2745"/>
                  </a:lnTo>
                  <a:lnTo>
                    <a:pt x="20053" y="2637"/>
                  </a:lnTo>
                  <a:lnTo>
                    <a:pt x="15883" y="2086"/>
                  </a:lnTo>
                  <a:lnTo>
                    <a:pt x="11674" y="1535"/>
                  </a:lnTo>
                  <a:lnTo>
                    <a:pt x="7858" y="1043"/>
                  </a:lnTo>
                  <a:lnTo>
                    <a:pt x="3698" y="493"/>
                  </a:lnTo>
                  <a:lnTo>
                    <a:pt x="1505" y="207"/>
                  </a:lnTo>
                  <a:lnTo>
                    <a:pt x="0"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9"/>
            <p:cNvSpPr/>
            <p:nvPr/>
          </p:nvSpPr>
          <p:spPr>
            <a:xfrm>
              <a:off x="957317" y="3628527"/>
              <a:ext cx="1293331" cy="661827"/>
            </a:xfrm>
            <a:custGeom>
              <a:avLst/>
              <a:gdLst/>
              <a:ahLst/>
              <a:cxnLst/>
              <a:rect l="l" t="t" r="r" b="b"/>
              <a:pathLst>
                <a:path w="42822" h="21913" extrusionOk="0">
                  <a:moveTo>
                    <a:pt x="1" y="0"/>
                  </a:moveTo>
                  <a:lnTo>
                    <a:pt x="1" y="21912"/>
                  </a:lnTo>
                  <a:lnTo>
                    <a:pt x="42822" y="21912"/>
                  </a:lnTo>
                  <a:lnTo>
                    <a:pt x="42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9"/>
            <p:cNvSpPr/>
            <p:nvPr/>
          </p:nvSpPr>
          <p:spPr>
            <a:xfrm>
              <a:off x="2250632" y="3628527"/>
              <a:ext cx="68650" cy="661827"/>
            </a:xfrm>
            <a:custGeom>
              <a:avLst/>
              <a:gdLst/>
              <a:ahLst/>
              <a:cxnLst/>
              <a:rect l="l" t="t" r="r" b="b"/>
              <a:pathLst>
                <a:path w="2273" h="21913" extrusionOk="0">
                  <a:moveTo>
                    <a:pt x="1" y="0"/>
                  </a:moveTo>
                  <a:lnTo>
                    <a:pt x="1" y="21912"/>
                  </a:lnTo>
                  <a:lnTo>
                    <a:pt x="1781" y="21912"/>
                  </a:lnTo>
                  <a:cubicBezTo>
                    <a:pt x="2056" y="21912"/>
                    <a:pt x="2272" y="21686"/>
                    <a:pt x="2272" y="21420"/>
                  </a:cubicBezTo>
                  <a:lnTo>
                    <a:pt x="2272" y="492"/>
                  </a:lnTo>
                  <a:cubicBezTo>
                    <a:pt x="2272" y="217"/>
                    <a:pt x="2056"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9"/>
            <p:cNvSpPr/>
            <p:nvPr/>
          </p:nvSpPr>
          <p:spPr>
            <a:xfrm>
              <a:off x="1020289" y="3693282"/>
              <a:ext cx="1160561" cy="520721"/>
            </a:xfrm>
            <a:custGeom>
              <a:avLst/>
              <a:gdLst/>
              <a:ahLst/>
              <a:cxnLst/>
              <a:rect l="l" t="t" r="r" b="b"/>
              <a:pathLst>
                <a:path w="38426" h="17241" extrusionOk="0">
                  <a:moveTo>
                    <a:pt x="1" y="0"/>
                  </a:moveTo>
                  <a:lnTo>
                    <a:pt x="1" y="17241"/>
                  </a:lnTo>
                  <a:lnTo>
                    <a:pt x="38425" y="17241"/>
                  </a:lnTo>
                  <a:lnTo>
                    <a:pt x="38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9"/>
            <p:cNvSpPr/>
            <p:nvPr/>
          </p:nvSpPr>
          <p:spPr>
            <a:xfrm>
              <a:off x="991174" y="3723274"/>
              <a:ext cx="1225617" cy="464303"/>
            </a:xfrm>
            <a:custGeom>
              <a:avLst/>
              <a:gdLst/>
              <a:ahLst/>
              <a:cxnLst/>
              <a:rect l="l" t="t" r="r" b="b"/>
              <a:pathLst>
                <a:path w="40580" h="15373" extrusionOk="0">
                  <a:moveTo>
                    <a:pt x="39596" y="512"/>
                  </a:moveTo>
                  <a:lnTo>
                    <a:pt x="39596" y="1840"/>
                  </a:lnTo>
                  <a:lnTo>
                    <a:pt x="591" y="1840"/>
                  </a:lnTo>
                  <a:lnTo>
                    <a:pt x="591" y="512"/>
                  </a:lnTo>
                  <a:close/>
                  <a:moveTo>
                    <a:pt x="39596" y="1958"/>
                  </a:moveTo>
                  <a:lnTo>
                    <a:pt x="39596" y="3285"/>
                  </a:lnTo>
                  <a:lnTo>
                    <a:pt x="591" y="3285"/>
                  </a:lnTo>
                  <a:lnTo>
                    <a:pt x="591" y="1958"/>
                  </a:lnTo>
                  <a:close/>
                  <a:moveTo>
                    <a:pt x="39596" y="3403"/>
                  </a:moveTo>
                  <a:lnTo>
                    <a:pt x="39596" y="4731"/>
                  </a:lnTo>
                  <a:lnTo>
                    <a:pt x="591" y="4731"/>
                  </a:lnTo>
                  <a:lnTo>
                    <a:pt x="591" y="3403"/>
                  </a:lnTo>
                  <a:close/>
                  <a:moveTo>
                    <a:pt x="39596" y="4849"/>
                  </a:moveTo>
                  <a:lnTo>
                    <a:pt x="39596" y="6187"/>
                  </a:lnTo>
                  <a:lnTo>
                    <a:pt x="591" y="6187"/>
                  </a:lnTo>
                  <a:lnTo>
                    <a:pt x="591" y="4849"/>
                  </a:lnTo>
                  <a:close/>
                  <a:moveTo>
                    <a:pt x="39596" y="6305"/>
                  </a:moveTo>
                  <a:lnTo>
                    <a:pt x="39596" y="7632"/>
                  </a:lnTo>
                  <a:lnTo>
                    <a:pt x="591" y="7632"/>
                  </a:lnTo>
                  <a:lnTo>
                    <a:pt x="591" y="6305"/>
                  </a:lnTo>
                  <a:close/>
                  <a:moveTo>
                    <a:pt x="39596" y="7750"/>
                  </a:moveTo>
                  <a:lnTo>
                    <a:pt x="39596" y="9078"/>
                  </a:lnTo>
                  <a:lnTo>
                    <a:pt x="591" y="9078"/>
                  </a:lnTo>
                  <a:lnTo>
                    <a:pt x="591" y="7750"/>
                  </a:lnTo>
                  <a:close/>
                  <a:moveTo>
                    <a:pt x="39596" y="9196"/>
                  </a:moveTo>
                  <a:lnTo>
                    <a:pt x="39596" y="10524"/>
                  </a:lnTo>
                  <a:lnTo>
                    <a:pt x="591" y="10524"/>
                  </a:lnTo>
                  <a:lnTo>
                    <a:pt x="591" y="9196"/>
                  </a:lnTo>
                  <a:close/>
                  <a:moveTo>
                    <a:pt x="39596" y="10642"/>
                  </a:moveTo>
                  <a:lnTo>
                    <a:pt x="39596" y="11970"/>
                  </a:lnTo>
                  <a:lnTo>
                    <a:pt x="591" y="11970"/>
                  </a:lnTo>
                  <a:lnTo>
                    <a:pt x="591" y="10642"/>
                  </a:lnTo>
                  <a:close/>
                  <a:moveTo>
                    <a:pt x="39596" y="12088"/>
                  </a:moveTo>
                  <a:lnTo>
                    <a:pt x="39596" y="13415"/>
                  </a:lnTo>
                  <a:lnTo>
                    <a:pt x="591" y="13415"/>
                  </a:lnTo>
                  <a:lnTo>
                    <a:pt x="591" y="12088"/>
                  </a:lnTo>
                  <a:close/>
                  <a:moveTo>
                    <a:pt x="39596" y="13533"/>
                  </a:moveTo>
                  <a:lnTo>
                    <a:pt x="39596" y="14861"/>
                  </a:lnTo>
                  <a:lnTo>
                    <a:pt x="591" y="14861"/>
                  </a:lnTo>
                  <a:lnTo>
                    <a:pt x="591" y="13533"/>
                  </a:lnTo>
                  <a:close/>
                  <a:moveTo>
                    <a:pt x="39596" y="1"/>
                  </a:moveTo>
                  <a:lnTo>
                    <a:pt x="39596" y="394"/>
                  </a:lnTo>
                  <a:lnTo>
                    <a:pt x="591" y="394"/>
                  </a:lnTo>
                  <a:lnTo>
                    <a:pt x="591" y="10"/>
                  </a:lnTo>
                  <a:lnTo>
                    <a:pt x="1" y="10"/>
                  </a:lnTo>
                  <a:lnTo>
                    <a:pt x="1" y="15372"/>
                  </a:lnTo>
                  <a:lnTo>
                    <a:pt x="591" y="15372"/>
                  </a:lnTo>
                  <a:lnTo>
                    <a:pt x="591" y="14979"/>
                  </a:lnTo>
                  <a:lnTo>
                    <a:pt x="39596" y="14979"/>
                  </a:lnTo>
                  <a:lnTo>
                    <a:pt x="39596" y="15362"/>
                  </a:lnTo>
                  <a:lnTo>
                    <a:pt x="40176" y="15362"/>
                  </a:lnTo>
                  <a:lnTo>
                    <a:pt x="40176" y="14979"/>
                  </a:lnTo>
                  <a:lnTo>
                    <a:pt x="40579" y="14979"/>
                  </a:lnTo>
                  <a:lnTo>
                    <a:pt x="40579" y="14851"/>
                  </a:lnTo>
                  <a:lnTo>
                    <a:pt x="40176" y="14851"/>
                  </a:lnTo>
                  <a:lnTo>
                    <a:pt x="40176" y="13533"/>
                  </a:lnTo>
                  <a:lnTo>
                    <a:pt x="40579" y="13533"/>
                  </a:lnTo>
                  <a:lnTo>
                    <a:pt x="40579" y="13415"/>
                  </a:lnTo>
                  <a:lnTo>
                    <a:pt x="40176" y="13415"/>
                  </a:lnTo>
                  <a:lnTo>
                    <a:pt x="40176" y="12088"/>
                  </a:lnTo>
                  <a:lnTo>
                    <a:pt x="40579" y="12088"/>
                  </a:lnTo>
                  <a:lnTo>
                    <a:pt x="40579" y="11960"/>
                  </a:lnTo>
                  <a:lnTo>
                    <a:pt x="40176" y="11960"/>
                  </a:lnTo>
                  <a:lnTo>
                    <a:pt x="40176" y="10642"/>
                  </a:lnTo>
                  <a:lnTo>
                    <a:pt x="40579" y="10642"/>
                  </a:lnTo>
                  <a:lnTo>
                    <a:pt x="40579" y="10524"/>
                  </a:lnTo>
                  <a:lnTo>
                    <a:pt x="40176" y="10524"/>
                  </a:lnTo>
                  <a:lnTo>
                    <a:pt x="40176" y="9196"/>
                  </a:lnTo>
                  <a:lnTo>
                    <a:pt x="40579" y="9196"/>
                  </a:lnTo>
                  <a:lnTo>
                    <a:pt x="40579" y="9068"/>
                  </a:lnTo>
                  <a:lnTo>
                    <a:pt x="40176" y="9068"/>
                  </a:lnTo>
                  <a:lnTo>
                    <a:pt x="40176" y="7750"/>
                  </a:lnTo>
                  <a:lnTo>
                    <a:pt x="40579" y="7750"/>
                  </a:lnTo>
                  <a:lnTo>
                    <a:pt x="40579" y="7632"/>
                  </a:lnTo>
                  <a:lnTo>
                    <a:pt x="40176" y="7632"/>
                  </a:lnTo>
                  <a:lnTo>
                    <a:pt x="40176" y="6305"/>
                  </a:lnTo>
                  <a:lnTo>
                    <a:pt x="40579" y="6305"/>
                  </a:lnTo>
                  <a:lnTo>
                    <a:pt x="40579" y="6177"/>
                  </a:lnTo>
                  <a:lnTo>
                    <a:pt x="40176" y="6177"/>
                  </a:lnTo>
                  <a:lnTo>
                    <a:pt x="40176" y="4849"/>
                  </a:lnTo>
                  <a:lnTo>
                    <a:pt x="40579" y="4849"/>
                  </a:lnTo>
                  <a:lnTo>
                    <a:pt x="40579" y="4731"/>
                  </a:lnTo>
                  <a:lnTo>
                    <a:pt x="40176" y="4731"/>
                  </a:lnTo>
                  <a:lnTo>
                    <a:pt x="40176" y="3403"/>
                  </a:lnTo>
                  <a:lnTo>
                    <a:pt x="40579" y="3403"/>
                  </a:lnTo>
                  <a:lnTo>
                    <a:pt x="40579" y="3285"/>
                  </a:lnTo>
                  <a:lnTo>
                    <a:pt x="40176" y="3285"/>
                  </a:lnTo>
                  <a:lnTo>
                    <a:pt x="40176" y="1958"/>
                  </a:lnTo>
                  <a:lnTo>
                    <a:pt x="40579" y="1958"/>
                  </a:lnTo>
                  <a:lnTo>
                    <a:pt x="40579" y="1840"/>
                  </a:lnTo>
                  <a:lnTo>
                    <a:pt x="40176" y="1840"/>
                  </a:lnTo>
                  <a:lnTo>
                    <a:pt x="40176" y="512"/>
                  </a:lnTo>
                  <a:lnTo>
                    <a:pt x="40579" y="512"/>
                  </a:lnTo>
                  <a:lnTo>
                    <a:pt x="40579" y="394"/>
                  </a:lnTo>
                  <a:lnTo>
                    <a:pt x="40176" y="394"/>
                  </a:lnTo>
                  <a:lnTo>
                    <a:pt x="40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9"/>
            <p:cNvSpPr/>
            <p:nvPr/>
          </p:nvSpPr>
          <p:spPr>
            <a:xfrm>
              <a:off x="2200435" y="3645441"/>
              <a:ext cx="35065" cy="35397"/>
            </a:xfrm>
            <a:custGeom>
              <a:avLst/>
              <a:gdLst/>
              <a:ahLst/>
              <a:cxnLst/>
              <a:rect l="l" t="t" r="r" b="b"/>
              <a:pathLst>
                <a:path w="1161" h="1172" extrusionOk="0">
                  <a:moveTo>
                    <a:pt x="581" y="1"/>
                  </a:moveTo>
                  <a:cubicBezTo>
                    <a:pt x="256" y="1"/>
                    <a:pt x="0" y="266"/>
                    <a:pt x="0" y="581"/>
                  </a:cubicBezTo>
                  <a:cubicBezTo>
                    <a:pt x="0" y="906"/>
                    <a:pt x="256" y="1171"/>
                    <a:pt x="581" y="1171"/>
                  </a:cubicBezTo>
                  <a:cubicBezTo>
                    <a:pt x="905" y="1171"/>
                    <a:pt x="1161" y="906"/>
                    <a:pt x="1161" y="58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9"/>
            <p:cNvSpPr/>
            <p:nvPr/>
          </p:nvSpPr>
          <p:spPr>
            <a:xfrm>
              <a:off x="2194183" y="3718532"/>
              <a:ext cx="41317" cy="35186"/>
            </a:xfrm>
            <a:custGeom>
              <a:avLst/>
              <a:gdLst/>
              <a:ahLst/>
              <a:cxnLst/>
              <a:rect l="l" t="t" r="r" b="b"/>
              <a:pathLst>
                <a:path w="1368" h="1165" extrusionOk="0">
                  <a:moveTo>
                    <a:pt x="788" y="0"/>
                  </a:moveTo>
                  <a:cubicBezTo>
                    <a:pt x="266" y="0"/>
                    <a:pt x="1" y="620"/>
                    <a:pt x="375" y="994"/>
                  </a:cubicBezTo>
                  <a:cubicBezTo>
                    <a:pt x="492" y="1111"/>
                    <a:pt x="638" y="1164"/>
                    <a:pt x="781" y="1164"/>
                  </a:cubicBezTo>
                  <a:cubicBezTo>
                    <a:pt x="1080" y="1164"/>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9"/>
            <p:cNvSpPr/>
            <p:nvPr/>
          </p:nvSpPr>
          <p:spPr>
            <a:xfrm>
              <a:off x="2200435" y="3791291"/>
              <a:ext cx="35065" cy="35397"/>
            </a:xfrm>
            <a:custGeom>
              <a:avLst/>
              <a:gdLst/>
              <a:ahLst/>
              <a:cxnLst/>
              <a:rect l="l" t="t" r="r" b="b"/>
              <a:pathLst>
                <a:path w="1161" h="1172" extrusionOk="0">
                  <a:moveTo>
                    <a:pt x="581" y="1"/>
                  </a:moveTo>
                  <a:cubicBezTo>
                    <a:pt x="256" y="1"/>
                    <a:pt x="0" y="266"/>
                    <a:pt x="0" y="591"/>
                  </a:cubicBezTo>
                  <a:cubicBezTo>
                    <a:pt x="0" y="906"/>
                    <a:pt x="256" y="1171"/>
                    <a:pt x="581" y="1171"/>
                  </a:cubicBezTo>
                  <a:cubicBezTo>
                    <a:pt x="905" y="1171"/>
                    <a:pt x="1161" y="906"/>
                    <a:pt x="1161" y="59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9"/>
            <p:cNvSpPr/>
            <p:nvPr/>
          </p:nvSpPr>
          <p:spPr>
            <a:xfrm>
              <a:off x="2194183" y="3864382"/>
              <a:ext cx="41317" cy="35307"/>
            </a:xfrm>
            <a:custGeom>
              <a:avLst/>
              <a:gdLst/>
              <a:ahLst/>
              <a:cxnLst/>
              <a:rect l="l" t="t" r="r" b="b"/>
              <a:pathLst>
                <a:path w="1368" h="1169" extrusionOk="0">
                  <a:moveTo>
                    <a:pt x="788" y="0"/>
                  </a:moveTo>
                  <a:cubicBezTo>
                    <a:pt x="266" y="0"/>
                    <a:pt x="1" y="630"/>
                    <a:pt x="375" y="993"/>
                  </a:cubicBezTo>
                  <a:cubicBezTo>
                    <a:pt x="492" y="1114"/>
                    <a:pt x="638" y="1168"/>
                    <a:pt x="781" y="1168"/>
                  </a:cubicBezTo>
                  <a:cubicBezTo>
                    <a:pt x="1080" y="1168"/>
                    <a:pt x="1368" y="933"/>
                    <a:pt x="1368" y="58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9"/>
            <p:cNvSpPr/>
            <p:nvPr/>
          </p:nvSpPr>
          <p:spPr>
            <a:xfrm>
              <a:off x="2200435" y="3937443"/>
              <a:ext cx="35065" cy="35065"/>
            </a:xfrm>
            <a:custGeom>
              <a:avLst/>
              <a:gdLst/>
              <a:ahLst/>
              <a:cxnLst/>
              <a:rect l="l" t="t" r="r" b="b"/>
              <a:pathLst>
                <a:path w="1161" h="1161" extrusionOk="0">
                  <a:moveTo>
                    <a:pt x="581" y="0"/>
                  </a:moveTo>
                  <a:cubicBezTo>
                    <a:pt x="256" y="0"/>
                    <a:pt x="0" y="256"/>
                    <a:pt x="0" y="581"/>
                  </a:cubicBezTo>
                  <a:cubicBezTo>
                    <a:pt x="0" y="905"/>
                    <a:pt x="256" y="1161"/>
                    <a:pt x="581" y="1161"/>
                  </a:cubicBezTo>
                  <a:cubicBezTo>
                    <a:pt x="905" y="1161"/>
                    <a:pt x="1161" y="905"/>
                    <a:pt x="1161" y="581"/>
                  </a:cubicBezTo>
                  <a:cubicBezTo>
                    <a:pt x="1161" y="25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9"/>
            <p:cNvSpPr/>
            <p:nvPr/>
          </p:nvSpPr>
          <p:spPr>
            <a:xfrm>
              <a:off x="2200435" y="4010202"/>
              <a:ext cx="35065" cy="35397"/>
            </a:xfrm>
            <a:custGeom>
              <a:avLst/>
              <a:gdLst/>
              <a:ahLst/>
              <a:cxnLst/>
              <a:rect l="l" t="t" r="r" b="b"/>
              <a:pathLst>
                <a:path w="1161" h="1172" extrusionOk="0">
                  <a:moveTo>
                    <a:pt x="581" y="1"/>
                  </a:moveTo>
                  <a:cubicBezTo>
                    <a:pt x="256" y="1"/>
                    <a:pt x="0" y="267"/>
                    <a:pt x="0" y="591"/>
                  </a:cubicBezTo>
                  <a:cubicBezTo>
                    <a:pt x="0" y="906"/>
                    <a:pt x="256" y="1171"/>
                    <a:pt x="581" y="1171"/>
                  </a:cubicBezTo>
                  <a:cubicBezTo>
                    <a:pt x="905" y="1171"/>
                    <a:pt x="1161" y="906"/>
                    <a:pt x="1161" y="591"/>
                  </a:cubicBezTo>
                  <a:cubicBezTo>
                    <a:pt x="1161" y="267"/>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9"/>
            <p:cNvSpPr/>
            <p:nvPr/>
          </p:nvSpPr>
          <p:spPr>
            <a:xfrm>
              <a:off x="2194183" y="4083293"/>
              <a:ext cx="41317" cy="35307"/>
            </a:xfrm>
            <a:custGeom>
              <a:avLst/>
              <a:gdLst/>
              <a:ahLst/>
              <a:cxnLst/>
              <a:rect l="l" t="t" r="r" b="b"/>
              <a:pathLst>
                <a:path w="1368" h="1169" extrusionOk="0">
                  <a:moveTo>
                    <a:pt x="788" y="0"/>
                  </a:moveTo>
                  <a:cubicBezTo>
                    <a:pt x="266" y="0"/>
                    <a:pt x="1" y="630"/>
                    <a:pt x="375" y="994"/>
                  </a:cubicBezTo>
                  <a:cubicBezTo>
                    <a:pt x="492" y="1115"/>
                    <a:pt x="638" y="1169"/>
                    <a:pt x="781" y="1169"/>
                  </a:cubicBezTo>
                  <a:cubicBezTo>
                    <a:pt x="1080" y="1169"/>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9"/>
            <p:cNvSpPr/>
            <p:nvPr/>
          </p:nvSpPr>
          <p:spPr>
            <a:xfrm>
              <a:off x="2200435" y="4156354"/>
              <a:ext cx="35065" cy="35095"/>
            </a:xfrm>
            <a:custGeom>
              <a:avLst/>
              <a:gdLst/>
              <a:ahLst/>
              <a:cxnLst/>
              <a:rect l="l" t="t" r="r" b="b"/>
              <a:pathLst>
                <a:path w="1161" h="1162" extrusionOk="0">
                  <a:moveTo>
                    <a:pt x="581" y="1"/>
                  </a:moveTo>
                  <a:cubicBezTo>
                    <a:pt x="256" y="1"/>
                    <a:pt x="0" y="256"/>
                    <a:pt x="0" y="581"/>
                  </a:cubicBezTo>
                  <a:cubicBezTo>
                    <a:pt x="0" y="905"/>
                    <a:pt x="256" y="1161"/>
                    <a:pt x="581" y="1161"/>
                  </a:cubicBezTo>
                  <a:cubicBezTo>
                    <a:pt x="905" y="1161"/>
                    <a:pt x="1161" y="905"/>
                    <a:pt x="1161" y="581"/>
                  </a:cubicBezTo>
                  <a:cubicBezTo>
                    <a:pt x="1161" y="25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9"/>
            <p:cNvSpPr/>
            <p:nvPr/>
          </p:nvSpPr>
          <p:spPr>
            <a:xfrm>
              <a:off x="2194183" y="4229143"/>
              <a:ext cx="41317" cy="35397"/>
            </a:xfrm>
            <a:custGeom>
              <a:avLst/>
              <a:gdLst/>
              <a:ahLst/>
              <a:cxnLst/>
              <a:rect l="l" t="t" r="r" b="b"/>
              <a:pathLst>
                <a:path w="1368" h="1172" extrusionOk="0">
                  <a:moveTo>
                    <a:pt x="788" y="0"/>
                  </a:moveTo>
                  <a:cubicBezTo>
                    <a:pt x="266" y="0"/>
                    <a:pt x="1" y="630"/>
                    <a:pt x="375" y="1003"/>
                  </a:cubicBezTo>
                  <a:cubicBezTo>
                    <a:pt x="491" y="1120"/>
                    <a:pt x="635" y="1172"/>
                    <a:pt x="777" y="1172"/>
                  </a:cubicBezTo>
                  <a:cubicBezTo>
                    <a:pt x="1077" y="1172"/>
                    <a:pt x="1368" y="938"/>
                    <a:pt x="1368" y="59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9"/>
            <p:cNvSpPr/>
            <p:nvPr/>
          </p:nvSpPr>
          <p:spPr>
            <a:xfrm>
              <a:off x="973958"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9"/>
            <p:cNvSpPr/>
            <p:nvPr/>
          </p:nvSpPr>
          <p:spPr>
            <a:xfrm>
              <a:off x="1047019" y="3641605"/>
              <a:ext cx="41045" cy="35458"/>
            </a:xfrm>
            <a:custGeom>
              <a:avLst/>
              <a:gdLst/>
              <a:ahLst/>
              <a:cxnLst/>
              <a:rect l="l" t="t" r="r" b="b"/>
              <a:pathLst>
                <a:path w="1359" h="1174" extrusionOk="0">
                  <a:moveTo>
                    <a:pt x="778" y="0"/>
                  </a:moveTo>
                  <a:cubicBezTo>
                    <a:pt x="257" y="0"/>
                    <a:pt x="1" y="629"/>
                    <a:pt x="365" y="1003"/>
                  </a:cubicBezTo>
                  <a:cubicBezTo>
                    <a:pt x="483" y="1121"/>
                    <a:pt x="628" y="1174"/>
                    <a:pt x="771" y="1174"/>
                  </a:cubicBezTo>
                  <a:cubicBezTo>
                    <a:pt x="1070" y="1174"/>
                    <a:pt x="1358" y="943"/>
                    <a:pt x="1358" y="59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9"/>
            <p:cNvSpPr/>
            <p:nvPr/>
          </p:nvSpPr>
          <p:spPr>
            <a:xfrm>
              <a:off x="1122556" y="3643055"/>
              <a:ext cx="41226" cy="35216"/>
            </a:xfrm>
            <a:custGeom>
              <a:avLst/>
              <a:gdLst/>
              <a:ahLst/>
              <a:cxnLst/>
              <a:rect l="l" t="t" r="r" b="b"/>
              <a:pathLst>
                <a:path w="1365" h="1166" extrusionOk="0">
                  <a:moveTo>
                    <a:pt x="792" y="1"/>
                  </a:moveTo>
                  <a:cubicBezTo>
                    <a:pt x="787" y="1"/>
                    <a:pt x="781" y="1"/>
                    <a:pt x="775" y="1"/>
                  </a:cubicBezTo>
                  <a:cubicBezTo>
                    <a:pt x="771" y="1"/>
                    <a:pt x="767" y="1"/>
                    <a:pt x="763" y="1"/>
                  </a:cubicBezTo>
                  <a:cubicBezTo>
                    <a:pt x="250" y="1"/>
                    <a:pt x="1" y="624"/>
                    <a:pt x="362" y="995"/>
                  </a:cubicBezTo>
                  <a:cubicBezTo>
                    <a:pt x="480" y="1112"/>
                    <a:pt x="625" y="1165"/>
                    <a:pt x="768" y="1165"/>
                  </a:cubicBezTo>
                  <a:cubicBezTo>
                    <a:pt x="1068" y="1165"/>
                    <a:pt x="1358" y="934"/>
                    <a:pt x="1365" y="581"/>
                  </a:cubicBezTo>
                  <a:cubicBezTo>
                    <a:pt x="1365" y="263"/>
                    <a:pt x="1109"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9"/>
            <p:cNvSpPr/>
            <p:nvPr/>
          </p:nvSpPr>
          <p:spPr>
            <a:xfrm>
              <a:off x="1194077" y="3643055"/>
              <a:ext cx="41317" cy="35216"/>
            </a:xfrm>
            <a:custGeom>
              <a:avLst/>
              <a:gdLst/>
              <a:ahLst/>
              <a:cxnLst/>
              <a:rect l="l" t="t" r="r" b="b"/>
              <a:pathLst>
                <a:path w="1368" h="1166" extrusionOk="0">
                  <a:moveTo>
                    <a:pt x="804" y="1"/>
                  </a:moveTo>
                  <a:cubicBezTo>
                    <a:pt x="798" y="1"/>
                    <a:pt x="793" y="1"/>
                    <a:pt x="787" y="1"/>
                  </a:cubicBezTo>
                  <a:cubicBezTo>
                    <a:pt x="266" y="1"/>
                    <a:pt x="0" y="621"/>
                    <a:pt x="374" y="995"/>
                  </a:cubicBezTo>
                  <a:cubicBezTo>
                    <a:pt x="492" y="1112"/>
                    <a:pt x="637" y="1165"/>
                    <a:pt x="780" y="1165"/>
                  </a:cubicBezTo>
                  <a:cubicBezTo>
                    <a:pt x="1079" y="1165"/>
                    <a:pt x="1367" y="934"/>
                    <a:pt x="1367" y="581"/>
                  </a:cubicBezTo>
                  <a:cubicBezTo>
                    <a:pt x="1367" y="263"/>
                    <a:pt x="1111"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9"/>
            <p:cNvSpPr/>
            <p:nvPr/>
          </p:nvSpPr>
          <p:spPr>
            <a:xfrm>
              <a:off x="1265959" y="3643085"/>
              <a:ext cx="41015" cy="35186"/>
            </a:xfrm>
            <a:custGeom>
              <a:avLst/>
              <a:gdLst/>
              <a:ahLst/>
              <a:cxnLst/>
              <a:rect l="l" t="t" r="r" b="b"/>
              <a:pathLst>
                <a:path w="1358" h="1165" extrusionOk="0">
                  <a:moveTo>
                    <a:pt x="777" y="0"/>
                  </a:moveTo>
                  <a:cubicBezTo>
                    <a:pt x="256" y="0"/>
                    <a:pt x="0" y="620"/>
                    <a:pt x="364" y="994"/>
                  </a:cubicBezTo>
                  <a:cubicBezTo>
                    <a:pt x="482" y="1111"/>
                    <a:pt x="627" y="1164"/>
                    <a:pt x="770" y="1164"/>
                  </a:cubicBezTo>
                  <a:cubicBezTo>
                    <a:pt x="1069" y="1164"/>
                    <a:pt x="1357" y="933"/>
                    <a:pt x="1357" y="580"/>
                  </a:cubicBezTo>
                  <a:cubicBezTo>
                    <a:pt x="135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9"/>
            <p:cNvSpPr/>
            <p:nvPr/>
          </p:nvSpPr>
          <p:spPr>
            <a:xfrm>
              <a:off x="1337631" y="3643055"/>
              <a:ext cx="41226" cy="35216"/>
            </a:xfrm>
            <a:custGeom>
              <a:avLst/>
              <a:gdLst/>
              <a:ahLst/>
              <a:cxnLst/>
              <a:rect l="l" t="t" r="r" b="b"/>
              <a:pathLst>
                <a:path w="1365" h="1166" extrusionOk="0">
                  <a:moveTo>
                    <a:pt x="801" y="1"/>
                  </a:moveTo>
                  <a:cubicBezTo>
                    <a:pt x="795" y="1"/>
                    <a:pt x="790" y="1"/>
                    <a:pt x="784" y="1"/>
                  </a:cubicBezTo>
                  <a:cubicBezTo>
                    <a:pt x="780" y="1"/>
                    <a:pt x="776" y="1"/>
                    <a:pt x="772" y="1"/>
                  </a:cubicBezTo>
                  <a:cubicBezTo>
                    <a:pt x="259" y="1"/>
                    <a:pt x="0" y="624"/>
                    <a:pt x="361" y="995"/>
                  </a:cubicBezTo>
                  <a:cubicBezTo>
                    <a:pt x="482" y="1112"/>
                    <a:pt x="630" y="1165"/>
                    <a:pt x="774" y="1165"/>
                  </a:cubicBezTo>
                  <a:cubicBezTo>
                    <a:pt x="1076" y="1165"/>
                    <a:pt x="1364" y="934"/>
                    <a:pt x="1364" y="581"/>
                  </a:cubicBezTo>
                  <a:cubicBezTo>
                    <a:pt x="1364" y="263"/>
                    <a:pt x="1108" y="1"/>
                    <a:pt x="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9"/>
            <p:cNvSpPr/>
            <p:nvPr/>
          </p:nvSpPr>
          <p:spPr>
            <a:xfrm>
              <a:off x="1409423" y="3643055"/>
              <a:ext cx="41015" cy="35216"/>
            </a:xfrm>
            <a:custGeom>
              <a:avLst/>
              <a:gdLst/>
              <a:ahLst/>
              <a:cxnLst/>
              <a:rect l="l" t="t" r="r" b="b"/>
              <a:pathLst>
                <a:path w="1358" h="1166" extrusionOk="0">
                  <a:moveTo>
                    <a:pt x="795" y="1"/>
                  </a:moveTo>
                  <a:cubicBezTo>
                    <a:pt x="789" y="1"/>
                    <a:pt x="783" y="1"/>
                    <a:pt x="777" y="1"/>
                  </a:cubicBezTo>
                  <a:cubicBezTo>
                    <a:pt x="256" y="1"/>
                    <a:pt x="0" y="621"/>
                    <a:pt x="364" y="995"/>
                  </a:cubicBezTo>
                  <a:cubicBezTo>
                    <a:pt x="482" y="1112"/>
                    <a:pt x="628" y="1165"/>
                    <a:pt x="771" y="1165"/>
                  </a:cubicBezTo>
                  <a:cubicBezTo>
                    <a:pt x="1070" y="1165"/>
                    <a:pt x="1358" y="934"/>
                    <a:pt x="1358" y="581"/>
                  </a:cubicBezTo>
                  <a:cubicBezTo>
                    <a:pt x="1358"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9"/>
            <p:cNvSpPr/>
            <p:nvPr/>
          </p:nvSpPr>
          <p:spPr>
            <a:xfrm>
              <a:off x="1481003"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9"/>
            <p:cNvSpPr/>
            <p:nvPr/>
          </p:nvSpPr>
          <p:spPr>
            <a:xfrm>
              <a:off x="1552584" y="3643055"/>
              <a:ext cx="41317" cy="35216"/>
            </a:xfrm>
            <a:custGeom>
              <a:avLst/>
              <a:gdLst/>
              <a:ahLst/>
              <a:cxnLst/>
              <a:rect l="l" t="t" r="r" b="b"/>
              <a:pathLst>
                <a:path w="1368" h="1166" extrusionOk="0">
                  <a:moveTo>
                    <a:pt x="804" y="1"/>
                  </a:moveTo>
                  <a:cubicBezTo>
                    <a:pt x="799" y="1"/>
                    <a:pt x="793" y="1"/>
                    <a:pt x="788" y="1"/>
                  </a:cubicBezTo>
                  <a:cubicBezTo>
                    <a:pt x="266" y="1"/>
                    <a:pt x="1" y="631"/>
                    <a:pt x="374" y="995"/>
                  </a:cubicBezTo>
                  <a:cubicBezTo>
                    <a:pt x="492" y="1112"/>
                    <a:pt x="638" y="1165"/>
                    <a:pt x="781" y="1165"/>
                  </a:cubicBezTo>
                  <a:cubicBezTo>
                    <a:pt x="1080" y="1165"/>
                    <a:pt x="1368" y="934"/>
                    <a:pt x="1368" y="581"/>
                  </a:cubicBezTo>
                  <a:cubicBezTo>
                    <a:pt x="1368" y="263"/>
                    <a:pt x="1112"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9"/>
            <p:cNvSpPr/>
            <p:nvPr/>
          </p:nvSpPr>
          <p:spPr>
            <a:xfrm>
              <a:off x="1624467" y="3643085"/>
              <a:ext cx="41317" cy="35186"/>
            </a:xfrm>
            <a:custGeom>
              <a:avLst/>
              <a:gdLst/>
              <a:ahLst/>
              <a:cxnLst/>
              <a:rect l="l" t="t" r="r" b="b"/>
              <a:pathLst>
                <a:path w="1368" h="1165" extrusionOk="0">
                  <a:moveTo>
                    <a:pt x="778" y="0"/>
                  </a:moveTo>
                  <a:cubicBezTo>
                    <a:pt x="256" y="0"/>
                    <a:pt x="1" y="620"/>
                    <a:pt x="365" y="994"/>
                  </a:cubicBezTo>
                  <a:cubicBezTo>
                    <a:pt x="486" y="1111"/>
                    <a:pt x="633" y="1164"/>
                    <a:pt x="778" y="1164"/>
                  </a:cubicBezTo>
                  <a:cubicBezTo>
                    <a:pt x="1080" y="1164"/>
                    <a:pt x="1368" y="933"/>
                    <a:pt x="1368" y="580"/>
                  </a:cubicBezTo>
                  <a:cubicBezTo>
                    <a:pt x="1368" y="25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9"/>
            <p:cNvSpPr/>
            <p:nvPr/>
          </p:nvSpPr>
          <p:spPr>
            <a:xfrm>
              <a:off x="1696138" y="3643055"/>
              <a:ext cx="41226" cy="35216"/>
            </a:xfrm>
            <a:custGeom>
              <a:avLst/>
              <a:gdLst/>
              <a:ahLst/>
              <a:cxnLst/>
              <a:rect l="l" t="t" r="r" b="b"/>
              <a:pathLst>
                <a:path w="1365" h="1166" extrusionOk="0">
                  <a:moveTo>
                    <a:pt x="802" y="1"/>
                  </a:moveTo>
                  <a:cubicBezTo>
                    <a:pt x="796" y="1"/>
                    <a:pt x="790" y="1"/>
                    <a:pt x="785" y="1"/>
                  </a:cubicBezTo>
                  <a:cubicBezTo>
                    <a:pt x="781" y="1"/>
                    <a:pt x="777" y="1"/>
                    <a:pt x="773" y="1"/>
                  </a:cubicBezTo>
                  <a:cubicBezTo>
                    <a:pt x="259" y="1"/>
                    <a:pt x="1" y="624"/>
                    <a:pt x="362" y="995"/>
                  </a:cubicBezTo>
                  <a:cubicBezTo>
                    <a:pt x="483" y="1112"/>
                    <a:pt x="630" y="1165"/>
                    <a:pt x="775" y="1165"/>
                  </a:cubicBezTo>
                  <a:cubicBezTo>
                    <a:pt x="1077" y="1165"/>
                    <a:pt x="1365" y="934"/>
                    <a:pt x="1365" y="581"/>
                  </a:cubicBezTo>
                  <a:cubicBezTo>
                    <a:pt x="1365" y="263"/>
                    <a:pt x="1109"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9"/>
            <p:cNvSpPr/>
            <p:nvPr/>
          </p:nvSpPr>
          <p:spPr>
            <a:xfrm>
              <a:off x="1768021" y="3643085"/>
              <a:ext cx="40955" cy="35095"/>
            </a:xfrm>
            <a:custGeom>
              <a:avLst/>
              <a:gdLst/>
              <a:ahLst/>
              <a:cxnLst/>
              <a:rect l="l" t="t" r="r" b="b"/>
              <a:pathLst>
                <a:path w="1356" h="1162" extrusionOk="0">
                  <a:moveTo>
                    <a:pt x="773" y="0"/>
                  </a:moveTo>
                  <a:cubicBezTo>
                    <a:pt x="259" y="0"/>
                    <a:pt x="1" y="623"/>
                    <a:pt x="362" y="984"/>
                  </a:cubicBezTo>
                  <a:cubicBezTo>
                    <a:pt x="481" y="1106"/>
                    <a:pt x="629" y="1161"/>
                    <a:pt x="774" y="1161"/>
                  </a:cubicBezTo>
                  <a:cubicBezTo>
                    <a:pt x="1071" y="1161"/>
                    <a:pt x="1355" y="931"/>
                    <a:pt x="1355" y="580"/>
                  </a:cubicBezTo>
                  <a:cubicBezTo>
                    <a:pt x="1355" y="256"/>
                    <a:pt x="1099" y="0"/>
                    <a:pt x="785" y="0"/>
                  </a:cubicBezTo>
                  <a:cubicBezTo>
                    <a:pt x="781" y="0"/>
                    <a:pt x="777" y="0"/>
                    <a:pt x="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9"/>
            <p:cNvSpPr/>
            <p:nvPr/>
          </p:nvSpPr>
          <p:spPr>
            <a:xfrm>
              <a:off x="1839541"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9"/>
            <p:cNvSpPr/>
            <p:nvPr/>
          </p:nvSpPr>
          <p:spPr>
            <a:xfrm>
              <a:off x="1911212" y="3643055"/>
              <a:ext cx="41226" cy="35216"/>
            </a:xfrm>
            <a:custGeom>
              <a:avLst/>
              <a:gdLst/>
              <a:ahLst/>
              <a:cxnLst/>
              <a:rect l="l" t="t" r="r" b="b"/>
              <a:pathLst>
                <a:path w="1365" h="1166" extrusionOk="0">
                  <a:moveTo>
                    <a:pt x="802" y="1"/>
                  </a:moveTo>
                  <a:cubicBezTo>
                    <a:pt x="796" y="1"/>
                    <a:pt x="790" y="1"/>
                    <a:pt x="784" y="1"/>
                  </a:cubicBezTo>
                  <a:cubicBezTo>
                    <a:pt x="780" y="1"/>
                    <a:pt x="776" y="1"/>
                    <a:pt x="772" y="1"/>
                  </a:cubicBezTo>
                  <a:cubicBezTo>
                    <a:pt x="259" y="1"/>
                    <a:pt x="0" y="624"/>
                    <a:pt x="371" y="995"/>
                  </a:cubicBezTo>
                  <a:cubicBezTo>
                    <a:pt x="489" y="1112"/>
                    <a:pt x="634" y="1165"/>
                    <a:pt x="777" y="1165"/>
                  </a:cubicBezTo>
                  <a:cubicBezTo>
                    <a:pt x="1076" y="1165"/>
                    <a:pt x="1364" y="934"/>
                    <a:pt x="1364" y="581"/>
                  </a:cubicBezTo>
                  <a:cubicBezTo>
                    <a:pt x="1364" y="263"/>
                    <a:pt x="1118"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9"/>
            <p:cNvSpPr/>
            <p:nvPr/>
          </p:nvSpPr>
          <p:spPr>
            <a:xfrm>
              <a:off x="1983005" y="3643055"/>
              <a:ext cx="41317" cy="35216"/>
            </a:xfrm>
            <a:custGeom>
              <a:avLst/>
              <a:gdLst/>
              <a:ahLst/>
              <a:cxnLst/>
              <a:rect l="l" t="t" r="r" b="b"/>
              <a:pathLst>
                <a:path w="1368" h="1166" extrusionOk="0">
                  <a:moveTo>
                    <a:pt x="795" y="1"/>
                  </a:moveTo>
                  <a:cubicBezTo>
                    <a:pt x="789" y="1"/>
                    <a:pt x="783" y="1"/>
                    <a:pt x="777" y="1"/>
                  </a:cubicBezTo>
                  <a:cubicBezTo>
                    <a:pt x="256" y="1"/>
                    <a:pt x="0" y="621"/>
                    <a:pt x="364" y="995"/>
                  </a:cubicBezTo>
                  <a:cubicBezTo>
                    <a:pt x="485" y="1112"/>
                    <a:pt x="632" y="1165"/>
                    <a:pt x="775" y="1165"/>
                  </a:cubicBezTo>
                  <a:cubicBezTo>
                    <a:pt x="1075" y="1165"/>
                    <a:pt x="1361" y="934"/>
                    <a:pt x="1367" y="581"/>
                  </a:cubicBezTo>
                  <a:cubicBezTo>
                    <a:pt x="1367"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9"/>
            <p:cNvSpPr/>
            <p:nvPr/>
          </p:nvSpPr>
          <p:spPr>
            <a:xfrm>
              <a:off x="2054887"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9"/>
            <p:cNvSpPr/>
            <p:nvPr/>
          </p:nvSpPr>
          <p:spPr>
            <a:xfrm>
              <a:off x="2126559" y="3643055"/>
              <a:ext cx="40924" cy="35216"/>
            </a:xfrm>
            <a:custGeom>
              <a:avLst/>
              <a:gdLst/>
              <a:ahLst/>
              <a:cxnLst/>
              <a:rect l="l" t="t" r="r" b="b"/>
              <a:pathLst>
                <a:path w="1355" h="1166" extrusionOk="0">
                  <a:moveTo>
                    <a:pt x="792" y="1"/>
                  </a:moveTo>
                  <a:cubicBezTo>
                    <a:pt x="786" y="1"/>
                    <a:pt x="780" y="1"/>
                    <a:pt x="775" y="1"/>
                  </a:cubicBezTo>
                  <a:cubicBezTo>
                    <a:pt x="770" y="1"/>
                    <a:pt x="766" y="1"/>
                    <a:pt x="762" y="1"/>
                  </a:cubicBezTo>
                  <a:cubicBezTo>
                    <a:pt x="249" y="1"/>
                    <a:pt x="0" y="624"/>
                    <a:pt x="361" y="995"/>
                  </a:cubicBezTo>
                  <a:cubicBezTo>
                    <a:pt x="479" y="1112"/>
                    <a:pt x="625" y="1165"/>
                    <a:pt x="768" y="1165"/>
                  </a:cubicBezTo>
                  <a:cubicBezTo>
                    <a:pt x="1067" y="1165"/>
                    <a:pt x="1355" y="934"/>
                    <a:pt x="1355" y="581"/>
                  </a:cubicBezTo>
                  <a:cubicBezTo>
                    <a:pt x="1355" y="263"/>
                    <a:pt x="110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9"/>
            <p:cNvSpPr/>
            <p:nvPr/>
          </p:nvSpPr>
          <p:spPr>
            <a:xfrm>
              <a:off x="979908"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9"/>
            <p:cNvSpPr/>
            <p:nvPr/>
          </p:nvSpPr>
          <p:spPr>
            <a:xfrm>
              <a:off x="1047019" y="4231801"/>
              <a:ext cx="41045" cy="35307"/>
            </a:xfrm>
            <a:custGeom>
              <a:avLst/>
              <a:gdLst/>
              <a:ahLst/>
              <a:cxnLst/>
              <a:rect l="l" t="t" r="r" b="b"/>
              <a:pathLst>
                <a:path w="1359" h="1169" extrusionOk="0">
                  <a:moveTo>
                    <a:pt x="778" y="1"/>
                  </a:moveTo>
                  <a:cubicBezTo>
                    <a:pt x="257" y="1"/>
                    <a:pt x="1" y="630"/>
                    <a:pt x="365" y="994"/>
                  </a:cubicBezTo>
                  <a:cubicBezTo>
                    <a:pt x="483" y="1115"/>
                    <a:pt x="628" y="1169"/>
                    <a:pt x="771" y="1169"/>
                  </a:cubicBezTo>
                  <a:cubicBezTo>
                    <a:pt x="1070" y="1169"/>
                    <a:pt x="1358" y="933"/>
                    <a:pt x="1358" y="581"/>
                  </a:cubicBezTo>
                  <a:cubicBezTo>
                    <a:pt x="1358" y="256"/>
                    <a:pt x="1102"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9"/>
            <p:cNvSpPr/>
            <p:nvPr/>
          </p:nvSpPr>
          <p:spPr>
            <a:xfrm>
              <a:off x="1122466" y="4233009"/>
              <a:ext cx="41317" cy="35307"/>
            </a:xfrm>
            <a:custGeom>
              <a:avLst/>
              <a:gdLst/>
              <a:ahLst/>
              <a:cxnLst/>
              <a:rect l="l" t="t" r="r" b="b"/>
              <a:pathLst>
                <a:path w="1368" h="1169" extrusionOk="0">
                  <a:moveTo>
                    <a:pt x="778" y="0"/>
                  </a:moveTo>
                  <a:cubicBezTo>
                    <a:pt x="257" y="0"/>
                    <a:pt x="1" y="629"/>
                    <a:pt x="365" y="993"/>
                  </a:cubicBezTo>
                  <a:cubicBezTo>
                    <a:pt x="486" y="1114"/>
                    <a:pt x="634" y="1168"/>
                    <a:pt x="778" y="1168"/>
                  </a:cubicBezTo>
                  <a:cubicBezTo>
                    <a:pt x="1080" y="1168"/>
                    <a:pt x="1368" y="933"/>
                    <a:pt x="1368" y="580"/>
                  </a:cubicBezTo>
                  <a:cubicBezTo>
                    <a:pt x="136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9"/>
            <p:cNvSpPr/>
            <p:nvPr/>
          </p:nvSpPr>
          <p:spPr>
            <a:xfrm>
              <a:off x="1194077" y="4233009"/>
              <a:ext cx="41317" cy="35156"/>
            </a:xfrm>
            <a:custGeom>
              <a:avLst/>
              <a:gdLst/>
              <a:ahLst/>
              <a:cxnLst/>
              <a:rect l="l" t="t" r="r" b="b"/>
              <a:pathLst>
                <a:path w="1368" h="1164" extrusionOk="0">
                  <a:moveTo>
                    <a:pt x="787" y="0"/>
                  </a:moveTo>
                  <a:cubicBezTo>
                    <a:pt x="266" y="0"/>
                    <a:pt x="0" y="629"/>
                    <a:pt x="374" y="993"/>
                  </a:cubicBezTo>
                  <a:cubicBezTo>
                    <a:pt x="492" y="1111"/>
                    <a:pt x="637" y="1164"/>
                    <a:pt x="780" y="1164"/>
                  </a:cubicBezTo>
                  <a:cubicBezTo>
                    <a:pt x="1079" y="1164"/>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9"/>
            <p:cNvSpPr/>
            <p:nvPr/>
          </p:nvSpPr>
          <p:spPr>
            <a:xfrm>
              <a:off x="1271879"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9"/>
            <p:cNvSpPr/>
            <p:nvPr/>
          </p:nvSpPr>
          <p:spPr>
            <a:xfrm>
              <a:off x="1337540" y="4233009"/>
              <a:ext cx="41317" cy="35307"/>
            </a:xfrm>
            <a:custGeom>
              <a:avLst/>
              <a:gdLst/>
              <a:ahLst/>
              <a:cxnLst/>
              <a:rect l="l" t="t" r="r" b="b"/>
              <a:pathLst>
                <a:path w="1368" h="1169" extrusionOk="0">
                  <a:moveTo>
                    <a:pt x="787" y="0"/>
                  </a:moveTo>
                  <a:cubicBezTo>
                    <a:pt x="266" y="0"/>
                    <a:pt x="0" y="629"/>
                    <a:pt x="364" y="993"/>
                  </a:cubicBezTo>
                  <a:cubicBezTo>
                    <a:pt x="485" y="1114"/>
                    <a:pt x="633" y="1168"/>
                    <a:pt x="778" y="1168"/>
                  </a:cubicBezTo>
                  <a:cubicBezTo>
                    <a:pt x="1080" y="1168"/>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9"/>
            <p:cNvSpPr/>
            <p:nvPr/>
          </p:nvSpPr>
          <p:spPr>
            <a:xfrm>
              <a:off x="1415373" y="4233009"/>
              <a:ext cx="35065" cy="35065"/>
            </a:xfrm>
            <a:custGeom>
              <a:avLst/>
              <a:gdLst/>
              <a:ahLst/>
              <a:cxnLst/>
              <a:rect l="l" t="t" r="r" b="b"/>
              <a:pathLst>
                <a:path w="1161" h="1161" extrusionOk="0">
                  <a:moveTo>
                    <a:pt x="580" y="0"/>
                  </a:moveTo>
                  <a:cubicBezTo>
                    <a:pt x="256" y="0"/>
                    <a:pt x="0" y="266"/>
                    <a:pt x="0" y="580"/>
                  </a:cubicBezTo>
                  <a:cubicBezTo>
                    <a:pt x="0" y="905"/>
                    <a:pt x="256" y="1161"/>
                    <a:pt x="580" y="1161"/>
                  </a:cubicBezTo>
                  <a:cubicBezTo>
                    <a:pt x="905" y="1161"/>
                    <a:pt x="1161" y="905"/>
                    <a:pt x="1161" y="580"/>
                  </a:cubicBezTo>
                  <a:cubicBezTo>
                    <a:pt x="116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9"/>
            <p:cNvSpPr/>
            <p:nvPr/>
          </p:nvSpPr>
          <p:spPr>
            <a:xfrm>
              <a:off x="1486953"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9"/>
            <p:cNvSpPr/>
            <p:nvPr/>
          </p:nvSpPr>
          <p:spPr>
            <a:xfrm>
              <a:off x="1552584" y="4233009"/>
              <a:ext cx="41317" cy="35307"/>
            </a:xfrm>
            <a:custGeom>
              <a:avLst/>
              <a:gdLst/>
              <a:ahLst/>
              <a:cxnLst/>
              <a:rect l="l" t="t" r="r" b="b"/>
              <a:pathLst>
                <a:path w="1368" h="1169" extrusionOk="0">
                  <a:moveTo>
                    <a:pt x="788" y="0"/>
                  </a:moveTo>
                  <a:cubicBezTo>
                    <a:pt x="266" y="0"/>
                    <a:pt x="1" y="629"/>
                    <a:pt x="374" y="993"/>
                  </a:cubicBezTo>
                  <a:cubicBezTo>
                    <a:pt x="492" y="1114"/>
                    <a:pt x="638" y="1168"/>
                    <a:pt x="781" y="1168"/>
                  </a:cubicBezTo>
                  <a:cubicBezTo>
                    <a:pt x="1080" y="1168"/>
                    <a:pt x="1368" y="933"/>
                    <a:pt x="1368" y="580"/>
                  </a:cubicBezTo>
                  <a:cubicBezTo>
                    <a:pt x="1368" y="266"/>
                    <a:pt x="110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9"/>
            <p:cNvSpPr/>
            <p:nvPr/>
          </p:nvSpPr>
          <p:spPr>
            <a:xfrm>
              <a:off x="1630417"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9"/>
            <p:cNvSpPr/>
            <p:nvPr/>
          </p:nvSpPr>
          <p:spPr>
            <a:xfrm>
              <a:off x="1701997" y="4233009"/>
              <a:ext cx="35367" cy="35065"/>
            </a:xfrm>
            <a:custGeom>
              <a:avLst/>
              <a:gdLst/>
              <a:ahLst/>
              <a:cxnLst/>
              <a:rect l="l" t="t" r="r" b="b"/>
              <a:pathLst>
                <a:path w="1171" h="1161" extrusionOk="0">
                  <a:moveTo>
                    <a:pt x="591" y="0"/>
                  </a:moveTo>
                  <a:cubicBezTo>
                    <a:pt x="266" y="0"/>
                    <a:pt x="1" y="266"/>
                    <a:pt x="1" y="580"/>
                  </a:cubicBezTo>
                  <a:cubicBezTo>
                    <a:pt x="1" y="905"/>
                    <a:pt x="266" y="1161"/>
                    <a:pt x="591" y="1161"/>
                  </a:cubicBezTo>
                  <a:cubicBezTo>
                    <a:pt x="905" y="1161"/>
                    <a:pt x="1171" y="905"/>
                    <a:pt x="1171" y="580"/>
                  </a:cubicBezTo>
                  <a:cubicBezTo>
                    <a:pt x="1171" y="266"/>
                    <a:pt x="905" y="0"/>
                    <a:pt x="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9"/>
            <p:cNvSpPr/>
            <p:nvPr/>
          </p:nvSpPr>
          <p:spPr>
            <a:xfrm>
              <a:off x="1767930" y="4233009"/>
              <a:ext cx="41045" cy="35156"/>
            </a:xfrm>
            <a:custGeom>
              <a:avLst/>
              <a:gdLst/>
              <a:ahLst/>
              <a:cxnLst/>
              <a:rect l="l" t="t" r="r" b="b"/>
              <a:pathLst>
                <a:path w="1359" h="1164" extrusionOk="0">
                  <a:moveTo>
                    <a:pt x="778" y="0"/>
                  </a:moveTo>
                  <a:cubicBezTo>
                    <a:pt x="257" y="0"/>
                    <a:pt x="1" y="629"/>
                    <a:pt x="365" y="993"/>
                  </a:cubicBezTo>
                  <a:cubicBezTo>
                    <a:pt x="483" y="1111"/>
                    <a:pt x="628" y="1164"/>
                    <a:pt x="771" y="1164"/>
                  </a:cubicBezTo>
                  <a:cubicBezTo>
                    <a:pt x="1070" y="1164"/>
                    <a:pt x="1358" y="933"/>
                    <a:pt x="1358" y="58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9"/>
            <p:cNvSpPr/>
            <p:nvPr/>
          </p:nvSpPr>
          <p:spPr>
            <a:xfrm>
              <a:off x="1845461" y="4233009"/>
              <a:ext cx="35397" cy="35065"/>
            </a:xfrm>
            <a:custGeom>
              <a:avLst/>
              <a:gdLst/>
              <a:ahLst/>
              <a:cxnLst/>
              <a:rect l="l" t="t" r="r" b="b"/>
              <a:pathLst>
                <a:path w="1172" h="1161" extrusionOk="0">
                  <a:moveTo>
                    <a:pt x="581" y="0"/>
                  </a:moveTo>
                  <a:cubicBezTo>
                    <a:pt x="266" y="0"/>
                    <a:pt x="1" y="266"/>
                    <a:pt x="1" y="580"/>
                  </a:cubicBezTo>
                  <a:cubicBezTo>
                    <a:pt x="1" y="905"/>
                    <a:pt x="266" y="1161"/>
                    <a:pt x="581" y="1161"/>
                  </a:cubicBezTo>
                  <a:cubicBezTo>
                    <a:pt x="906" y="1161"/>
                    <a:pt x="1171" y="905"/>
                    <a:pt x="1171" y="580"/>
                  </a:cubicBezTo>
                  <a:cubicBezTo>
                    <a:pt x="117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9"/>
            <p:cNvSpPr/>
            <p:nvPr/>
          </p:nvSpPr>
          <p:spPr>
            <a:xfrm>
              <a:off x="1917344"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9"/>
            <p:cNvSpPr/>
            <p:nvPr/>
          </p:nvSpPr>
          <p:spPr>
            <a:xfrm>
              <a:off x="1983005" y="4233009"/>
              <a:ext cx="41317" cy="35156"/>
            </a:xfrm>
            <a:custGeom>
              <a:avLst/>
              <a:gdLst/>
              <a:ahLst/>
              <a:cxnLst/>
              <a:rect l="l" t="t" r="r" b="b"/>
              <a:pathLst>
                <a:path w="1368" h="1164" extrusionOk="0">
                  <a:moveTo>
                    <a:pt x="777" y="0"/>
                  </a:moveTo>
                  <a:cubicBezTo>
                    <a:pt x="256" y="0"/>
                    <a:pt x="0" y="629"/>
                    <a:pt x="364" y="993"/>
                  </a:cubicBezTo>
                  <a:cubicBezTo>
                    <a:pt x="485" y="1111"/>
                    <a:pt x="633" y="1164"/>
                    <a:pt x="777" y="1164"/>
                  </a:cubicBezTo>
                  <a:cubicBezTo>
                    <a:pt x="1079" y="1164"/>
                    <a:pt x="1367" y="933"/>
                    <a:pt x="1367" y="580"/>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9"/>
            <p:cNvSpPr/>
            <p:nvPr/>
          </p:nvSpPr>
          <p:spPr>
            <a:xfrm>
              <a:off x="2060535" y="4233009"/>
              <a:ext cx="35367" cy="35065"/>
            </a:xfrm>
            <a:custGeom>
              <a:avLst/>
              <a:gdLst/>
              <a:ahLst/>
              <a:cxnLst/>
              <a:rect l="l" t="t" r="r" b="b"/>
              <a:pathLst>
                <a:path w="1171" h="1161" extrusionOk="0">
                  <a:moveTo>
                    <a:pt x="590" y="0"/>
                  </a:moveTo>
                  <a:cubicBezTo>
                    <a:pt x="266" y="0"/>
                    <a:pt x="0" y="266"/>
                    <a:pt x="0" y="580"/>
                  </a:cubicBezTo>
                  <a:cubicBezTo>
                    <a:pt x="0" y="905"/>
                    <a:pt x="266" y="1161"/>
                    <a:pt x="590" y="1161"/>
                  </a:cubicBezTo>
                  <a:cubicBezTo>
                    <a:pt x="905" y="1161"/>
                    <a:pt x="1171" y="905"/>
                    <a:pt x="1171" y="580"/>
                  </a:cubicBezTo>
                  <a:cubicBezTo>
                    <a:pt x="1171" y="266"/>
                    <a:pt x="905" y="0"/>
                    <a:pt x="5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9"/>
            <p:cNvSpPr/>
            <p:nvPr/>
          </p:nvSpPr>
          <p:spPr>
            <a:xfrm>
              <a:off x="2132418"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9"/>
            <p:cNvSpPr/>
            <p:nvPr/>
          </p:nvSpPr>
          <p:spPr>
            <a:xfrm>
              <a:off x="967737" y="3714666"/>
              <a:ext cx="41317" cy="35186"/>
            </a:xfrm>
            <a:custGeom>
              <a:avLst/>
              <a:gdLst/>
              <a:ahLst/>
              <a:cxnLst/>
              <a:rect l="l" t="t" r="r" b="b"/>
              <a:pathLst>
                <a:path w="1368" h="1165" extrusionOk="0">
                  <a:moveTo>
                    <a:pt x="777" y="0"/>
                  </a:moveTo>
                  <a:cubicBezTo>
                    <a:pt x="256" y="0"/>
                    <a:pt x="0" y="630"/>
                    <a:pt x="364" y="994"/>
                  </a:cubicBezTo>
                  <a:cubicBezTo>
                    <a:pt x="485" y="1111"/>
                    <a:pt x="633" y="1164"/>
                    <a:pt x="777" y="1164"/>
                  </a:cubicBezTo>
                  <a:cubicBezTo>
                    <a:pt x="1079" y="1164"/>
                    <a:pt x="1367" y="933"/>
                    <a:pt x="1367" y="581"/>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9"/>
            <p:cNvSpPr/>
            <p:nvPr/>
          </p:nvSpPr>
          <p:spPr>
            <a:xfrm>
              <a:off x="967737" y="3787727"/>
              <a:ext cx="41317" cy="35186"/>
            </a:xfrm>
            <a:custGeom>
              <a:avLst/>
              <a:gdLst/>
              <a:ahLst/>
              <a:cxnLst/>
              <a:rect l="l" t="t" r="r" b="b"/>
              <a:pathLst>
                <a:path w="1368" h="1165" extrusionOk="0">
                  <a:moveTo>
                    <a:pt x="777" y="1"/>
                  </a:moveTo>
                  <a:cubicBezTo>
                    <a:pt x="256" y="1"/>
                    <a:pt x="0" y="620"/>
                    <a:pt x="364" y="994"/>
                  </a:cubicBezTo>
                  <a:cubicBezTo>
                    <a:pt x="485" y="1112"/>
                    <a:pt x="633" y="1165"/>
                    <a:pt x="777" y="1165"/>
                  </a:cubicBezTo>
                  <a:cubicBezTo>
                    <a:pt x="1079" y="1165"/>
                    <a:pt x="1367" y="934"/>
                    <a:pt x="1367" y="581"/>
                  </a:cubicBezTo>
                  <a:cubicBezTo>
                    <a:pt x="135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9"/>
            <p:cNvSpPr/>
            <p:nvPr/>
          </p:nvSpPr>
          <p:spPr>
            <a:xfrm>
              <a:off x="967737" y="3860516"/>
              <a:ext cx="41317" cy="35307"/>
            </a:xfrm>
            <a:custGeom>
              <a:avLst/>
              <a:gdLst/>
              <a:ahLst/>
              <a:cxnLst/>
              <a:rect l="l" t="t" r="r" b="b"/>
              <a:pathLst>
                <a:path w="1368" h="1169" extrusionOk="0">
                  <a:moveTo>
                    <a:pt x="777" y="0"/>
                  </a:moveTo>
                  <a:cubicBezTo>
                    <a:pt x="256" y="0"/>
                    <a:pt x="0" y="630"/>
                    <a:pt x="364" y="994"/>
                  </a:cubicBezTo>
                  <a:cubicBezTo>
                    <a:pt x="485" y="1115"/>
                    <a:pt x="634" y="1169"/>
                    <a:pt x="779" y="1169"/>
                  </a:cubicBezTo>
                  <a:cubicBezTo>
                    <a:pt x="1080" y="1169"/>
                    <a:pt x="1367" y="936"/>
                    <a:pt x="1367" y="590"/>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9"/>
            <p:cNvSpPr/>
            <p:nvPr/>
          </p:nvSpPr>
          <p:spPr>
            <a:xfrm>
              <a:off x="967737" y="3933577"/>
              <a:ext cx="41317" cy="35186"/>
            </a:xfrm>
            <a:custGeom>
              <a:avLst/>
              <a:gdLst/>
              <a:ahLst/>
              <a:cxnLst/>
              <a:rect l="l" t="t" r="r" b="b"/>
              <a:pathLst>
                <a:path w="1368" h="1165" extrusionOk="0">
                  <a:moveTo>
                    <a:pt x="777" y="1"/>
                  </a:moveTo>
                  <a:cubicBezTo>
                    <a:pt x="256" y="1"/>
                    <a:pt x="0" y="630"/>
                    <a:pt x="364" y="994"/>
                  </a:cubicBezTo>
                  <a:cubicBezTo>
                    <a:pt x="485" y="1112"/>
                    <a:pt x="631" y="1165"/>
                    <a:pt x="775" y="1165"/>
                  </a:cubicBezTo>
                  <a:cubicBezTo>
                    <a:pt x="1075" y="1165"/>
                    <a:pt x="1360" y="933"/>
                    <a:pt x="1367" y="581"/>
                  </a:cubicBezTo>
                  <a:cubicBezTo>
                    <a:pt x="136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9"/>
            <p:cNvSpPr/>
            <p:nvPr/>
          </p:nvSpPr>
          <p:spPr>
            <a:xfrm>
              <a:off x="967737" y="4006638"/>
              <a:ext cx="41317" cy="35186"/>
            </a:xfrm>
            <a:custGeom>
              <a:avLst/>
              <a:gdLst/>
              <a:ahLst/>
              <a:cxnLst/>
              <a:rect l="l" t="t" r="r" b="b"/>
              <a:pathLst>
                <a:path w="1368" h="1165" extrusionOk="0">
                  <a:moveTo>
                    <a:pt x="777" y="1"/>
                  </a:moveTo>
                  <a:cubicBezTo>
                    <a:pt x="256" y="1"/>
                    <a:pt x="0" y="621"/>
                    <a:pt x="364" y="994"/>
                  </a:cubicBezTo>
                  <a:cubicBezTo>
                    <a:pt x="485" y="1112"/>
                    <a:pt x="633" y="1165"/>
                    <a:pt x="777" y="1165"/>
                  </a:cubicBezTo>
                  <a:cubicBezTo>
                    <a:pt x="1079" y="1165"/>
                    <a:pt x="1367" y="934"/>
                    <a:pt x="1367" y="581"/>
                  </a:cubicBezTo>
                  <a:cubicBezTo>
                    <a:pt x="136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9"/>
            <p:cNvSpPr/>
            <p:nvPr/>
          </p:nvSpPr>
          <p:spPr>
            <a:xfrm>
              <a:off x="967737" y="4079427"/>
              <a:ext cx="41317" cy="35337"/>
            </a:xfrm>
            <a:custGeom>
              <a:avLst/>
              <a:gdLst/>
              <a:ahLst/>
              <a:cxnLst/>
              <a:rect l="l" t="t" r="r" b="b"/>
              <a:pathLst>
                <a:path w="1368" h="1170" extrusionOk="0">
                  <a:moveTo>
                    <a:pt x="777" y="0"/>
                  </a:moveTo>
                  <a:cubicBezTo>
                    <a:pt x="256" y="0"/>
                    <a:pt x="0" y="630"/>
                    <a:pt x="364" y="994"/>
                  </a:cubicBezTo>
                  <a:cubicBezTo>
                    <a:pt x="485" y="1115"/>
                    <a:pt x="634" y="1169"/>
                    <a:pt x="779" y="1169"/>
                  </a:cubicBezTo>
                  <a:cubicBezTo>
                    <a:pt x="1080" y="1169"/>
                    <a:pt x="1367" y="936"/>
                    <a:pt x="1367" y="591"/>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9"/>
            <p:cNvSpPr/>
            <p:nvPr/>
          </p:nvSpPr>
          <p:spPr>
            <a:xfrm>
              <a:off x="967737" y="4152488"/>
              <a:ext cx="41317" cy="35186"/>
            </a:xfrm>
            <a:custGeom>
              <a:avLst/>
              <a:gdLst/>
              <a:ahLst/>
              <a:cxnLst/>
              <a:rect l="l" t="t" r="r" b="b"/>
              <a:pathLst>
                <a:path w="1368" h="1165" extrusionOk="0">
                  <a:moveTo>
                    <a:pt x="777" y="1"/>
                  </a:moveTo>
                  <a:cubicBezTo>
                    <a:pt x="256" y="1"/>
                    <a:pt x="0" y="630"/>
                    <a:pt x="364" y="994"/>
                  </a:cubicBezTo>
                  <a:cubicBezTo>
                    <a:pt x="485" y="1112"/>
                    <a:pt x="633" y="1165"/>
                    <a:pt x="777" y="1165"/>
                  </a:cubicBezTo>
                  <a:cubicBezTo>
                    <a:pt x="1079" y="1165"/>
                    <a:pt x="1367" y="934"/>
                    <a:pt x="1367" y="581"/>
                  </a:cubicBezTo>
                  <a:cubicBezTo>
                    <a:pt x="135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9"/>
            <p:cNvSpPr/>
            <p:nvPr/>
          </p:nvSpPr>
          <p:spPr>
            <a:xfrm>
              <a:off x="1296827" y="3796637"/>
              <a:ext cx="115585" cy="111417"/>
            </a:xfrm>
            <a:custGeom>
              <a:avLst/>
              <a:gdLst/>
              <a:ahLst/>
              <a:cxnLst/>
              <a:rect l="l" t="t" r="r" b="b"/>
              <a:pathLst>
                <a:path w="3827" h="3689" extrusionOk="0">
                  <a:moveTo>
                    <a:pt x="1" y="1"/>
                  </a:moveTo>
                  <a:lnTo>
                    <a:pt x="1" y="3689"/>
                  </a:lnTo>
                  <a:lnTo>
                    <a:pt x="365" y="3689"/>
                  </a:lnTo>
                  <a:lnTo>
                    <a:pt x="365" y="758"/>
                  </a:lnTo>
                  <a:lnTo>
                    <a:pt x="1811" y="3217"/>
                  </a:lnTo>
                  <a:lnTo>
                    <a:pt x="1997" y="3217"/>
                  </a:lnTo>
                  <a:lnTo>
                    <a:pt x="3453" y="738"/>
                  </a:lnTo>
                  <a:lnTo>
                    <a:pt x="3453" y="3689"/>
                  </a:lnTo>
                  <a:lnTo>
                    <a:pt x="3827" y="3689"/>
                  </a:lnTo>
                  <a:lnTo>
                    <a:pt x="3827" y="1"/>
                  </a:lnTo>
                  <a:lnTo>
                    <a:pt x="3502" y="1"/>
                  </a:lnTo>
                  <a:lnTo>
                    <a:pt x="1919" y="2735"/>
                  </a:lnTo>
                  <a:lnTo>
                    <a:pt x="31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9"/>
            <p:cNvSpPr/>
            <p:nvPr/>
          </p:nvSpPr>
          <p:spPr>
            <a:xfrm>
              <a:off x="1454576" y="3795761"/>
              <a:ext cx="117065" cy="113199"/>
            </a:xfrm>
            <a:custGeom>
              <a:avLst/>
              <a:gdLst/>
              <a:ahLst/>
              <a:cxnLst/>
              <a:rect l="l" t="t" r="r" b="b"/>
              <a:pathLst>
                <a:path w="3876" h="3748" extrusionOk="0">
                  <a:moveTo>
                    <a:pt x="1990" y="344"/>
                  </a:moveTo>
                  <a:cubicBezTo>
                    <a:pt x="2822" y="344"/>
                    <a:pt x="3501" y="1031"/>
                    <a:pt x="3482" y="1869"/>
                  </a:cubicBezTo>
                  <a:cubicBezTo>
                    <a:pt x="3501" y="2717"/>
                    <a:pt x="2822" y="3404"/>
                    <a:pt x="1990" y="3404"/>
                  </a:cubicBezTo>
                  <a:cubicBezTo>
                    <a:pt x="1973" y="3404"/>
                    <a:pt x="1955" y="3404"/>
                    <a:pt x="1938" y="3403"/>
                  </a:cubicBezTo>
                  <a:cubicBezTo>
                    <a:pt x="1053" y="3403"/>
                    <a:pt x="384" y="2754"/>
                    <a:pt x="384" y="1869"/>
                  </a:cubicBezTo>
                  <a:cubicBezTo>
                    <a:pt x="384" y="994"/>
                    <a:pt x="1053" y="345"/>
                    <a:pt x="1938" y="345"/>
                  </a:cubicBezTo>
                  <a:cubicBezTo>
                    <a:pt x="1955" y="344"/>
                    <a:pt x="1973" y="344"/>
                    <a:pt x="1990" y="344"/>
                  </a:cubicBezTo>
                  <a:close/>
                  <a:moveTo>
                    <a:pt x="1938" y="0"/>
                  </a:moveTo>
                  <a:cubicBezTo>
                    <a:pt x="826" y="0"/>
                    <a:pt x="0" y="797"/>
                    <a:pt x="0" y="1869"/>
                  </a:cubicBezTo>
                  <a:cubicBezTo>
                    <a:pt x="0" y="2951"/>
                    <a:pt x="836" y="3747"/>
                    <a:pt x="1938" y="3747"/>
                  </a:cubicBezTo>
                  <a:cubicBezTo>
                    <a:pt x="3049" y="3747"/>
                    <a:pt x="3875" y="2951"/>
                    <a:pt x="3875" y="1869"/>
                  </a:cubicBezTo>
                  <a:cubicBezTo>
                    <a:pt x="3875" y="797"/>
                    <a:pt x="3059" y="0"/>
                    <a:pt x="193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9"/>
            <p:cNvSpPr/>
            <p:nvPr/>
          </p:nvSpPr>
          <p:spPr>
            <a:xfrm>
              <a:off x="1592693" y="3796637"/>
              <a:ext cx="110511" cy="111417"/>
            </a:xfrm>
            <a:custGeom>
              <a:avLst/>
              <a:gdLst/>
              <a:ahLst/>
              <a:cxnLst/>
              <a:rect l="l" t="t" r="r" b="b"/>
              <a:pathLst>
                <a:path w="3659" h="3689" extrusionOk="0">
                  <a:moveTo>
                    <a:pt x="0" y="1"/>
                  </a:moveTo>
                  <a:lnTo>
                    <a:pt x="1633" y="3689"/>
                  </a:lnTo>
                  <a:lnTo>
                    <a:pt x="2026" y="3689"/>
                  </a:lnTo>
                  <a:lnTo>
                    <a:pt x="3659" y="1"/>
                  </a:lnTo>
                  <a:lnTo>
                    <a:pt x="3256" y="1"/>
                  </a:lnTo>
                  <a:lnTo>
                    <a:pt x="1840" y="3197"/>
                  </a:lnTo>
                  <a:lnTo>
                    <a:pt x="42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9"/>
            <p:cNvSpPr/>
            <p:nvPr/>
          </p:nvSpPr>
          <p:spPr>
            <a:xfrm>
              <a:off x="1734979" y="3796637"/>
              <a:ext cx="11900" cy="111417"/>
            </a:xfrm>
            <a:custGeom>
              <a:avLst/>
              <a:gdLst/>
              <a:ahLst/>
              <a:cxnLst/>
              <a:rect l="l" t="t" r="r" b="b"/>
              <a:pathLst>
                <a:path w="394" h="3689" extrusionOk="0">
                  <a:moveTo>
                    <a:pt x="0" y="1"/>
                  </a:moveTo>
                  <a:lnTo>
                    <a:pt x="0"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9"/>
            <p:cNvSpPr/>
            <p:nvPr/>
          </p:nvSpPr>
          <p:spPr>
            <a:xfrm>
              <a:off x="1799130" y="3796637"/>
              <a:ext cx="78436" cy="111417"/>
            </a:xfrm>
            <a:custGeom>
              <a:avLst/>
              <a:gdLst/>
              <a:ahLst/>
              <a:cxnLst/>
              <a:rect l="l" t="t" r="r" b="b"/>
              <a:pathLst>
                <a:path w="2597" h="3689" extrusionOk="0">
                  <a:moveTo>
                    <a:pt x="1" y="1"/>
                  </a:moveTo>
                  <a:lnTo>
                    <a:pt x="1" y="3689"/>
                  </a:lnTo>
                  <a:lnTo>
                    <a:pt x="2597" y="3689"/>
                  </a:lnTo>
                  <a:lnTo>
                    <a:pt x="2597" y="3354"/>
                  </a:lnTo>
                  <a:lnTo>
                    <a:pt x="384" y="3354"/>
                  </a:lnTo>
                  <a:lnTo>
                    <a:pt x="384" y="1978"/>
                  </a:lnTo>
                  <a:lnTo>
                    <a:pt x="2292" y="1978"/>
                  </a:lnTo>
                  <a:lnTo>
                    <a:pt x="2292" y="1653"/>
                  </a:lnTo>
                  <a:lnTo>
                    <a:pt x="384" y="1653"/>
                  </a:lnTo>
                  <a:lnTo>
                    <a:pt x="384" y="335"/>
                  </a:lnTo>
                  <a:lnTo>
                    <a:pt x="2528" y="335"/>
                  </a:lnTo>
                  <a:lnTo>
                    <a:pt x="25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9"/>
            <p:cNvSpPr/>
            <p:nvPr/>
          </p:nvSpPr>
          <p:spPr>
            <a:xfrm>
              <a:off x="1163753"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9"/>
            <p:cNvSpPr/>
            <p:nvPr/>
          </p:nvSpPr>
          <p:spPr>
            <a:xfrm>
              <a:off x="1276953" y="3986462"/>
              <a:ext cx="117035" cy="113501"/>
            </a:xfrm>
            <a:custGeom>
              <a:avLst/>
              <a:gdLst/>
              <a:ahLst/>
              <a:cxnLst/>
              <a:rect l="l" t="t" r="r" b="b"/>
              <a:pathLst>
                <a:path w="3875" h="3758" extrusionOk="0">
                  <a:moveTo>
                    <a:pt x="1990" y="353"/>
                  </a:moveTo>
                  <a:cubicBezTo>
                    <a:pt x="2831" y="353"/>
                    <a:pt x="3501" y="1040"/>
                    <a:pt x="3482" y="1879"/>
                  </a:cubicBezTo>
                  <a:cubicBezTo>
                    <a:pt x="3501" y="2717"/>
                    <a:pt x="2822" y="3404"/>
                    <a:pt x="1990" y="3404"/>
                  </a:cubicBezTo>
                  <a:cubicBezTo>
                    <a:pt x="1972" y="3404"/>
                    <a:pt x="1955" y="3404"/>
                    <a:pt x="1937" y="3403"/>
                  </a:cubicBezTo>
                  <a:cubicBezTo>
                    <a:pt x="1062" y="3403"/>
                    <a:pt x="384" y="2754"/>
                    <a:pt x="384" y="1879"/>
                  </a:cubicBezTo>
                  <a:cubicBezTo>
                    <a:pt x="384" y="994"/>
                    <a:pt x="1052" y="354"/>
                    <a:pt x="1937" y="354"/>
                  </a:cubicBezTo>
                  <a:cubicBezTo>
                    <a:pt x="1955" y="354"/>
                    <a:pt x="1973" y="353"/>
                    <a:pt x="1990" y="353"/>
                  </a:cubicBezTo>
                  <a:close/>
                  <a:moveTo>
                    <a:pt x="1937" y="0"/>
                  </a:moveTo>
                  <a:cubicBezTo>
                    <a:pt x="826" y="0"/>
                    <a:pt x="0" y="807"/>
                    <a:pt x="0" y="1879"/>
                  </a:cubicBezTo>
                  <a:cubicBezTo>
                    <a:pt x="0" y="2951"/>
                    <a:pt x="836" y="3757"/>
                    <a:pt x="1937" y="3757"/>
                  </a:cubicBezTo>
                  <a:cubicBezTo>
                    <a:pt x="3049" y="3757"/>
                    <a:pt x="3875" y="2960"/>
                    <a:pt x="3875" y="1879"/>
                  </a:cubicBezTo>
                  <a:cubicBezTo>
                    <a:pt x="3875" y="797"/>
                    <a:pt x="3059" y="0"/>
                    <a:pt x="19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9"/>
            <p:cNvSpPr/>
            <p:nvPr/>
          </p:nvSpPr>
          <p:spPr>
            <a:xfrm>
              <a:off x="1436152" y="3987640"/>
              <a:ext cx="93296" cy="111417"/>
            </a:xfrm>
            <a:custGeom>
              <a:avLst/>
              <a:gdLst/>
              <a:ahLst/>
              <a:cxnLst/>
              <a:rect l="l" t="t" r="r" b="b"/>
              <a:pathLst>
                <a:path w="3089" h="3689" extrusionOk="0">
                  <a:moveTo>
                    <a:pt x="0" y="1"/>
                  </a:moveTo>
                  <a:lnTo>
                    <a:pt x="0" y="3689"/>
                  </a:lnTo>
                  <a:lnTo>
                    <a:pt x="394" y="3689"/>
                  </a:lnTo>
                  <a:lnTo>
                    <a:pt x="394" y="689"/>
                  </a:lnTo>
                  <a:lnTo>
                    <a:pt x="2764" y="3689"/>
                  </a:lnTo>
                  <a:lnTo>
                    <a:pt x="3089" y="3689"/>
                  </a:lnTo>
                  <a:lnTo>
                    <a:pt x="3089" y="1"/>
                  </a:lnTo>
                  <a:lnTo>
                    <a:pt x="2705" y="1"/>
                  </a:lnTo>
                  <a:lnTo>
                    <a:pt x="2705" y="2990"/>
                  </a:lnTo>
                  <a:lnTo>
                    <a:pt x="32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9"/>
            <p:cNvSpPr/>
            <p:nvPr/>
          </p:nvSpPr>
          <p:spPr>
            <a:xfrm>
              <a:off x="1581398" y="3987640"/>
              <a:ext cx="11930" cy="111417"/>
            </a:xfrm>
            <a:custGeom>
              <a:avLst/>
              <a:gdLst/>
              <a:ahLst/>
              <a:cxnLst/>
              <a:rect l="l" t="t" r="r" b="b"/>
              <a:pathLst>
                <a:path w="395" h="3689" extrusionOk="0">
                  <a:moveTo>
                    <a:pt x="1" y="1"/>
                  </a:moveTo>
                  <a:lnTo>
                    <a:pt x="1"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9"/>
            <p:cNvSpPr/>
            <p:nvPr/>
          </p:nvSpPr>
          <p:spPr>
            <a:xfrm>
              <a:off x="1635461" y="3986462"/>
              <a:ext cx="100121" cy="113199"/>
            </a:xfrm>
            <a:custGeom>
              <a:avLst/>
              <a:gdLst/>
              <a:ahLst/>
              <a:cxnLst/>
              <a:rect l="l" t="t" r="r" b="b"/>
              <a:pathLst>
                <a:path w="3315" h="3748" extrusionOk="0">
                  <a:moveTo>
                    <a:pt x="1948" y="0"/>
                  </a:moveTo>
                  <a:cubicBezTo>
                    <a:pt x="817" y="0"/>
                    <a:pt x="1" y="797"/>
                    <a:pt x="1" y="1879"/>
                  </a:cubicBezTo>
                  <a:cubicBezTo>
                    <a:pt x="1" y="2951"/>
                    <a:pt x="817" y="3747"/>
                    <a:pt x="1938" y="3747"/>
                  </a:cubicBezTo>
                  <a:cubicBezTo>
                    <a:pt x="1953" y="3748"/>
                    <a:pt x="1967" y="3748"/>
                    <a:pt x="1981" y="3748"/>
                  </a:cubicBezTo>
                  <a:cubicBezTo>
                    <a:pt x="2458" y="3748"/>
                    <a:pt x="2923" y="3590"/>
                    <a:pt x="3295" y="3285"/>
                  </a:cubicBezTo>
                  <a:lnTo>
                    <a:pt x="3295" y="1879"/>
                  </a:lnTo>
                  <a:lnTo>
                    <a:pt x="2922" y="1879"/>
                  </a:lnTo>
                  <a:lnTo>
                    <a:pt x="2922" y="3118"/>
                  </a:lnTo>
                  <a:cubicBezTo>
                    <a:pt x="2659" y="3306"/>
                    <a:pt x="2333" y="3404"/>
                    <a:pt x="2005" y="3404"/>
                  </a:cubicBezTo>
                  <a:cubicBezTo>
                    <a:pt x="1989" y="3404"/>
                    <a:pt x="1973" y="3403"/>
                    <a:pt x="1958" y="3403"/>
                  </a:cubicBezTo>
                  <a:cubicBezTo>
                    <a:pt x="1053" y="3403"/>
                    <a:pt x="384" y="2754"/>
                    <a:pt x="384" y="1869"/>
                  </a:cubicBezTo>
                  <a:cubicBezTo>
                    <a:pt x="384" y="994"/>
                    <a:pt x="1053" y="344"/>
                    <a:pt x="1968" y="344"/>
                  </a:cubicBezTo>
                  <a:cubicBezTo>
                    <a:pt x="1980" y="344"/>
                    <a:pt x="1992" y="344"/>
                    <a:pt x="2004" y="344"/>
                  </a:cubicBezTo>
                  <a:cubicBezTo>
                    <a:pt x="2404" y="344"/>
                    <a:pt x="2783" y="500"/>
                    <a:pt x="3069" y="777"/>
                  </a:cubicBezTo>
                  <a:lnTo>
                    <a:pt x="3315" y="531"/>
                  </a:lnTo>
                  <a:cubicBezTo>
                    <a:pt x="2990" y="177"/>
                    <a:pt x="2509" y="0"/>
                    <a:pt x="19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9"/>
            <p:cNvSpPr/>
            <p:nvPr/>
          </p:nvSpPr>
          <p:spPr>
            <a:xfrm>
              <a:off x="1784270" y="3987338"/>
              <a:ext cx="93024" cy="111719"/>
            </a:xfrm>
            <a:custGeom>
              <a:avLst/>
              <a:gdLst/>
              <a:ahLst/>
              <a:cxnLst/>
              <a:rect l="l" t="t" r="r" b="b"/>
              <a:pathLst>
                <a:path w="3080" h="3699" extrusionOk="0">
                  <a:moveTo>
                    <a:pt x="1" y="1"/>
                  </a:moveTo>
                  <a:lnTo>
                    <a:pt x="1" y="3689"/>
                  </a:lnTo>
                  <a:lnTo>
                    <a:pt x="384" y="3689"/>
                  </a:lnTo>
                  <a:lnTo>
                    <a:pt x="384" y="1987"/>
                  </a:lnTo>
                  <a:lnTo>
                    <a:pt x="2705" y="1987"/>
                  </a:lnTo>
                  <a:lnTo>
                    <a:pt x="2705" y="3699"/>
                  </a:lnTo>
                  <a:lnTo>
                    <a:pt x="3079" y="3699"/>
                  </a:lnTo>
                  <a:lnTo>
                    <a:pt x="3079" y="11"/>
                  </a:lnTo>
                  <a:lnTo>
                    <a:pt x="2705" y="11"/>
                  </a:lnTo>
                  <a:lnTo>
                    <a:pt x="2705" y="1653"/>
                  </a:lnTo>
                  <a:lnTo>
                    <a:pt x="384" y="1653"/>
                  </a:lnTo>
                  <a:lnTo>
                    <a:pt x="38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9"/>
            <p:cNvSpPr/>
            <p:nvPr/>
          </p:nvSpPr>
          <p:spPr>
            <a:xfrm>
              <a:off x="1911998"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9"/>
            <p:cNvSpPr/>
            <p:nvPr/>
          </p:nvSpPr>
          <p:spPr>
            <a:xfrm>
              <a:off x="1846971" y="3384517"/>
              <a:ext cx="387347" cy="193840"/>
            </a:xfrm>
            <a:custGeom>
              <a:avLst/>
              <a:gdLst/>
              <a:ahLst/>
              <a:cxnLst/>
              <a:rect l="l" t="t" r="r" b="b"/>
              <a:pathLst>
                <a:path w="12825" h="6418" extrusionOk="0">
                  <a:moveTo>
                    <a:pt x="8133" y="1470"/>
                  </a:moveTo>
                  <a:cubicBezTo>
                    <a:pt x="8419" y="1657"/>
                    <a:pt x="8655" y="1913"/>
                    <a:pt x="8822" y="2208"/>
                  </a:cubicBezTo>
                  <a:cubicBezTo>
                    <a:pt x="9078" y="2729"/>
                    <a:pt x="9097" y="3428"/>
                    <a:pt x="8861" y="4165"/>
                  </a:cubicBezTo>
                  <a:cubicBezTo>
                    <a:pt x="8725" y="4584"/>
                    <a:pt x="8361" y="5170"/>
                    <a:pt x="7887" y="5170"/>
                  </a:cubicBezTo>
                  <a:cubicBezTo>
                    <a:pt x="7848" y="5170"/>
                    <a:pt x="7809" y="5167"/>
                    <a:pt x="7770" y="5158"/>
                  </a:cubicBezTo>
                  <a:cubicBezTo>
                    <a:pt x="7297" y="5070"/>
                    <a:pt x="7081" y="4450"/>
                    <a:pt x="7111" y="3890"/>
                  </a:cubicBezTo>
                  <a:cubicBezTo>
                    <a:pt x="7160" y="2985"/>
                    <a:pt x="7524" y="2139"/>
                    <a:pt x="8133" y="1470"/>
                  </a:cubicBezTo>
                  <a:close/>
                  <a:moveTo>
                    <a:pt x="3963" y="2493"/>
                  </a:moveTo>
                  <a:cubicBezTo>
                    <a:pt x="4249" y="2749"/>
                    <a:pt x="4475" y="3054"/>
                    <a:pt x="4632" y="3408"/>
                  </a:cubicBezTo>
                  <a:cubicBezTo>
                    <a:pt x="4888" y="3978"/>
                    <a:pt x="4917" y="4637"/>
                    <a:pt x="4691" y="5227"/>
                  </a:cubicBezTo>
                  <a:cubicBezTo>
                    <a:pt x="4544" y="5621"/>
                    <a:pt x="4239" y="5926"/>
                    <a:pt x="3855" y="6093"/>
                  </a:cubicBezTo>
                  <a:cubicBezTo>
                    <a:pt x="3760" y="6133"/>
                    <a:pt x="3659" y="6153"/>
                    <a:pt x="3558" y="6153"/>
                  </a:cubicBezTo>
                  <a:cubicBezTo>
                    <a:pt x="3440" y="6153"/>
                    <a:pt x="3322" y="6126"/>
                    <a:pt x="3216" y="6073"/>
                  </a:cubicBezTo>
                  <a:cubicBezTo>
                    <a:pt x="2803" y="5876"/>
                    <a:pt x="2675" y="5335"/>
                    <a:pt x="2685" y="4932"/>
                  </a:cubicBezTo>
                  <a:cubicBezTo>
                    <a:pt x="2724" y="3929"/>
                    <a:pt x="3383" y="3064"/>
                    <a:pt x="3963" y="2493"/>
                  </a:cubicBezTo>
                  <a:close/>
                  <a:moveTo>
                    <a:pt x="10924" y="1"/>
                  </a:moveTo>
                  <a:cubicBezTo>
                    <a:pt x="10227" y="1"/>
                    <a:pt x="9531" y="175"/>
                    <a:pt x="8901" y="526"/>
                  </a:cubicBezTo>
                  <a:cubicBezTo>
                    <a:pt x="8605" y="693"/>
                    <a:pt x="8330" y="900"/>
                    <a:pt x="8094" y="1146"/>
                  </a:cubicBezTo>
                  <a:cubicBezTo>
                    <a:pt x="7688" y="935"/>
                    <a:pt x="7245" y="830"/>
                    <a:pt x="6799" y="830"/>
                  </a:cubicBezTo>
                  <a:cubicBezTo>
                    <a:pt x="6683" y="830"/>
                    <a:pt x="6567" y="837"/>
                    <a:pt x="6452" y="851"/>
                  </a:cubicBezTo>
                  <a:cubicBezTo>
                    <a:pt x="5616" y="959"/>
                    <a:pt x="4770" y="1392"/>
                    <a:pt x="3954" y="2149"/>
                  </a:cubicBezTo>
                  <a:cubicBezTo>
                    <a:pt x="3786" y="2031"/>
                    <a:pt x="3609" y="1942"/>
                    <a:pt x="3432" y="1864"/>
                  </a:cubicBezTo>
                  <a:cubicBezTo>
                    <a:pt x="3143" y="1767"/>
                    <a:pt x="2848" y="1721"/>
                    <a:pt x="2558" y="1721"/>
                  </a:cubicBezTo>
                  <a:cubicBezTo>
                    <a:pt x="1459" y="1721"/>
                    <a:pt x="428" y="2381"/>
                    <a:pt x="0" y="3447"/>
                  </a:cubicBezTo>
                  <a:lnTo>
                    <a:pt x="246" y="3546"/>
                  </a:lnTo>
                  <a:cubicBezTo>
                    <a:pt x="635" y="2581"/>
                    <a:pt x="1559" y="1992"/>
                    <a:pt x="2546" y="1992"/>
                  </a:cubicBezTo>
                  <a:cubicBezTo>
                    <a:pt x="2807" y="1992"/>
                    <a:pt x="3073" y="2033"/>
                    <a:pt x="3334" y="2119"/>
                  </a:cubicBezTo>
                  <a:cubicBezTo>
                    <a:pt x="3482" y="2178"/>
                    <a:pt x="3619" y="2247"/>
                    <a:pt x="3747" y="2336"/>
                  </a:cubicBezTo>
                  <a:cubicBezTo>
                    <a:pt x="2911" y="3172"/>
                    <a:pt x="2449" y="4067"/>
                    <a:pt x="2419" y="4922"/>
                  </a:cubicBezTo>
                  <a:cubicBezTo>
                    <a:pt x="2410" y="5424"/>
                    <a:pt x="2577" y="6053"/>
                    <a:pt x="3098" y="6309"/>
                  </a:cubicBezTo>
                  <a:cubicBezTo>
                    <a:pt x="3236" y="6378"/>
                    <a:pt x="3383" y="6417"/>
                    <a:pt x="3541" y="6417"/>
                  </a:cubicBezTo>
                  <a:cubicBezTo>
                    <a:pt x="3678" y="6417"/>
                    <a:pt x="3816" y="6388"/>
                    <a:pt x="3954" y="6339"/>
                  </a:cubicBezTo>
                  <a:cubicBezTo>
                    <a:pt x="4406" y="6152"/>
                    <a:pt x="4760" y="5788"/>
                    <a:pt x="4947" y="5326"/>
                  </a:cubicBezTo>
                  <a:cubicBezTo>
                    <a:pt x="5193" y="4667"/>
                    <a:pt x="5163" y="3939"/>
                    <a:pt x="4878" y="3300"/>
                  </a:cubicBezTo>
                  <a:cubicBezTo>
                    <a:pt x="4711" y="2926"/>
                    <a:pt x="4465" y="2592"/>
                    <a:pt x="4160" y="2316"/>
                  </a:cubicBezTo>
                  <a:cubicBezTo>
                    <a:pt x="4927" y="1608"/>
                    <a:pt x="5714" y="1215"/>
                    <a:pt x="6481" y="1116"/>
                  </a:cubicBezTo>
                  <a:cubicBezTo>
                    <a:pt x="6587" y="1104"/>
                    <a:pt x="6693" y="1097"/>
                    <a:pt x="6798" y="1097"/>
                  </a:cubicBezTo>
                  <a:cubicBezTo>
                    <a:pt x="7179" y="1097"/>
                    <a:pt x="7550" y="1181"/>
                    <a:pt x="7897" y="1343"/>
                  </a:cubicBezTo>
                  <a:cubicBezTo>
                    <a:pt x="7278" y="2041"/>
                    <a:pt x="6904" y="2936"/>
                    <a:pt x="6845" y="3870"/>
                  </a:cubicBezTo>
                  <a:cubicBezTo>
                    <a:pt x="6816" y="4529"/>
                    <a:pt x="7061" y="5296"/>
                    <a:pt x="7720" y="5424"/>
                  </a:cubicBezTo>
                  <a:cubicBezTo>
                    <a:pt x="7777" y="5435"/>
                    <a:pt x="7833" y="5440"/>
                    <a:pt x="7887" y="5440"/>
                  </a:cubicBezTo>
                  <a:cubicBezTo>
                    <a:pt x="8468" y="5440"/>
                    <a:pt x="8928" y="4846"/>
                    <a:pt x="9117" y="4244"/>
                  </a:cubicBezTo>
                  <a:cubicBezTo>
                    <a:pt x="9373" y="3447"/>
                    <a:pt x="9353" y="2680"/>
                    <a:pt x="9058" y="2090"/>
                  </a:cubicBezTo>
                  <a:cubicBezTo>
                    <a:pt x="8891" y="1765"/>
                    <a:pt x="8635" y="1490"/>
                    <a:pt x="8330" y="1284"/>
                  </a:cubicBezTo>
                  <a:cubicBezTo>
                    <a:pt x="8537" y="1077"/>
                    <a:pt x="8773" y="900"/>
                    <a:pt x="9028" y="762"/>
                  </a:cubicBezTo>
                  <a:cubicBezTo>
                    <a:pt x="9619" y="431"/>
                    <a:pt x="10274" y="266"/>
                    <a:pt x="10928" y="266"/>
                  </a:cubicBezTo>
                  <a:cubicBezTo>
                    <a:pt x="11538" y="266"/>
                    <a:pt x="12147" y="409"/>
                    <a:pt x="12707" y="693"/>
                  </a:cubicBezTo>
                  <a:lnTo>
                    <a:pt x="12825" y="457"/>
                  </a:lnTo>
                  <a:cubicBezTo>
                    <a:pt x="12226" y="153"/>
                    <a:pt x="11575" y="1"/>
                    <a:pt x="10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9"/>
            <p:cNvSpPr/>
            <p:nvPr/>
          </p:nvSpPr>
          <p:spPr>
            <a:xfrm>
              <a:off x="1427242" y="4324766"/>
              <a:ext cx="316975" cy="131320"/>
            </a:xfrm>
            <a:custGeom>
              <a:avLst/>
              <a:gdLst/>
              <a:ahLst/>
              <a:cxnLst/>
              <a:rect l="l" t="t" r="r" b="b"/>
              <a:pathLst>
                <a:path w="10495" h="4348" fill="none" extrusionOk="0">
                  <a:moveTo>
                    <a:pt x="0" y="394"/>
                  </a:moveTo>
                  <a:cubicBezTo>
                    <a:pt x="20" y="2735"/>
                    <a:pt x="2439" y="4289"/>
                    <a:pt x="4593" y="3345"/>
                  </a:cubicBezTo>
                  <a:cubicBezTo>
                    <a:pt x="5164" y="3089"/>
                    <a:pt x="5675" y="2647"/>
                    <a:pt x="5882" y="2056"/>
                  </a:cubicBezTo>
                  <a:cubicBezTo>
                    <a:pt x="6098" y="1457"/>
                    <a:pt x="5941" y="729"/>
                    <a:pt x="5429" y="365"/>
                  </a:cubicBezTo>
                  <a:cubicBezTo>
                    <a:pt x="4918" y="1"/>
                    <a:pt x="4082" y="148"/>
                    <a:pt x="3826" y="719"/>
                  </a:cubicBezTo>
                  <a:cubicBezTo>
                    <a:pt x="3738" y="955"/>
                    <a:pt x="3708" y="1220"/>
                    <a:pt x="3748" y="1466"/>
                  </a:cubicBezTo>
                  <a:cubicBezTo>
                    <a:pt x="3885" y="2607"/>
                    <a:pt x="4760" y="3610"/>
                    <a:pt x="5852" y="3974"/>
                  </a:cubicBezTo>
                  <a:cubicBezTo>
                    <a:pt x="6944" y="4348"/>
                    <a:pt x="8193" y="4122"/>
                    <a:pt x="9147" y="3473"/>
                  </a:cubicBezTo>
                  <a:cubicBezTo>
                    <a:pt x="9786" y="3030"/>
                    <a:pt x="10317" y="2381"/>
                    <a:pt x="10494" y="1624"/>
                  </a:cubicBezTo>
                </a:path>
              </a:pathLst>
            </a:custGeom>
            <a:solidFill>
              <a:schemeClr val="lt2"/>
            </a:solidFill>
            <a:ln w="6650" cap="flat" cmpd="sng">
              <a:solidFill>
                <a:srgbClr val="1F154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1" name="Google Shape;2081;p39"/>
          <p:cNvGrpSpPr/>
          <p:nvPr/>
        </p:nvGrpSpPr>
        <p:grpSpPr>
          <a:xfrm>
            <a:off x="7625824" y="316460"/>
            <a:ext cx="1295969" cy="761283"/>
            <a:chOff x="3285175" y="1554625"/>
            <a:chExt cx="1458275" cy="856625"/>
          </a:xfrm>
        </p:grpSpPr>
        <p:sp>
          <p:nvSpPr>
            <p:cNvPr id="2082" name="Google Shape;2082;p39"/>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9"/>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9"/>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9"/>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9"/>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9"/>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9"/>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9"/>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9"/>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9"/>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9"/>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9"/>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9"/>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9"/>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9"/>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39"/>
          <p:cNvGrpSpPr/>
          <p:nvPr/>
        </p:nvGrpSpPr>
        <p:grpSpPr>
          <a:xfrm rot="657575">
            <a:off x="8177394" y="3122055"/>
            <a:ext cx="773062" cy="656341"/>
            <a:chOff x="3502275" y="3218775"/>
            <a:chExt cx="1175775" cy="998250"/>
          </a:xfrm>
        </p:grpSpPr>
        <p:sp>
          <p:nvSpPr>
            <p:cNvPr id="2098" name="Google Shape;2098;p39"/>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9"/>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9"/>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9"/>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9"/>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9"/>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9"/>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9"/>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9"/>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9"/>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9"/>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9"/>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screenshot, font, number&#10;&#10;Description automatically generated">
            <a:extLst>
              <a:ext uri="{FF2B5EF4-FFF2-40B4-BE49-F238E27FC236}">
                <a16:creationId xmlns:a16="http://schemas.microsoft.com/office/drawing/2014/main" id="{3778120F-6156-5D7C-0D79-672AEAA94A98}"/>
              </a:ext>
            </a:extLst>
          </p:cNvPr>
          <p:cNvPicPr>
            <a:picLocks noChangeAspect="1"/>
          </p:cNvPicPr>
          <p:nvPr/>
        </p:nvPicPr>
        <p:blipFill rotWithShape="1">
          <a:blip r:embed="rId3"/>
          <a:srcRect l="1" t="73137" r="24898"/>
          <a:stretch/>
        </p:blipFill>
        <p:spPr>
          <a:xfrm>
            <a:off x="2120806" y="3772514"/>
            <a:ext cx="4830009" cy="853783"/>
          </a:xfrm>
          <a:prstGeom prst="rect">
            <a:avLst/>
          </a:prstGeom>
        </p:spPr>
      </p:pic>
    </p:spTree>
  </p:cSld>
  <p:clrMapOvr>
    <a:masterClrMapping/>
  </p:clrMapOvr>
</p:sld>
</file>

<file path=ppt/theme/theme1.xml><?xml version="1.0" encoding="utf-8"?>
<a:theme xmlns:a="http://schemas.openxmlformats.org/drawingml/2006/main" name="Film Script Project Proposal by Slidesgo">
  <a:themeElements>
    <a:clrScheme name="Simple Light">
      <a:dk1>
        <a:srgbClr val="9E855C"/>
      </a:dk1>
      <a:lt1>
        <a:srgbClr val="385963"/>
      </a:lt1>
      <a:dk2>
        <a:srgbClr val="F7F9F5"/>
      </a:dk2>
      <a:lt2>
        <a:srgbClr val="17262A"/>
      </a:lt2>
      <a:accent1>
        <a:srgbClr val="46656F"/>
      </a:accent1>
      <a:accent2>
        <a:srgbClr val="6A8A95"/>
      </a:accent2>
      <a:accent3>
        <a:srgbClr val="A5B7BD"/>
      </a:accent3>
      <a:accent4>
        <a:srgbClr val="C5CFD3"/>
      </a:accent4>
      <a:accent5>
        <a:srgbClr val="C6B9A3"/>
      </a:accent5>
      <a:accent6>
        <a:srgbClr val="FFFFFF"/>
      </a:accent6>
      <a:hlink>
        <a:srgbClr val="1726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968</Words>
  <Application>Microsoft Office PowerPoint</Application>
  <PresentationFormat>On-screen Show (16:9)</PresentationFormat>
  <Paragraphs>177</Paragraphs>
  <Slides>30</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Cascadia Mono</vt:lpstr>
      <vt:lpstr>Nunito Light</vt:lpstr>
      <vt:lpstr>Rajdhani</vt:lpstr>
      <vt:lpstr>Poppins</vt:lpstr>
      <vt:lpstr>Arial</vt:lpstr>
      <vt:lpstr>Karla</vt:lpstr>
      <vt:lpstr>Fira Sans</vt:lpstr>
      <vt:lpstr>AcmeFont</vt:lpstr>
      <vt:lpstr>Bebas Neue</vt:lpstr>
      <vt:lpstr>Nunito</vt:lpstr>
      <vt:lpstr>Raleway Medium</vt:lpstr>
      <vt:lpstr>Film Script Project Proposal by Slidesgo</vt:lpstr>
      <vt:lpstr>THE OU CINEMA Project Proposal</vt:lpstr>
      <vt:lpstr>Group Members </vt:lpstr>
      <vt:lpstr>Table of contents</vt:lpstr>
      <vt:lpstr>Table of contents</vt:lpstr>
      <vt:lpstr>About The Project </vt:lpstr>
      <vt:lpstr>THE OU CINEMA</vt:lpstr>
      <vt:lpstr>THE OU CINEMA</vt:lpstr>
      <vt:lpstr>02</vt:lpstr>
      <vt:lpstr>Topics Used</vt:lpstr>
      <vt:lpstr>03</vt:lpstr>
      <vt:lpstr>Structs</vt:lpstr>
      <vt:lpstr>Classes</vt:lpstr>
      <vt:lpstr>Classes</vt:lpstr>
      <vt:lpstr>04</vt:lpstr>
      <vt:lpstr>PowerPoint Presentation</vt:lpstr>
      <vt:lpstr>05</vt:lpstr>
      <vt:lpstr>PowerPoint Presentation</vt:lpstr>
      <vt:lpstr>06</vt:lpstr>
      <vt:lpstr>PowerPoint Presentation</vt:lpstr>
      <vt:lpstr>07</vt:lpstr>
      <vt:lpstr>PowerPoint Presentation</vt:lpstr>
      <vt:lpstr>PowerPoint Presentation</vt:lpstr>
      <vt:lpstr>PowerPoint Presentation</vt:lpstr>
      <vt:lpstr>08</vt:lpstr>
      <vt:lpstr>PowerPoint Presentation</vt:lpstr>
      <vt:lpstr>09</vt:lpstr>
      <vt:lpstr>PowerPoint Presentation</vt:lpstr>
      <vt:lpstr>10</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OU CINEMA Project Proposal</dc:title>
  <cp:lastModifiedBy>Nadeem Omar AbedAlAziz Yousef</cp:lastModifiedBy>
  <cp:revision>31</cp:revision>
  <dcterms:modified xsi:type="dcterms:W3CDTF">2023-06-03T14:32:30Z</dcterms:modified>
</cp:coreProperties>
</file>