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A9A569-BBCB-43D2-A767-D36FE2927D8E}" type="doc">
      <dgm:prSet loTypeId="urn:microsoft.com/office/officeart/2005/8/layout/target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MA"/>
        </a:p>
      </dgm:t>
    </dgm:pt>
    <dgm:pt modelId="{A57CC221-8DEB-4EEC-A8A2-344472A85A80}">
      <dgm:prSet phldrT="[Texte]"/>
      <dgm:spPr/>
      <dgm:t>
        <a:bodyPr/>
        <a:lstStyle/>
        <a:p>
          <a:r>
            <a:rPr lang="fr-FR" dirty="0"/>
            <a:t>Zone touristique</a:t>
          </a:r>
          <a:endParaRPr lang="fr-MA" dirty="0"/>
        </a:p>
      </dgm:t>
    </dgm:pt>
    <dgm:pt modelId="{2C7A3822-450C-46C2-8C62-BB5EC7B4C49C}" type="parTrans" cxnId="{744D110F-E305-4BE1-80DD-E0FABDC9A153}">
      <dgm:prSet/>
      <dgm:spPr/>
      <dgm:t>
        <a:bodyPr/>
        <a:lstStyle/>
        <a:p>
          <a:endParaRPr lang="fr-MA"/>
        </a:p>
      </dgm:t>
    </dgm:pt>
    <dgm:pt modelId="{9801C0EF-AFD3-4767-B16A-D93456673EA6}" type="sibTrans" cxnId="{744D110F-E305-4BE1-80DD-E0FABDC9A153}">
      <dgm:prSet/>
      <dgm:spPr/>
      <dgm:t>
        <a:bodyPr/>
        <a:lstStyle/>
        <a:p>
          <a:endParaRPr lang="fr-MA"/>
        </a:p>
      </dgm:t>
    </dgm:pt>
    <dgm:pt modelId="{D2F37DD1-6641-4BDF-AA97-ACAED3607441}">
      <dgm:prSet phldrT="[Texte]" custT="1"/>
      <dgm:spPr/>
      <dgm:t>
        <a:bodyPr/>
        <a:lstStyle/>
        <a:p>
          <a:r>
            <a:rPr lang="fr-FR" sz="800" dirty="0"/>
            <a:t>Mazagan Beach </a:t>
          </a:r>
          <a:r>
            <a:rPr lang="fr-FR" sz="800" dirty="0" err="1"/>
            <a:t>Resort</a:t>
          </a:r>
          <a:endParaRPr lang="fr-MA" sz="800" dirty="0"/>
        </a:p>
      </dgm:t>
    </dgm:pt>
    <dgm:pt modelId="{45EF2930-CE62-494E-8F3D-6435580048A9}" type="parTrans" cxnId="{25BB43EE-CEDE-4FAF-BAFA-8ECF862840D7}">
      <dgm:prSet/>
      <dgm:spPr/>
      <dgm:t>
        <a:bodyPr/>
        <a:lstStyle/>
        <a:p>
          <a:endParaRPr lang="fr-MA"/>
        </a:p>
      </dgm:t>
    </dgm:pt>
    <dgm:pt modelId="{3FD75AE6-5C3C-49BF-AF21-67572136689F}" type="sibTrans" cxnId="{25BB43EE-CEDE-4FAF-BAFA-8ECF862840D7}">
      <dgm:prSet/>
      <dgm:spPr/>
      <dgm:t>
        <a:bodyPr/>
        <a:lstStyle/>
        <a:p>
          <a:endParaRPr lang="fr-MA"/>
        </a:p>
      </dgm:t>
    </dgm:pt>
    <dgm:pt modelId="{479BD8B8-DB89-48CB-80BA-51446F51623E}">
      <dgm:prSet phldrT="[Texte]" custT="1"/>
      <dgm:spPr/>
      <dgm:t>
        <a:bodyPr/>
        <a:lstStyle/>
        <a:p>
          <a:r>
            <a:rPr lang="fr-FR" sz="800" dirty="0"/>
            <a:t>Centre National de Vacances </a:t>
          </a:r>
          <a:endParaRPr lang="fr-MA" sz="800" dirty="0"/>
        </a:p>
      </dgm:t>
    </dgm:pt>
    <dgm:pt modelId="{761B2331-1B1D-48E5-9382-8B7D4914FB26}" type="parTrans" cxnId="{68538913-5492-48D9-BBA3-3D3D88E2E2D3}">
      <dgm:prSet/>
      <dgm:spPr/>
      <dgm:t>
        <a:bodyPr/>
        <a:lstStyle/>
        <a:p>
          <a:endParaRPr lang="fr-MA"/>
        </a:p>
      </dgm:t>
    </dgm:pt>
    <dgm:pt modelId="{51A42E36-255F-4D10-80F8-C270655BF549}" type="sibTrans" cxnId="{68538913-5492-48D9-BBA3-3D3D88E2E2D3}">
      <dgm:prSet/>
      <dgm:spPr/>
      <dgm:t>
        <a:bodyPr/>
        <a:lstStyle/>
        <a:p>
          <a:endParaRPr lang="fr-MA"/>
        </a:p>
      </dgm:t>
    </dgm:pt>
    <dgm:pt modelId="{4E6896BF-7CA1-46A4-BBAC-2D076261D2A4}">
      <dgm:prSet phldrT="[Texte]"/>
      <dgm:spPr/>
      <dgm:t>
        <a:bodyPr/>
        <a:lstStyle/>
        <a:p>
          <a:r>
            <a:rPr lang="fr-FR" dirty="0"/>
            <a:t>Zone Urbaine</a:t>
          </a:r>
          <a:endParaRPr lang="fr-MA" dirty="0"/>
        </a:p>
      </dgm:t>
    </dgm:pt>
    <dgm:pt modelId="{3FA293E8-EB23-4F1F-B8E4-69AE61C93F2A}" type="parTrans" cxnId="{496A0032-9A38-4A13-99A8-30BFC2E738A9}">
      <dgm:prSet/>
      <dgm:spPr/>
      <dgm:t>
        <a:bodyPr/>
        <a:lstStyle/>
        <a:p>
          <a:endParaRPr lang="fr-MA"/>
        </a:p>
      </dgm:t>
    </dgm:pt>
    <dgm:pt modelId="{A8562F0D-69BD-45DA-970D-8746FC634868}" type="sibTrans" cxnId="{496A0032-9A38-4A13-99A8-30BFC2E738A9}">
      <dgm:prSet/>
      <dgm:spPr/>
      <dgm:t>
        <a:bodyPr/>
        <a:lstStyle/>
        <a:p>
          <a:endParaRPr lang="fr-MA"/>
        </a:p>
      </dgm:t>
    </dgm:pt>
    <dgm:pt modelId="{26102A3E-46FD-4E6A-91E7-BD34BD4689AD}">
      <dgm:prSet phldrT="[Texte]" custT="1"/>
      <dgm:spPr/>
      <dgm:t>
        <a:bodyPr/>
        <a:lstStyle/>
        <a:p>
          <a:r>
            <a:rPr lang="fr-FR" sz="800" dirty="0"/>
            <a:t>Pole Urbain </a:t>
          </a:r>
          <a:r>
            <a:rPr lang="fr-FR" sz="800" dirty="0" err="1"/>
            <a:t>Mazagan:Lancé</a:t>
          </a:r>
          <a:r>
            <a:rPr lang="fr-FR" sz="800" dirty="0"/>
            <a:t> en 2017, le projet Pôle Urbain de Mazagan (PUMA), en chiffres, est un investissement financier de 5 milliards de dirhams (enveloppe d’aménagement portée par la SADEM), une superficie de 1300 hectares, dont 186 de voiries principales, 303 d’espaces verts et 180 de réserve foncière. </a:t>
          </a:r>
          <a:endParaRPr lang="fr-MA" sz="800" dirty="0"/>
        </a:p>
      </dgm:t>
    </dgm:pt>
    <dgm:pt modelId="{5906C323-32C7-4EAB-B883-3854D39F4480}" type="parTrans" cxnId="{FE512F37-5CC6-42AE-997D-330D9FAFB3F0}">
      <dgm:prSet/>
      <dgm:spPr/>
      <dgm:t>
        <a:bodyPr/>
        <a:lstStyle/>
        <a:p>
          <a:endParaRPr lang="fr-MA"/>
        </a:p>
      </dgm:t>
    </dgm:pt>
    <dgm:pt modelId="{0BD00F78-DDCD-4F4A-9C26-A25B5387BE6C}" type="sibTrans" cxnId="{FE512F37-5CC6-42AE-997D-330D9FAFB3F0}">
      <dgm:prSet/>
      <dgm:spPr/>
      <dgm:t>
        <a:bodyPr/>
        <a:lstStyle/>
        <a:p>
          <a:endParaRPr lang="fr-MA"/>
        </a:p>
      </dgm:t>
    </dgm:pt>
    <dgm:pt modelId="{EAA00C35-29B5-468E-B853-9450F920676D}">
      <dgm:prSet phldrT="[Texte]" custT="1"/>
      <dgm:spPr/>
      <dgm:t>
        <a:bodyPr/>
        <a:lstStyle/>
        <a:p>
          <a:endParaRPr lang="fr-MA" sz="700" dirty="0"/>
        </a:p>
      </dgm:t>
    </dgm:pt>
    <dgm:pt modelId="{805BE4EB-B6FB-4533-9AB3-0A337E78C6EC}" type="parTrans" cxnId="{242CCBB7-E885-4C49-9848-AFF5888E44FC}">
      <dgm:prSet/>
      <dgm:spPr/>
      <dgm:t>
        <a:bodyPr/>
        <a:lstStyle/>
        <a:p>
          <a:endParaRPr lang="fr-MA"/>
        </a:p>
      </dgm:t>
    </dgm:pt>
    <dgm:pt modelId="{697F4DD6-34F5-4DE5-A4B4-D7E5CECE2147}" type="sibTrans" cxnId="{242CCBB7-E885-4C49-9848-AFF5888E44FC}">
      <dgm:prSet/>
      <dgm:spPr/>
      <dgm:t>
        <a:bodyPr/>
        <a:lstStyle/>
        <a:p>
          <a:endParaRPr lang="fr-MA"/>
        </a:p>
      </dgm:t>
    </dgm:pt>
    <dgm:pt modelId="{91F15EBC-FAB8-4414-B814-D644E54DC904}">
      <dgm:prSet phldrT="[Texte]"/>
      <dgm:spPr/>
      <dgm:t>
        <a:bodyPr/>
        <a:lstStyle/>
        <a:p>
          <a:r>
            <a:rPr lang="fr-FR" dirty="0"/>
            <a:t>Zone Agricole</a:t>
          </a:r>
          <a:endParaRPr lang="fr-MA" dirty="0"/>
        </a:p>
      </dgm:t>
    </dgm:pt>
    <dgm:pt modelId="{54EB4FC3-786B-481F-BF6B-7D4CADC696F3}" type="parTrans" cxnId="{948C99BE-71E5-407D-A369-0BD4C15FF503}">
      <dgm:prSet/>
      <dgm:spPr/>
      <dgm:t>
        <a:bodyPr/>
        <a:lstStyle/>
        <a:p>
          <a:endParaRPr lang="fr-MA"/>
        </a:p>
      </dgm:t>
    </dgm:pt>
    <dgm:pt modelId="{A927A2DB-E003-4CEE-94DA-F8E1DAC7F45C}" type="sibTrans" cxnId="{948C99BE-71E5-407D-A369-0BD4C15FF503}">
      <dgm:prSet/>
      <dgm:spPr/>
      <dgm:t>
        <a:bodyPr/>
        <a:lstStyle/>
        <a:p>
          <a:endParaRPr lang="fr-MA"/>
        </a:p>
      </dgm:t>
    </dgm:pt>
    <dgm:pt modelId="{BFC10A69-9CF1-4B7B-8DD5-817DED5D4A8A}">
      <dgm:prSet phldrT="[Texte]" custT="1"/>
      <dgm:spPr/>
      <dgm:t>
        <a:bodyPr/>
        <a:lstStyle/>
        <a:p>
          <a:r>
            <a:rPr lang="fr-FR" sz="900" dirty="0"/>
            <a:t>Culture de céréales </a:t>
          </a:r>
          <a:endParaRPr lang="fr-MA" sz="900" dirty="0"/>
        </a:p>
      </dgm:t>
    </dgm:pt>
    <dgm:pt modelId="{44412B5C-7DE9-43A4-8062-9ACCC7BA518E}" type="parTrans" cxnId="{0D486558-83E9-4DB8-9651-BCA9E198066B}">
      <dgm:prSet/>
      <dgm:spPr/>
      <dgm:t>
        <a:bodyPr/>
        <a:lstStyle/>
        <a:p>
          <a:endParaRPr lang="fr-MA"/>
        </a:p>
      </dgm:t>
    </dgm:pt>
    <dgm:pt modelId="{668DD17D-63EA-4BBC-A26D-E3337E9E8BA2}" type="sibTrans" cxnId="{0D486558-83E9-4DB8-9651-BCA9E198066B}">
      <dgm:prSet/>
      <dgm:spPr/>
      <dgm:t>
        <a:bodyPr/>
        <a:lstStyle/>
        <a:p>
          <a:endParaRPr lang="fr-MA"/>
        </a:p>
      </dgm:t>
    </dgm:pt>
    <dgm:pt modelId="{7F32FA0C-5F53-4A75-84C9-4D0750A47649}">
      <dgm:prSet phldrT="[Texte]" custT="1"/>
      <dgm:spPr/>
      <dgm:t>
        <a:bodyPr/>
        <a:lstStyle/>
        <a:p>
          <a:r>
            <a:rPr lang="fr-FR" sz="800" dirty="0"/>
            <a:t>Golf Royal d’El </a:t>
          </a:r>
          <a:r>
            <a:rPr lang="fr-FR" sz="800" dirty="0" err="1"/>
            <a:t>jadida</a:t>
          </a:r>
          <a:endParaRPr lang="fr-MA" sz="800" dirty="0"/>
        </a:p>
      </dgm:t>
    </dgm:pt>
    <dgm:pt modelId="{F2E1FCC1-AA32-4F36-9EBB-EB9B8CD31C30}" type="parTrans" cxnId="{378959D5-A2BF-451C-A8EE-0FAF4AF2594D}">
      <dgm:prSet/>
      <dgm:spPr/>
      <dgm:t>
        <a:bodyPr/>
        <a:lstStyle/>
        <a:p>
          <a:endParaRPr lang="fr-MA"/>
        </a:p>
      </dgm:t>
    </dgm:pt>
    <dgm:pt modelId="{0462BC25-4B32-4007-9077-8324931F6F01}" type="sibTrans" cxnId="{378959D5-A2BF-451C-A8EE-0FAF4AF2594D}">
      <dgm:prSet/>
      <dgm:spPr/>
      <dgm:t>
        <a:bodyPr/>
        <a:lstStyle/>
        <a:p>
          <a:endParaRPr lang="fr-MA"/>
        </a:p>
      </dgm:t>
    </dgm:pt>
    <dgm:pt modelId="{35661C7C-E452-40CD-B0C9-DEB532E359CF}">
      <dgm:prSet phldrT="[Texte]" custT="1"/>
      <dgm:spPr/>
      <dgm:t>
        <a:bodyPr/>
        <a:lstStyle/>
        <a:p>
          <a:r>
            <a:rPr lang="fr-FR" sz="800" dirty="0"/>
            <a:t>Complexe Touristique </a:t>
          </a:r>
          <a:r>
            <a:rPr lang="fr-FR" sz="800" dirty="0" err="1"/>
            <a:t>Zephyr</a:t>
          </a:r>
          <a:endParaRPr lang="fr-MA" sz="800" dirty="0"/>
        </a:p>
      </dgm:t>
    </dgm:pt>
    <dgm:pt modelId="{8FED78B3-C302-4597-B67D-4B6D50DC4947}" type="parTrans" cxnId="{8354765E-AE0E-49EE-B7DC-22C556CE58DC}">
      <dgm:prSet/>
      <dgm:spPr/>
      <dgm:t>
        <a:bodyPr/>
        <a:lstStyle/>
        <a:p>
          <a:endParaRPr lang="fr-MA"/>
        </a:p>
      </dgm:t>
    </dgm:pt>
    <dgm:pt modelId="{5395546D-AF6F-4C89-A275-51C21AC31B41}" type="sibTrans" cxnId="{8354765E-AE0E-49EE-B7DC-22C556CE58DC}">
      <dgm:prSet/>
      <dgm:spPr/>
      <dgm:t>
        <a:bodyPr/>
        <a:lstStyle/>
        <a:p>
          <a:endParaRPr lang="fr-MA"/>
        </a:p>
      </dgm:t>
    </dgm:pt>
    <dgm:pt modelId="{A8E003B2-76BB-4813-B406-86B6004D2112}">
      <dgm:prSet phldrT="[Texte]" custT="1"/>
      <dgm:spPr/>
      <dgm:t>
        <a:bodyPr/>
        <a:lstStyle/>
        <a:p>
          <a:r>
            <a:rPr lang="fr-FR" sz="800" dirty="0"/>
            <a:t>Plage Centre </a:t>
          </a:r>
          <a:r>
            <a:rPr lang="fr-FR" sz="800" dirty="0" err="1"/>
            <a:t>Haouzia</a:t>
          </a:r>
          <a:r>
            <a:rPr lang="fr-FR" sz="800" dirty="0"/>
            <a:t> titulaire du Label Bleu depuis 2006</a:t>
          </a:r>
          <a:endParaRPr lang="fr-MA" sz="800" dirty="0"/>
        </a:p>
      </dgm:t>
    </dgm:pt>
    <dgm:pt modelId="{CD24F304-0DD9-44F3-846E-DA7BB99C7D79}" type="parTrans" cxnId="{F0D0B95C-6B3D-4521-9DFC-69F169D3777B}">
      <dgm:prSet/>
      <dgm:spPr/>
      <dgm:t>
        <a:bodyPr/>
        <a:lstStyle/>
        <a:p>
          <a:endParaRPr lang="fr-MA"/>
        </a:p>
      </dgm:t>
    </dgm:pt>
    <dgm:pt modelId="{396E75B1-DAB3-4EBC-8A3D-BCCF9D770543}" type="sibTrans" cxnId="{F0D0B95C-6B3D-4521-9DFC-69F169D3777B}">
      <dgm:prSet/>
      <dgm:spPr/>
      <dgm:t>
        <a:bodyPr/>
        <a:lstStyle/>
        <a:p>
          <a:endParaRPr lang="fr-MA"/>
        </a:p>
      </dgm:t>
    </dgm:pt>
    <dgm:pt modelId="{A3A48B00-1A89-4223-9424-20D33E87F085}">
      <dgm:prSet phldrT="[Texte]" custT="1"/>
      <dgm:spPr/>
      <dgm:t>
        <a:bodyPr/>
        <a:lstStyle/>
        <a:p>
          <a:r>
            <a:rPr lang="fr-FR" sz="800" dirty="0"/>
            <a:t>Pole Urbain </a:t>
          </a:r>
          <a:r>
            <a:rPr lang="fr-FR" sz="800" dirty="0" err="1"/>
            <a:t>Haouzia</a:t>
          </a:r>
          <a:r>
            <a:rPr lang="fr-FR" sz="800" dirty="0"/>
            <a:t>: Le plan d’aménagement Homologué en 2018,constitue un centre Urbain d’</a:t>
          </a:r>
          <a:r>
            <a:rPr lang="fr-FR" sz="800" dirty="0" err="1"/>
            <a:t>excellence,levier</a:t>
          </a:r>
          <a:r>
            <a:rPr lang="fr-FR" sz="800" dirty="0"/>
            <a:t> de développement pour le Chef lieu de la commune </a:t>
          </a:r>
          <a:endParaRPr lang="fr-MA" sz="800" dirty="0"/>
        </a:p>
      </dgm:t>
    </dgm:pt>
    <dgm:pt modelId="{5E36A0F8-9D8B-4554-9A3F-970553855ECD}" type="parTrans" cxnId="{F31C55E7-CF69-499A-B271-7D4135B2D6A9}">
      <dgm:prSet/>
      <dgm:spPr/>
      <dgm:t>
        <a:bodyPr/>
        <a:lstStyle/>
        <a:p>
          <a:endParaRPr lang="fr-MA"/>
        </a:p>
      </dgm:t>
    </dgm:pt>
    <dgm:pt modelId="{12DA67B6-6C1E-4138-BECD-648BA7124358}" type="sibTrans" cxnId="{F31C55E7-CF69-499A-B271-7D4135B2D6A9}">
      <dgm:prSet/>
      <dgm:spPr/>
      <dgm:t>
        <a:bodyPr/>
        <a:lstStyle/>
        <a:p>
          <a:endParaRPr lang="fr-MA"/>
        </a:p>
      </dgm:t>
    </dgm:pt>
    <dgm:pt modelId="{AB16B10E-4A52-4EB2-97D5-096A49B3A325}">
      <dgm:prSet/>
      <dgm:spPr/>
      <dgm:t>
        <a:bodyPr/>
        <a:lstStyle/>
        <a:p>
          <a:r>
            <a:rPr lang="fr-FR" dirty="0"/>
            <a:t>Zone Universitaire</a:t>
          </a:r>
          <a:endParaRPr lang="fr-MA" dirty="0"/>
        </a:p>
      </dgm:t>
    </dgm:pt>
    <dgm:pt modelId="{785AF3BF-5CA4-41D5-A861-461303AA29BA}" type="parTrans" cxnId="{D00D081A-85DF-476D-BEA5-38988965B8E9}">
      <dgm:prSet/>
      <dgm:spPr/>
      <dgm:t>
        <a:bodyPr/>
        <a:lstStyle/>
        <a:p>
          <a:endParaRPr lang="fr-MA"/>
        </a:p>
      </dgm:t>
    </dgm:pt>
    <dgm:pt modelId="{A4D2C63D-DEC7-46D3-B67E-48428C537912}" type="sibTrans" cxnId="{D00D081A-85DF-476D-BEA5-38988965B8E9}">
      <dgm:prSet/>
      <dgm:spPr/>
      <dgm:t>
        <a:bodyPr/>
        <a:lstStyle/>
        <a:p>
          <a:endParaRPr lang="fr-MA"/>
        </a:p>
      </dgm:t>
    </dgm:pt>
    <dgm:pt modelId="{EA03928E-81EF-445C-AD98-BECD819E229F}">
      <dgm:prSet custT="1"/>
      <dgm:spPr/>
      <dgm:t>
        <a:bodyPr/>
        <a:lstStyle/>
        <a:p>
          <a:r>
            <a:rPr lang="fr-FR" sz="900" dirty="0"/>
            <a:t>Faculté de droit et économie de gestion</a:t>
          </a:r>
          <a:endParaRPr lang="fr-MA" sz="900" dirty="0"/>
        </a:p>
      </dgm:t>
    </dgm:pt>
    <dgm:pt modelId="{230789E2-4ADD-41EE-96EF-6BC39D825CAA}" type="parTrans" cxnId="{A57DEA4D-A29D-4249-9817-481B10C429E9}">
      <dgm:prSet/>
      <dgm:spPr/>
      <dgm:t>
        <a:bodyPr/>
        <a:lstStyle/>
        <a:p>
          <a:endParaRPr lang="fr-MA"/>
        </a:p>
      </dgm:t>
    </dgm:pt>
    <dgm:pt modelId="{238C91AF-0433-47F6-A43B-7231FAB9D822}" type="sibTrans" cxnId="{A57DEA4D-A29D-4249-9817-481B10C429E9}">
      <dgm:prSet/>
      <dgm:spPr/>
      <dgm:t>
        <a:bodyPr/>
        <a:lstStyle/>
        <a:p>
          <a:endParaRPr lang="fr-MA"/>
        </a:p>
      </dgm:t>
    </dgm:pt>
    <dgm:pt modelId="{6F091667-85DB-4C58-A20C-527D68D7B8D2}">
      <dgm:prSet phldrT="[Texte]" custT="1"/>
      <dgm:spPr/>
      <dgm:t>
        <a:bodyPr/>
        <a:lstStyle/>
        <a:p>
          <a:r>
            <a:rPr lang="fr-FR" sz="800" dirty="0" err="1"/>
            <a:t>Hotel</a:t>
          </a:r>
          <a:r>
            <a:rPr lang="fr-FR" sz="800" dirty="0"/>
            <a:t> </a:t>
          </a:r>
          <a:r>
            <a:rPr lang="fr-FR" sz="800" dirty="0" err="1"/>
            <a:t>Amwaj</a:t>
          </a:r>
          <a:r>
            <a:rPr lang="fr-FR" sz="800" dirty="0"/>
            <a:t> </a:t>
          </a:r>
          <a:endParaRPr lang="fr-MA" sz="800" dirty="0"/>
        </a:p>
      </dgm:t>
    </dgm:pt>
    <dgm:pt modelId="{13A10FBE-B058-4E12-AB94-11699E4E529F}" type="parTrans" cxnId="{659E4677-8034-46FE-A804-3F3D820BC40B}">
      <dgm:prSet/>
      <dgm:spPr/>
      <dgm:t>
        <a:bodyPr/>
        <a:lstStyle/>
        <a:p>
          <a:endParaRPr lang="fr-MA"/>
        </a:p>
      </dgm:t>
    </dgm:pt>
    <dgm:pt modelId="{37E047CD-ADAF-43A7-A041-2EF6A56964E6}" type="sibTrans" cxnId="{659E4677-8034-46FE-A804-3F3D820BC40B}">
      <dgm:prSet/>
      <dgm:spPr/>
      <dgm:t>
        <a:bodyPr/>
        <a:lstStyle/>
        <a:p>
          <a:endParaRPr lang="fr-MA"/>
        </a:p>
      </dgm:t>
    </dgm:pt>
    <dgm:pt modelId="{ABAA6A39-913C-470D-AA18-1160EBA3589C}">
      <dgm:prSet phldrT="[Texte]" custT="1"/>
      <dgm:spPr/>
      <dgm:t>
        <a:bodyPr/>
        <a:lstStyle/>
        <a:p>
          <a:r>
            <a:rPr lang="fr-FR" sz="900" dirty="0"/>
            <a:t>Culture de Légumes et plantes aromatiques</a:t>
          </a:r>
          <a:endParaRPr lang="fr-MA" sz="900" dirty="0"/>
        </a:p>
      </dgm:t>
    </dgm:pt>
    <dgm:pt modelId="{157CC842-6B46-43DB-816E-D4873DC841C1}" type="parTrans" cxnId="{DD804D86-8391-4788-A15F-EACA022FDD87}">
      <dgm:prSet/>
      <dgm:spPr/>
      <dgm:t>
        <a:bodyPr/>
        <a:lstStyle/>
        <a:p>
          <a:endParaRPr lang="fr-MA"/>
        </a:p>
      </dgm:t>
    </dgm:pt>
    <dgm:pt modelId="{28528ADB-8C61-4A87-89B8-9DE8EC344958}" type="sibTrans" cxnId="{DD804D86-8391-4788-A15F-EACA022FDD87}">
      <dgm:prSet/>
      <dgm:spPr/>
      <dgm:t>
        <a:bodyPr/>
        <a:lstStyle/>
        <a:p>
          <a:endParaRPr lang="fr-MA"/>
        </a:p>
      </dgm:t>
    </dgm:pt>
    <dgm:pt modelId="{AF09A487-ABE5-482F-8D88-BAE3107C349C}">
      <dgm:prSet phldrT="[Texte]" custT="1"/>
      <dgm:spPr/>
      <dgm:t>
        <a:bodyPr/>
        <a:lstStyle/>
        <a:p>
          <a:r>
            <a:rPr lang="fr-FR" sz="900" dirty="0"/>
            <a:t>Elevage de bovins -Lait et viande-</a:t>
          </a:r>
          <a:endParaRPr lang="fr-MA" sz="900" dirty="0"/>
        </a:p>
      </dgm:t>
    </dgm:pt>
    <dgm:pt modelId="{0173EAED-2905-4BEF-9F56-8C704590B503}" type="parTrans" cxnId="{7A8963AA-1944-4834-9A22-3AB771D7FE3A}">
      <dgm:prSet/>
      <dgm:spPr/>
      <dgm:t>
        <a:bodyPr/>
        <a:lstStyle/>
        <a:p>
          <a:endParaRPr lang="fr-MA"/>
        </a:p>
      </dgm:t>
    </dgm:pt>
    <dgm:pt modelId="{DFD01ED1-DCE0-4033-B450-99C1923A5277}" type="sibTrans" cxnId="{7A8963AA-1944-4834-9A22-3AB771D7FE3A}">
      <dgm:prSet/>
      <dgm:spPr/>
      <dgm:t>
        <a:bodyPr/>
        <a:lstStyle/>
        <a:p>
          <a:endParaRPr lang="fr-MA"/>
        </a:p>
      </dgm:t>
    </dgm:pt>
    <dgm:pt modelId="{D3E97B42-6B5F-4296-9C95-30928EE8D0FE}">
      <dgm:prSet phldrT="[Texte]" custT="1"/>
      <dgm:spPr/>
      <dgm:t>
        <a:bodyPr/>
        <a:lstStyle/>
        <a:p>
          <a:r>
            <a:rPr lang="fr-FR" sz="900" dirty="0"/>
            <a:t>Elevage de poulaille –Œuf et viande-</a:t>
          </a:r>
          <a:endParaRPr lang="fr-MA" sz="900" dirty="0"/>
        </a:p>
      </dgm:t>
    </dgm:pt>
    <dgm:pt modelId="{409B3E19-5B02-431E-AB03-470CD2D37832}" type="parTrans" cxnId="{79691520-58A8-49DC-99BD-2D08E6511E26}">
      <dgm:prSet/>
      <dgm:spPr/>
      <dgm:t>
        <a:bodyPr/>
        <a:lstStyle/>
        <a:p>
          <a:endParaRPr lang="fr-MA"/>
        </a:p>
      </dgm:t>
    </dgm:pt>
    <dgm:pt modelId="{A5068FCE-798E-4467-8D34-CC67B91C5A9C}" type="sibTrans" cxnId="{79691520-58A8-49DC-99BD-2D08E6511E26}">
      <dgm:prSet/>
      <dgm:spPr/>
      <dgm:t>
        <a:bodyPr/>
        <a:lstStyle/>
        <a:p>
          <a:endParaRPr lang="fr-MA"/>
        </a:p>
      </dgm:t>
    </dgm:pt>
    <dgm:pt modelId="{FECBEB42-71A6-4B76-A19F-A23364BBBCC2}">
      <dgm:prSet phldrT="[Texte]" custT="1"/>
      <dgm:spPr/>
      <dgm:t>
        <a:bodyPr/>
        <a:lstStyle/>
        <a:p>
          <a:endParaRPr lang="fr-MA" sz="700" dirty="0"/>
        </a:p>
      </dgm:t>
    </dgm:pt>
    <dgm:pt modelId="{315C3D0B-72A5-4AC2-8D6A-602D47F72D58}" type="parTrans" cxnId="{8B9CC63D-1DD5-460D-A7D4-65A3E630869F}">
      <dgm:prSet/>
      <dgm:spPr/>
      <dgm:t>
        <a:bodyPr/>
        <a:lstStyle/>
        <a:p>
          <a:endParaRPr lang="fr-MA"/>
        </a:p>
      </dgm:t>
    </dgm:pt>
    <dgm:pt modelId="{0A37505E-2014-45F8-903F-2D8D13E5FC2E}" type="sibTrans" cxnId="{8B9CC63D-1DD5-460D-A7D4-65A3E630869F}">
      <dgm:prSet/>
      <dgm:spPr/>
      <dgm:t>
        <a:bodyPr/>
        <a:lstStyle/>
        <a:p>
          <a:endParaRPr lang="fr-MA"/>
        </a:p>
      </dgm:t>
    </dgm:pt>
    <dgm:pt modelId="{4936F692-FAF5-4726-AE33-D2D8A01CCACF}">
      <dgm:prSet phldrT="[Texte]" custT="1"/>
      <dgm:spPr/>
      <dgm:t>
        <a:bodyPr/>
        <a:lstStyle/>
        <a:p>
          <a:r>
            <a:rPr lang="fr-FR" sz="900" dirty="0"/>
            <a:t>Elevage des chevaux Pur Sang </a:t>
          </a:r>
          <a:endParaRPr lang="fr-MA" sz="900" dirty="0"/>
        </a:p>
      </dgm:t>
    </dgm:pt>
    <dgm:pt modelId="{9DCB1DF0-E3B9-4134-A825-D472D40EA7F7}" type="parTrans" cxnId="{4DA1C1A9-0020-452C-9390-976D77B25FBD}">
      <dgm:prSet/>
      <dgm:spPr/>
      <dgm:t>
        <a:bodyPr/>
        <a:lstStyle/>
        <a:p>
          <a:endParaRPr lang="fr-MA"/>
        </a:p>
      </dgm:t>
    </dgm:pt>
    <dgm:pt modelId="{6E1C8E08-4DDD-48F4-8D4E-D70C6F94F53D}" type="sibTrans" cxnId="{4DA1C1A9-0020-452C-9390-976D77B25FBD}">
      <dgm:prSet/>
      <dgm:spPr/>
      <dgm:t>
        <a:bodyPr/>
        <a:lstStyle/>
        <a:p>
          <a:endParaRPr lang="fr-MA"/>
        </a:p>
      </dgm:t>
    </dgm:pt>
    <dgm:pt modelId="{82373124-2024-4E69-A1BF-8AC68F415870}">
      <dgm:prSet custT="1"/>
      <dgm:spPr/>
      <dgm:t>
        <a:bodyPr/>
        <a:lstStyle/>
        <a:p>
          <a:r>
            <a:rPr lang="fr-FR" sz="900" dirty="0"/>
            <a:t>Ecole Nationale des Sciences Appliqués</a:t>
          </a:r>
          <a:endParaRPr lang="fr-MA" sz="900" dirty="0"/>
        </a:p>
      </dgm:t>
    </dgm:pt>
    <dgm:pt modelId="{32F4D6DC-4B66-4D24-BE49-A9D1EE4CEFA0}" type="parTrans" cxnId="{56B5FB89-A077-4AE8-9BAA-6AF396FAD983}">
      <dgm:prSet/>
      <dgm:spPr/>
      <dgm:t>
        <a:bodyPr/>
        <a:lstStyle/>
        <a:p>
          <a:endParaRPr lang="fr-MA"/>
        </a:p>
      </dgm:t>
    </dgm:pt>
    <dgm:pt modelId="{C1EEC5F7-54E8-4C2C-92F5-28B26914675E}" type="sibTrans" cxnId="{56B5FB89-A077-4AE8-9BAA-6AF396FAD983}">
      <dgm:prSet/>
      <dgm:spPr/>
      <dgm:t>
        <a:bodyPr/>
        <a:lstStyle/>
        <a:p>
          <a:endParaRPr lang="fr-MA"/>
        </a:p>
      </dgm:t>
    </dgm:pt>
    <dgm:pt modelId="{4FBB3663-A0EA-4CF0-9335-ACC9DDB4D515}">
      <dgm:prSet custT="1"/>
      <dgm:spPr/>
      <dgm:t>
        <a:bodyPr/>
        <a:lstStyle/>
        <a:p>
          <a:r>
            <a:rPr lang="fr-FR" sz="900" dirty="0"/>
            <a:t>Ecole Nationale de Commerce et de Gestion</a:t>
          </a:r>
          <a:endParaRPr lang="fr-MA" sz="900" dirty="0"/>
        </a:p>
      </dgm:t>
    </dgm:pt>
    <dgm:pt modelId="{B8C9DB39-D57E-4048-BC9D-08868476ACE5}" type="parTrans" cxnId="{4CD6447E-F859-41AD-911A-3B058FB4D1F7}">
      <dgm:prSet/>
      <dgm:spPr/>
      <dgm:t>
        <a:bodyPr/>
        <a:lstStyle/>
        <a:p>
          <a:endParaRPr lang="fr-MA"/>
        </a:p>
      </dgm:t>
    </dgm:pt>
    <dgm:pt modelId="{FA3AF326-FF0E-449B-995E-206B91C59267}" type="sibTrans" cxnId="{4CD6447E-F859-41AD-911A-3B058FB4D1F7}">
      <dgm:prSet/>
      <dgm:spPr/>
      <dgm:t>
        <a:bodyPr/>
        <a:lstStyle/>
        <a:p>
          <a:endParaRPr lang="fr-MA"/>
        </a:p>
      </dgm:t>
    </dgm:pt>
    <dgm:pt modelId="{F3D030B7-374E-4EF8-B5C8-7B219EDA14F6}">
      <dgm:prSet custT="1"/>
      <dgm:spPr/>
      <dgm:t>
        <a:bodyPr/>
        <a:lstStyle/>
        <a:p>
          <a:endParaRPr lang="fr-MA" sz="700" dirty="0"/>
        </a:p>
      </dgm:t>
    </dgm:pt>
    <dgm:pt modelId="{73A5EA67-8BE9-4222-AC36-C32FE6419A17}" type="parTrans" cxnId="{EB088FA5-7C2D-4A05-81DA-F566AEF61C34}">
      <dgm:prSet/>
      <dgm:spPr/>
      <dgm:t>
        <a:bodyPr/>
        <a:lstStyle/>
        <a:p>
          <a:endParaRPr lang="fr-MA"/>
        </a:p>
      </dgm:t>
    </dgm:pt>
    <dgm:pt modelId="{9E9DD55D-40FF-4B72-8211-29E1E47BC9EA}" type="sibTrans" cxnId="{EB088FA5-7C2D-4A05-81DA-F566AEF61C34}">
      <dgm:prSet/>
      <dgm:spPr/>
      <dgm:t>
        <a:bodyPr/>
        <a:lstStyle/>
        <a:p>
          <a:endParaRPr lang="fr-MA"/>
        </a:p>
      </dgm:t>
    </dgm:pt>
    <dgm:pt modelId="{EE6559EC-0D13-4BB0-AD47-40041003C36B}">
      <dgm:prSet custT="1"/>
      <dgm:spPr/>
      <dgm:t>
        <a:bodyPr/>
        <a:lstStyle/>
        <a:p>
          <a:r>
            <a:rPr lang="fr-FR" sz="900" dirty="0"/>
            <a:t>Institut Spécialisé en Tourisme et Hôtellerie </a:t>
          </a:r>
          <a:r>
            <a:rPr lang="fr-FR" sz="900" dirty="0" err="1"/>
            <a:t>Haouzia</a:t>
          </a:r>
          <a:endParaRPr lang="fr-MA" sz="900" dirty="0"/>
        </a:p>
      </dgm:t>
    </dgm:pt>
    <dgm:pt modelId="{55347CF7-4154-490F-BADD-8574EE5405B0}" type="parTrans" cxnId="{F2CA2BF5-CFA1-4E8B-8CCF-4B3C34C6B229}">
      <dgm:prSet/>
      <dgm:spPr/>
      <dgm:t>
        <a:bodyPr/>
        <a:lstStyle/>
        <a:p>
          <a:endParaRPr lang="fr-MA"/>
        </a:p>
      </dgm:t>
    </dgm:pt>
    <dgm:pt modelId="{51C32182-AA65-4485-8ED2-E3142EF68558}" type="sibTrans" cxnId="{F2CA2BF5-CFA1-4E8B-8CCF-4B3C34C6B229}">
      <dgm:prSet/>
      <dgm:spPr/>
      <dgm:t>
        <a:bodyPr/>
        <a:lstStyle/>
        <a:p>
          <a:endParaRPr lang="fr-MA"/>
        </a:p>
      </dgm:t>
    </dgm:pt>
    <dgm:pt modelId="{3AC01730-B56E-475C-91FC-5D06280E8691}">
      <dgm:prSet phldrT="[Texte]" custT="1"/>
      <dgm:spPr/>
      <dgm:t>
        <a:bodyPr/>
        <a:lstStyle/>
        <a:p>
          <a:r>
            <a:rPr lang="fr-FR" sz="900" dirty="0"/>
            <a:t>Apiculture </a:t>
          </a:r>
          <a:endParaRPr lang="fr-MA" sz="900" dirty="0"/>
        </a:p>
      </dgm:t>
    </dgm:pt>
    <dgm:pt modelId="{B7FAFC76-4434-4F68-A982-48B1150A3D16}" type="parTrans" cxnId="{B3DC4C36-6EFB-4368-BDB5-7E1607D4E621}">
      <dgm:prSet/>
      <dgm:spPr/>
      <dgm:t>
        <a:bodyPr/>
        <a:lstStyle/>
        <a:p>
          <a:endParaRPr lang="fr-MA"/>
        </a:p>
      </dgm:t>
    </dgm:pt>
    <dgm:pt modelId="{F353A258-8F25-410D-90B7-9BBFB4702E91}" type="sibTrans" cxnId="{B3DC4C36-6EFB-4368-BDB5-7E1607D4E621}">
      <dgm:prSet/>
      <dgm:spPr/>
      <dgm:t>
        <a:bodyPr/>
        <a:lstStyle/>
        <a:p>
          <a:endParaRPr lang="fr-MA"/>
        </a:p>
      </dgm:t>
    </dgm:pt>
    <dgm:pt modelId="{959C925E-A4F0-409F-90D7-4CBF563FA9A7}">
      <dgm:prSet phldrT="[Texte]" custT="1"/>
      <dgm:spPr/>
      <dgm:t>
        <a:bodyPr/>
        <a:lstStyle/>
        <a:p>
          <a:endParaRPr lang="fr-MA" sz="700" dirty="0"/>
        </a:p>
      </dgm:t>
    </dgm:pt>
    <dgm:pt modelId="{20A56757-E462-45FF-AEFB-8EAE262F54C9}" type="parTrans" cxnId="{CF2E632A-F1FF-478A-826A-91FEBC55543A}">
      <dgm:prSet/>
      <dgm:spPr/>
      <dgm:t>
        <a:bodyPr/>
        <a:lstStyle/>
        <a:p>
          <a:endParaRPr lang="fr-MA"/>
        </a:p>
      </dgm:t>
    </dgm:pt>
    <dgm:pt modelId="{AD9B54E3-FA09-4702-B7AB-E83B2505C02C}" type="sibTrans" cxnId="{CF2E632A-F1FF-478A-826A-91FEBC55543A}">
      <dgm:prSet/>
      <dgm:spPr/>
      <dgm:t>
        <a:bodyPr/>
        <a:lstStyle/>
        <a:p>
          <a:endParaRPr lang="fr-MA"/>
        </a:p>
      </dgm:t>
    </dgm:pt>
    <dgm:pt modelId="{2D2BF952-6CAF-4132-BEE5-CB4A3A5DE0E1}">
      <dgm:prSet/>
      <dgm:spPr/>
      <dgm:t>
        <a:bodyPr/>
        <a:lstStyle/>
        <a:p>
          <a:r>
            <a:rPr lang="fr-FR" dirty="0"/>
            <a:t>Evènements</a:t>
          </a:r>
          <a:endParaRPr lang="fr-MA" dirty="0"/>
        </a:p>
      </dgm:t>
    </dgm:pt>
    <dgm:pt modelId="{B95AAA09-6624-4A41-BB17-C56E208DCCB6}" type="parTrans" cxnId="{2E8DAE61-8368-4820-8D26-244C9ADAE389}">
      <dgm:prSet/>
      <dgm:spPr/>
      <dgm:t>
        <a:bodyPr/>
        <a:lstStyle/>
        <a:p>
          <a:endParaRPr lang="fr-MA"/>
        </a:p>
      </dgm:t>
    </dgm:pt>
    <dgm:pt modelId="{66621A7D-09D4-45EF-8EF0-A1628824E5C5}" type="sibTrans" cxnId="{2E8DAE61-8368-4820-8D26-244C9ADAE389}">
      <dgm:prSet/>
      <dgm:spPr/>
      <dgm:t>
        <a:bodyPr/>
        <a:lstStyle/>
        <a:p>
          <a:endParaRPr lang="fr-MA"/>
        </a:p>
      </dgm:t>
    </dgm:pt>
    <dgm:pt modelId="{0A7B9208-4824-464E-8958-1D8F0840A5A0}">
      <dgm:prSet custT="1"/>
      <dgm:spPr/>
      <dgm:t>
        <a:bodyPr/>
        <a:lstStyle/>
        <a:p>
          <a:r>
            <a:rPr lang="fr-FR" sz="800" dirty="0"/>
            <a:t>Salon du Cheval au Parc d’Exposition Mohammed VI</a:t>
          </a:r>
          <a:endParaRPr lang="fr-MA" sz="800" dirty="0"/>
        </a:p>
      </dgm:t>
    </dgm:pt>
    <dgm:pt modelId="{FDE56EF0-18C6-4C28-A842-1BA55BC39BD1}" type="parTrans" cxnId="{D65BB1B1-7074-4160-87B8-378FABFEAD83}">
      <dgm:prSet/>
      <dgm:spPr/>
      <dgm:t>
        <a:bodyPr/>
        <a:lstStyle/>
        <a:p>
          <a:endParaRPr lang="fr-MA"/>
        </a:p>
      </dgm:t>
    </dgm:pt>
    <dgm:pt modelId="{B5B23855-E50F-42C0-8193-3B3BB68442E2}" type="sibTrans" cxnId="{D65BB1B1-7074-4160-87B8-378FABFEAD83}">
      <dgm:prSet/>
      <dgm:spPr/>
      <dgm:t>
        <a:bodyPr/>
        <a:lstStyle/>
        <a:p>
          <a:endParaRPr lang="fr-MA"/>
        </a:p>
      </dgm:t>
    </dgm:pt>
    <dgm:pt modelId="{C1967B4C-D71F-40EF-B523-FA22A3F4FAE1}">
      <dgm:prSet/>
      <dgm:spPr/>
      <dgm:t>
        <a:bodyPr/>
        <a:lstStyle/>
        <a:p>
          <a:endParaRPr lang="fr-MA" sz="500" dirty="0"/>
        </a:p>
      </dgm:t>
    </dgm:pt>
    <dgm:pt modelId="{84D137E6-7481-44D9-9AD0-AE2694A1AFC5}" type="parTrans" cxnId="{4782D57B-02B0-40B0-960C-FFD7D1004E9C}">
      <dgm:prSet/>
      <dgm:spPr/>
      <dgm:t>
        <a:bodyPr/>
        <a:lstStyle/>
        <a:p>
          <a:endParaRPr lang="fr-MA"/>
        </a:p>
      </dgm:t>
    </dgm:pt>
    <dgm:pt modelId="{6C5AB18E-3763-431F-8826-C912FB553A07}" type="sibTrans" cxnId="{4782D57B-02B0-40B0-960C-FFD7D1004E9C}">
      <dgm:prSet/>
      <dgm:spPr/>
      <dgm:t>
        <a:bodyPr/>
        <a:lstStyle/>
        <a:p>
          <a:endParaRPr lang="fr-MA"/>
        </a:p>
      </dgm:t>
    </dgm:pt>
    <dgm:pt modelId="{B55B420A-CC1F-4D1A-8443-230134D81A6D}">
      <dgm:prSet/>
      <dgm:spPr/>
      <dgm:t>
        <a:bodyPr/>
        <a:lstStyle/>
        <a:p>
          <a:endParaRPr lang="fr-MA" sz="500"/>
        </a:p>
      </dgm:t>
    </dgm:pt>
    <dgm:pt modelId="{B63C86CB-859A-44AB-8516-9F049E8FECC4}" type="parTrans" cxnId="{72426491-11CC-43C3-8AEC-3B469F765954}">
      <dgm:prSet/>
      <dgm:spPr/>
      <dgm:t>
        <a:bodyPr/>
        <a:lstStyle/>
        <a:p>
          <a:endParaRPr lang="fr-MA"/>
        </a:p>
      </dgm:t>
    </dgm:pt>
    <dgm:pt modelId="{EE12443B-D767-4A1A-8790-3E4F8EE347EA}" type="sibTrans" cxnId="{72426491-11CC-43C3-8AEC-3B469F765954}">
      <dgm:prSet/>
      <dgm:spPr/>
      <dgm:t>
        <a:bodyPr/>
        <a:lstStyle/>
        <a:p>
          <a:endParaRPr lang="fr-MA"/>
        </a:p>
      </dgm:t>
    </dgm:pt>
    <dgm:pt modelId="{FBEDF30C-6575-4634-AA39-694E8182444D}">
      <dgm:prSet/>
      <dgm:spPr/>
      <dgm:t>
        <a:bodyPr/>
        <a:lstStyle/>
        <a:p>
          <a:endParaRPr lang="fr-MA" sz="500"/>
        </a:p>
      </dgm:t>
    </dgm:pt>
    <dgm:pt modelId="{D02006C6-C075-4ADC-B8E9-660E081E131A}" type="parTrans" cxnId="{6A5F6EA6-34F3-4D7B-9733-A5C9D51D7B40}">
      <dgm:prSet/>
      <dgm:spPr/>
      <dgm:t>
        <a:bodyPr/>
        <a:lstStyle/>
        <a:p>
          <a:endParaRPr lang="fr-MA"/>
        </a:p>
      </dgm:t>
    </dgm:pt>
    <dgm:pt modelId="{64C6B47D-0B6F-41A2-A818-F5783B26B502}" type="sibTrans" cxnId="{6A5F6EA6-34F3-4D7B-9733-A5C9D51D7B40}">
      <dgm:prSet/>
      <dgm:spPr/>
      <dgm:t>
        <a:bodyPr/>
        <a:lstStyle/>
        <a:p>
          <a:endParaRPr lang="fr-MA"/>
        </a:p>
      </dgm:t>
    </dgm:pt>
    <dgm:pt modelId="{DA7E3195-4D77-46F9-A123-3A658D938C03}">
      <dgm:prSet custT="1"/>
      <dgm:spPr/>
      <dgm:t>
        <a:bodyPr/>
        <a:lstStyle/>
        <a:p>
          <a:endParaRPr lang="fr-MA" sz="600" dirty="0"/>
        </a:p>
      </dgm:t>
    </dgm:pt>
    <dgm:pt modelId="{9DAF6596-04A1-4617-B2D4-D0EF4397181D}" type="parTrans" cxnId="{BE4E1704-C325-4A12-A7F9-633443A52572}">
      <dgm:prSet/>
      <dgm:spPr/>
      <dgm:t>
        <a:bodyPr/>
        <a:lstStyle/>
        <a:p>
          <a:endParaRPr lang="fr-MA"/>
        </a:p>
      </dgm:t>
    </dgm:pt>
    <dgm:pt modelId="{2C22EEA9-FA7E-43ED-A760-A49330E18A75}" type="sibTrans" cxnId="{BE4E1704-C325-4A12-A7F9-633443A52572}">
      <dgm:prSet/>
      <dgm:spPr/>
      <dgm:t>
        <a:bodyPr/>
        <a:lstStyle/>
        <a:p>
          <a:endParaRPr lang="fr-MA"/>
        </a:p>
      </dgm:t>
    </dgm:pt>
    <dgm:pt modelId="{A37D1EE0-E960-423B-9B8E-84DBD2EB6D04}">
      <dgm:prSet custT="1"/>
      <dgm:spPr/>
      <dgm:t>
        <a:bodyPr/>
        <a:lstStyle/>
        <a:p>
          <a:r>
            <a:rPr lang="fr-FR" sz="800" dirty="0"/>
            <a:t>Marathon d’El </a:t>
          </a:r>
          <a:r>
            <a:rPr lang="fr-FR" sz="800" dirty="0" err="1"/>
            <a:t>Haouzia</a:t>
          </a:r>
          <a:endParaRPr lang="fr-MA" sz="800" dirty="0"/>
        </a:p>
      </dgm:t>
    </dgm:pt>
    <dgm:pt modelId="{5B0BB2F9-FE6C-45AE-806D-6383E0F7FA1C}" type="parTrans" cxnId="{77E65D33-0690-4C42-BC2D-0A5F47A443A5}">
      <dgm:prSet/>
      <dgm:spPr/>
      <dgm:t>
        <a:bodyPr/>
        <a:lstStyle/>
        <a:p>
          <a:endParaRPr lang="fr-MA"/>
        </a:p>
      </dgm:t>
    </dgm:pt>
    <dgm:pt modelId="{DA68C81A-6F0C-44C6-A75B-291AAECD67DA}" type="sibTrans" cxnId="{77E65D33-0690-4C42-BC2D-0A5F47A443A5}">
      <dgm:prSet/>
      <dgm:spPr/>
      <dgm:t>
        <a:bodyPr/>
        <a:lstStyle/>
        <a:p>
          <a:endParaRPr lang="fr-MA"/>
        </a:p>
      </dgm:t>
    </dgm:pt>
    <dgm:pt modelId="{7D6C9FD4-9B7B-4477-A8C6-6B4D0094817C}">
      <dgm:prSet custT="1"/>
      <dgm:spPr/>
      <dgm:t>
        <a:bodyPr/>
        <a:lstStyle/>
        <a:p>
          <a:r>
            <a:rPr lang="fr-FR" sz="800" dirty="0"/>
            <a:t>Fantasia </a:t>
          </a:r>
          <a:endParaRPr lang="fr-MA" sz="800" dirty="0"/>
        </a:p>
      </dgm:t>
    </dgm:pt>
    <dgm:pt modelId="{E7024A26-183C-49A1-94E4-FAA6C7C20A51}" type="parTrans" cxnId="{7D76637F-E2EA-425C-B1ED-2F138A8B3BEA}">
      <dgm:prSet/>
      <dgm:spPr/>
      <dgm:t>
        <a:bodyPr/>
        <a:lstStyle/>
        <a:p>
          <a:endParaRPr lang="fr-MA"/>
        </a:p>
      </dgm:t>
    </dgm:pt>
    <dgm:pt modelId="{C3634CAB-9216-4769-9DFA-59F863851F42}" type="sibTrans" cxnId="{7D76637F-E2EA-425C-B1ED-2F138A8B3BEA}">
      <dgm:prSet/>
      <dgm:spPr/>
      <dgm:t>
        <a:bodyPr/>
        <a:lstStyle/>
        <a:p>
          <a:endParaRPr lang="fr-MA"/>
        </a:p>
      </dgm:t>
    </dgm:pt>
    <dgm:pt modelId="{8106349F-3047-4B6C-BAB3-0EE26D2EA186}">
      <dgm:prSet custT="1"/>
      <dgm:spPr/>
      <dgm:t>
        <a:bodyPr/>
        <a:lstStyle/>
        <a:p>
          <a:r>
            <a:rPr lang="fr-FR" sz="800" dirty="0"/>
            <a:t>Soirées de Ramadan</a:t>
          </a:r>
          <a:endParaRPr lang="fr-MA" sz="800" dirty="0"/>
        </a:p>
      </dgm:t>
    </dgm:pt>
    <dgm:pt modelId="{06167140-5BB0-4B10-93D6-E6247FF6BD3F}" type="parTrans" cxnId="{3D7AACE5-B355-42C2-8E48-49E1A8169C83}">
      <dgm:prSet/>
      <dgm:spPr/>
      <dgm:t>
        <a:bodyPr/>
        <a:lstStyle/>
        <a:p>
          <a:endParaRPr lang="fr-MA"/>
        </a:p>
      </dgm:t>
    </dgm:pt>
    <dgm:pt modelId="{B4E41712-D431-4887-B15A-63276792A4EF}" type="sibTrans" cxnId="{3D7AACE5-B355-42C2-8E48-49E1A8169C83}">
      <dgm:prSet/>
      <dgm:spPr/>
      <dgm:t>
        <a:bodyPr/>
        <a:lstStyle/>
        <a:p>
          <a:endParaRPr lang="fr-MA"/>
        </a:p>
      </dgm:t>
    </dgm:pt>
    <dgm:pt modelId="{E8ABCC79-50BB-4700-BBDA-B8310EF3DA0E}">
      <dgm:prSet custT="1"/>
      <dgm:spPr/>
      <dgm:t>
        <a:bodyPr/>
        <a:lstStyle/>
        <a:p>
          <a:r>
            <a:rPr lang="fr-FR" sz="800" dirty="0" err="1"/>
            <a:t>Competition</a:t>
          </a:r>
          <a:r>
            <a:rPr lang="fr-FR" sz="800" dirty="0"/>
            <a:t> de Surf</a:t>
          </a:r>
          <a:endParaRPr lang="fr-MA" sz="800" dirty="0"/>
        </a:p>
      </dgm:t>
    </dgm:pt>
    <dgm:pt modelId="{F98C406A-4CC8-4468-B338-2A4ECFA257EA}" type="parTrans" cxnId="{A12B0BCD-DD33-40C9-951E-DA55B0E480FA}">
      <dgm:prSet/>
      <dgm:spPr/>
      <dgm:t>
        <a:bodyPr/>
        <a:lstStyle/>
        <a:p>
          <a:endParaRPr lang="fr-MA"/>
        </a:p>
      </dgm:t>
    </dgm:pt>
    <dgm:pt modelId="{0DB0F157-197D-49B9-B820-A50B1B55E630}" type="sibTrans" cxnId="{A12B0BCD-DD33-40C9-951E-DA55B0E480FA}">
      <dgm:prSet/>
      <dgm:spPr/>
      <dgm:t>
        <a:bodyPr/>
        <a:lstStyle/>
        <a:p>
          <a:endParaRPr lang="fr-MA"/>
        </a:p>
      </dgm:t>
    </dgm:pt>
    <dgm:pt modelId="{7EF8EFD0-B787-48FB-9ADA-C4CA8EF7EC03}">
      <dgm:prSet custT="1"/>
      <dgm:spPr/>
      <dgm:t>
        <a:bodyPr/>
        <a:lstStyle/>
        <a:p>
          <a:r>
            <a:rPr lang="fr-FR" sz="800" dirty="0" err="1"/>
            <a:t>Competition</a:t>
          </a:r>
          <a:r>
            <a:rPr lang="fr-FR" sz="800" dirty="0"/>
            <a:t> de </a:t>
          </a:r>
          <a:r>
            <a:rPr lang="fr-FR" sz="800" dirty="0" err="1"/>
            <a:t>Foot-Ball</a:t>
          </a:r>
          <a:r>
            <a:rPr lang="fr-FR" sz="800" dirty="0"/>
            <a:t> avec l’équipe locale « Amal El </a:t>
          </a:r>
          <a:r>
            <a:rPr lang="fr-FR" sz="800" dirty="0" err="1"/>
            <a:t>Haouzia</a:t>
          </a:r>
          <a:r>
            <a:rPr lang="fr-FR" sz="800" dirty="0"/>
            <a:t> »</a:t>
          </a:r>
          <a:endParaRPr lang="fr-MA" sz="800" dirty="0"/>
        </a:p>
      </dgm:t>
    </dgm:pt>
    <dgm:pt modelId="{E53A0E7C-5559-4B2E-A413-1B2AB7380109}" type="parTrans" cxnId="{EE1728A7-9038-4C06-BF2B-66FA18C234EB}">
      <dgm:prSet/>
      <dgm:spPr/>
      <dgm:t>
        <a:bodyPr/>
        <a:lstStyle/>
        <a:p>
          <a:endParaRPr lang="fr-MA"/>
        </a:p>
      </dgm:t>
    </dgm:pt>
    <dgm:pt modelId="{443961C3-E41B-4C99-98A8-B3C214969216}" type="sibTrans" cxnId="{EE1728A7-9038-4C06-BF2B-66FA18C234EB}">
      <dgm:prSet/>
      <dgm:spPr/>
      <dgm:t>
        <a:bodyPr/>
        <a:lstStyle/>
        <a:p>
          <a:endParaRPr lang="fr-MA"/>
        </a:p>
      </dgm:t>
    </dgm:pt>
    <dgm:pt modelId="{A09A12DF-BD49-4E81-8209-2866D5331D72}">
      <dgm:prSet custT="1"/>
      <dgm:spPr/>
      <dgm:t>
        <a:bodyPr/>
        <a:lstStyle/>
        <a:p>
          <a:endParaRPr lang="fr-MA" sz="700" dirty="0"/>
        </a:p>
      </dgm:t>
    </dgm:pt>
    <dgm:pt modelId="{A8811304-641C-4685-8E7F-33834735A1F3}" type="parTrans" cxnId="{2AA4DF54-08E5-4906-96A9-2605069CC3C5}">
      <dgm:prSet/>
      <dgm:spPr/>
      <dgm:t>
        <a:bodyPr/>
        <a:lstStyle/>
        <a:p>
          <a:endParaRPr lang="fr-MA"/>
        </a:p>
      </dgm:t>
    </dgm:pt>
    <dgm:pt modelId="{77306D8A-24F1-4C3A-B62C-DC5154CE6B2D}" type="sibTrans" cxnId="{2AA4DF54-08E5-4906-96A9-2605069CC3C5}">
      <dgm:prSet/>
      <dgm:spPr/>
      <dgm:t>
        <a:bodyPr/>
        <a:lstStyle/>
        <a:p>
          <a:endParaRPr lang="fr-MA"/>
        </a:p>
      </dgm:t>
    </dgm:pt>
    <dgm:pt modelId="{19C05A13-F9AF-47D1-8F6E-79B156D1D35F}">
      <dgm:prSet custT="1"/>
      <dgm:spPr/>
      <dgm:t>
        <a:bodyPr/>
        <a:lstStyle/>
        <a:p>
          <a:endParaRPr lang="fr-MA" sz="700" dirty="0"/>
        </a:p>
      </dgm:t>
    </dgm:pt>
    <dgm:pt modelId="{AFE99174-1F26-4EC0-85F5-4597FFDA5DBD}" type="parTrans" cxnId="{8E370096-095A-4D01-BA60-BA4D1763EDF7}">
      <dgm:prSet/>
      <dgm:spPr/>
      <dgm:t>
        <a:bodyPr/>
        <a:lstStyle/>
        <a:p>
          <a:endParaRPr lang="fr-MA"/>
        </a:p>
      </dgm:t>
    </dgm:pt>
    <dgm:pt modelId="{6759DA6D-7339-4B38-A6B3-A4526FC736F8}" type="sibTrans" cxnId="{8E370096-095A-4D01-BA60-BA4D1763EDF7}">
      <dgm:prSet/>
      <dgm:spPr/>
      <dgm:t>
        <a:bodyPr/>
        <a:lstStyle/>
        <a:p>
          <a:endParaRPr lang="fr-MA"/>
        </a:p>
      </dgm:t>
    </dgm:pt>
    <dgm:pt modelId="{14361477-FD2B-461E-ABDE-BB66563469B9}" type="pres">
      <dgm:prSet presAssocID="{61A9A569-BBCB-43D2-A767-D36FE2927D8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56E9237-9729-454E-B4B7-EB763111429B}" type="pres">
      <dgm:prSet presAssocID="{A57CC221-8DEB-4EEC-A8A2-344472A85A80}" presName="circle1" presStyleLbl="node1" presStyleIdx="0" presStyleCnt="5"/>
      <dgm:spPr/>
    </dgm:pt>
    <dgm:pt modelId="{6891F3AA-3726-4EB4-830D-85AB12E722F6}" type="pres">
      <dgm:prSet presAssocID="{A57CC221-8DEB-4EEC-A8A2-344472A85A80}" presName="space" presStyleCnt="0"/>
      <dgm:spPr/>
    </dgm:pt>
    <dgm:pt modelId="{A968B98A-A125-443B-B287-6C4A0B326AAB}" type="pres">
      <dgm:prSet presAssocID="{A57CC221-8DEB-4EEC-A8A2-344472A85A80}" presName="rect1" presStyleLbl="alignAcc1" presStyleIdx="0" presStyleCnt="5"/>
      <dgm:spPr/>
      <dgm:t>
        <a:bodyPr/>
        <a:lstStyle/>
        <a:p>
          <a:endParaRPr lang="fr-FR"/>
        </a:p>
      </dgm:t>
    </dgm:pt>
    <dgm:pt modelId="{39543FDA-BCFA-4716-8F73-4F0408EC9540}" type="pres">
      <dgm:prSet presAssocID="{4E6896BF-7CA1-46A4-BBAC-2D076261D2A4}" presName="vertSpace2" presStyleLbl="node1" presStyleIdx="0" presStyleCnt="5"/>
      <dgm:spPr/>
    </dgm:pt>
    <dgm:pt modelId="{1E1DB77D-8CDA-4E91-A8A9-328887D071FA}" type="pres">
      <dgm:prSet presAssocID="{4E6896BF-7CA1-46A4-BBAC-2D076261D2A4}" presName="circle2" presStyleLbl="node1" presStyleIdx="1" presStyleCnt="5"/>
      <dgm:spPr/>
    </dgm:pt>
    <dgm:pt modelId="{16593CE4-8AEE-4F83-9C1B-FFBE45464389}" type="pres">
      <dgm:prSet presAssocID="{4E6896BF-7CA1-46A4-BBAC-2D076261D2A4}" presName="rect2" presStyleLbl="alignAcc1" presStyleIdx="1" presStyleCnt="5"/>
      <dgm:spPr/>
      <dgm:t>
        <a:bodyPr/>
        <a:lstStyle/>
        <a:p>
          <a:endParaRPr lang="fr-FR"/>
        </a:p>
      </dgm:t>
    </dgm:pt>
    <dgm:pt modelId="{EE28DCB7-4487-47F1-AE9F-9A41A9310A3F}" type="pres">
      <dgm:prSet presAssocID="{91F15EBC-FAB8-4414-B814-D644E54DC904}" presName="vertSpace3" presStyleLbl="node1" presStyleIdx="1" presStyleCnt="5"/>
      <dgm:spPr/>
    </dgm:pt>
    <dgm:pt modelId="{388D5354-2A6A-449E-B4AE-C8CFDEA98271}" type="pres">
      <dgm:prSet presAssocID="{91F15EBC-FAB8-4414-B814-D644E54DC904}" presName="circle3" presStyleLbl="node1" presStyleIdx="2" presStyleCnt="5"/>
      <dgm:spPr/>
    </dgm:pt>
    <dgm:pt modelId="{676AFF22-0E45-4AD5-BA58-C4D740D79987}" type="pres">
      <dgm:prSet presAssocID="{91F15EBC-FAB8-4414-B814-D644E54DC904}" presName="rect3" presStyleLbl="alignAcc1" presStyleIdx="2" presStyleCnt="5"/>
      <dgm:spPr/>
      <dgm:t>
        <a:bodyPr/>
        <a:lstStyle/>
        <a:p>
          <a:endParaRPr lang="fr-FR"/>
        </a:p>
      </dgm:t>
    </dgm:pt>
    <dgm:pt modelId="{679031F9-D723-4736-A859-534EA20B5B89}" type="pres">
      <dgm:prSet presAssocID="{AB16B10E-4A52-4EB2-97D5-096A49B3A325}" presName="vertSpace4" presStyleLbl="node1" presStyleIdx="2" presStyleCnt="5"/>
      <dgm:spPr/>
    </dgm:pt>
    <dgm:pt modelId="{1266F22D-D374-40F9-B801-9F2D3C18EC6E}" type="pres">
      <dgm:prSet presAssocID="{AB16B10E-4A52-4EB2-97D5-096A49B3A325}" presName="circle4" presStyleLbl="node1" presStyleIdx="3" presStyleCnt="5"/>
      <dgm:spPr/>
    </dgm:pt>
    <dgm:pt modelId="{035FB801-E209-491D-8009-F1741E43E376}" type="pres">
      <dgm:prSet presAssocID="{AB16B10E-4A52-4EB2-97D5-096A49B3A325}" presName="rect4" presStyleLbl="alignAcc1" presStyleIdx="3" presStyleCnt="5"/>
      <dgm:spPr/>
      <dgm:t>
        <a:bodyPr/>
        <a:lstStyle/>
        <a:p>
          <a:endParaRPr lang="fr-FR"/>
        </a:p>
      </dgm:t>
    </dgm:pt>
    <dgm:pt modelId="{D4C08082-6943-455B-AD19-D04650E30CEF}" type="pres">
      <dgm:prSet presAssocID="{2D2BF952-6CAF-4132-BEE5-CB4A3A5DE0E1}" presName="vertSpace5" presStyleLbl="node1" presStyleIdx="3" presStyleCnt="5"/>
      <dgm:spPr/>
    </dgm:pt>
    <dgm:pt modelId="{BEE6F96A-7BD8-4538-B97F-3EB8A52443A5}" type="pres">
      <dgm:prSet presAssocID="{2D2BF952-6CAF-4132-BEE5-CB4A3A5DE0E1}" presName="circle5" presStyleLbl="node1" presStyleIdx="4" presStyleCnt="5"/>
      <dgm:spPr/>
    </dgm:pt>
    <dgm:pt modelId="{C816A48E-5FBF-41AE-B7B3-115603B07C54}" type="pres">
      <dgm:prSet presAssocID="{2D2BF952-6CAF-4132-BEE5-CB4A3A5DE0E1}" presName="rect5" presStyleLbl="alignAcc1" presStyleIdx="4" presStyleCnt="5" custLinFactNeighborX="87"/>
      <dgm:spPr/>
      <dgm:t>
        <a:bodyPr/>
        <a:lstStyle/>
        <a:p>
          <a:endParaRPr lang="fr-FR"/>
        </a:p>
      </dgm:t>
    </dgm:pt>
    <dgm:pt modelId="{B64B4E1C-4456-406D-BBCC-A45C0B6100FE}" type="pres">
      <dgm:prSet presAssocID="{A57CC221-8DEB-4EEC-A8A2-344472A85A80}" presName="rect1ParTx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9A4669-4682-48D2-A3F3-0C6CDB61B543}" type="pres">
      <dgm:prSet presAssocID="{A57CC221-8DEB-4EEC-A8A2-344472A85A80}" presName="rect1ChTx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9CD025-A807-4AD3-B44B-3EE0E2A66FC4}" type="pres">
      <dgm:prSet presAssocID="{4E6896BF-7CA1-46A4-BBAC-2D076261D2A4}" presName="rect2ParTx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A555F9B-EAED-4E31-9CDE-5C57D57DABC2}" type="pres">
      <dgm:prSet presAssocID="{4E6896BF-7CA1-46A4-BBAC-2D076261D2A4}" presName="rect2ChTx" presStyleLbl="alignAcc1" presStyleIdx="4" presStyleCnt="5" custScaleY="11980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ED30660-A1AE-4FBC-A32A-3FD0DDCC0770}" type="pres">
      <dgm:prSet presAssocID="{91F15EBC-FAB8-4414-B814-D644E54DC904}" presName="rect3ParTx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82AE861-0ED4-48A8-82B7-8B5069392D83}" type="pres">
      <dgm:prSet presAssocID="{91F15EBC-FAB8-4414-B814-D644E54DC904}" presName="rect3ChTx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CC1BF5-562B-4EB7-B0D3-2795FF89B955}" type="pres">
      <dgm:prSet presAssocID="{AB16B10E-4A52-4EB2-97D5-096A49B3A325}" presName="rect4ParTx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D8535B5-D262-4929-B45E-B230D6040454}" type="pres">
      <dgm:prSet presAssocID="{AB16B10E-4A52-4EB2-97D5-096A49B3A325}" presName="rect4ChTx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B40914-1A10-4C38-A6EA-9B830DCDE12E}" type="pres">
      <dgm:prSet presAssocID="{2D2BF952-6CAF-4132-BEE5-CB4A3A5DE0E1}" presName="rect5ParTx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969621-86DC-4A8F-8529-B5BBE1355A08}" type="pres">
      <dgm:prSet presAssocID="{2D2BF952-6CAF-4132-BEE5-CB4A3A5DE0E1}" presName="rect5ChTx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00D081A-85DF-476D-BEA5-38988965B8E9}" srcId="{61A9A569-BBCB-43D2-A767-D36FE2927D8E}" destId="{AB16B10E-4A52-4EB2-97D5-096A49B3A325}" srcOrd="3" destOrd="0" parTransId="{785AF3BF-5CA4-41D5-A861-461303AA29BA}" sibTransId="{A4D2C63D-DEC7-46D3-B67E-48428C537912}"/>
    <dgm:cxn modelId="{AE1281F8-25BB-4F5B-96E9-E8F4CC13D0CA}" type="presOf" srcId="{959C925E-A4F0-409F-90D7-4CBF563FA9A7}" destId="{5A555F9B-EAED-4E31-9CDE-5C57D57DABC2}" srcOrd="0" destOrd="0" presId="urn:microsoft.com/office/officeart/2005/8/layout/target3"/>
    <dgm:cxn modelId="{C59BAB26-F9A4-41AD-8CF8-8613504C80DE}" type="presOf" srcId="{479BD8B8-DB89-48CB-80BA-51446F51623E}" destId="{869A4669-4682-48D2-A3F3-0C6CDB61B543}" srcOrd="0" destOrd="4" presId="urn:microsoft.com/office/officeart/2005/8/layout/target3"/>
    <dgm:cxn modelId="{212E934F-C680-41FB-9E1E-17022F8E3E04}" type="presOf" srcId="{6F091667-85DB-4C58-A20C-527D68D7B8D2}" destId="{869A4669-4682-48D2-A3F3-0C6CDB61B543}" srcOrd="0" destOrd="5" presId="urn:microsoft.com/office/officeart/2005/8/layout/target3"/>
    <dgm:cxn modelId="{8354765E-AE0E-49EE-B7DC-22C556CE58DC}" srcId="{A57CC221-8DEB-4EEC-A8A2-344472A85A80}" destId="{35661C7C-E452-40CD-B0C9-DEB532E359CF}" srcOrd="2" destOrd="0" parTransId="{8FED78B3-C302-4597-B67D-4B6D50DC4947}" sibTransId="{5395546D-AF6F-4C89-A275-51C21AC31B41}"/>
    <dgm:cxn modelId="{7AE1F774-D16A-4AC4-9DF3-F02D4676E391}" type="presOf" srcId="{EA03928E-81EF-445C-AD98-BECD819E229F}" destId="{4D8535B5-D262-4929-B45E-B230D6040454}" srcOrd="0" destOrd="0" presId="urn:microsoft.com/office/officeart/2005/8/layout/target3"/>
    <dgm:cxn modelId="{D65BB1B1-7074-4160-87B8-378FABFEAD83}" srcId="{2D2BF952-6CAF-4132-BEE5-CB4A3A5DE0E1}" destId="{0A7B9208-4824-464E-8958-1D8F0840A5A0}" srcOrd="2" destOrd="0" parTransId="{FDE56EF0-18C6-4C28-A842-1BA55BC39BD1}" sibTransId="{B5B23855-E50F-42C0-8193-3B3BB68442E2}"/>
    <dgm:cxn modelId="{234DA97E-4628-4A14-87C3-441F427F47F8}" type="presOf" srcId="{2D2BF952-6CAF-4132-BEE5-CB4A3A5DE0E1}" destId="{C816A48E-5FBF-41AE-B7B3-115603B07C54}" srcOrd="0" destOrd="0" presId="urn:microsoft.com/office/officeart/2005/8/layout/target3"/>
    <dgm:cxn modelId="{26AE13B3-C0E3-41F0-92E1-DC9667661C93}" type="presOf" srcId="{A37D1EE0-E960-423B-9B8E-84DBD2EB6D04}" destId="{D4969621-86DC-4A8F-8529-B5BBE1355A08}" srcOrd="0" destOrd="3" presId="urn:microsoft.com/office/officeart/2005/8/layout/target3"/>
    <dgm:cxn modelId="{56B5FB89-A077-4AE8-9BAA-6AF396FAD983}" srcId="{AB16B10E-4A52-4EB2-97D5-096A49B3A325}" destId="{82373124-2024-4E69-A1BF-8AC68F415870}" srcOrd="1" destOrd="0" parTransId="{32F4D6DC-4B66-4D24-BE49-A9D1EE4CEFA0}" sibTransId="{C1EEC5F7-54E8-4C2C-92F5-28B26914675E}"/>
    <dgm:cxn modelId="{D9008917-E595-402D-B7B2-5068FD7338B0}" type="presOf" srcId="{A8E003B2-76BB-4813-B406-86B6004D2112}" destId="{869A4669-4682-48D2-A3F3-0C6CDB61B543}" srcOrd="0" destOrd="3" presId="urn:microsoft.com/office/officeart/2005/8/layout/target3"/>
    <dgm:cxn modelId="{6D1D2976-7AF2-47DB-AB61-5A987A923775}" type="presOf" srcId="{61A9A569-BBCB-43D2-A767-D36FE2927D8E}" destId="{14361477-FD2B-461E-ABDE-BB66563469B9}" srcOrd="0" destOrd="0" presId="urn:microsoft.com/office/officeart/2005/8/layout/target3"/>
    <dgm:cxn modelId="{3E59BAC7-7E01-4168-8B59-1A302DE63820}" type="presOf" srcId="{4FBB3663-A0EA-4CF0-9335-ACC9DDB4D515}" destId="{4D8535B5-D262-4929-B45E-B230D6040454}" srcOrd="0" destOrd="2" presId="urn:microsoft.com/office/officeart/2005/8/layout/target3"/>
    <dgm:cxn modelId="{68538913-5492-48D9-BBA3-3D3D88E2E2D3}" srcId="{A57CC221-8DEB-4EEC-A8A2-344472A85A80}" destId="{479BD8B8-DB89-48CB-80BA-51446F51623E}" srcOrd="4" destOrd="0" parTransId="{761B2331-1B1D-48E5-9382-8B7D4914FB26}" sibTransId="{51A42E36-255F-4D10-80F8-C270655BF549}"/>
    <dgm:cxn modelId="{A57DEA4D-A29D-4249-9817-481B10C429E9}" srcId="{AB16B10E-4A52-4EB2-97D5-096A49B3A325}" destId="{EA03928E-81EF-445C-AD98-BECD819E229F}" srcOrd="0" destOrd="0" parTransId="{230789E2-4ADD-41EE-96EF-6BC39D825CAA}" sibTransId="{238C91AF-0433-47F6-A43B-7231FAB9D822}"/>
    <dgm:cxn modelId="{496A0032-9A38-4A13-99A8-30BFC2E738A9}" srcId="{61A9A569-BBCB-43D2-A767-D36FE2927D8E}" destId="{4E6896BF-7CA1-46A4-BBAC-2D076261D2A4}" srcOrd="1" destOrd="0" parTransId="{3FA293E8-EB23-4F1F-B8E4-69AE61C93F2A}" sibTransId="{A8562F0D-69BD-45DA-970D-8746FC634868}"/>
    <dgm:cxn modelId="{2FDF58B6-C58E-4651-B2DE-4CC25A896689}" type="presOf" srcId="{BFC10A69-9CF1-4B7B-8DD5-817DED5D4A8A}" destId="{482AE861-0ED4-48A8-82B7-8B5069392D83}" srcOrd="0" destOrd="1" presId="urn:microsoft.com/office/officeart/2005/8/layout/target3"/>
    <dgm:cxn modelId="{948C99BE-71E5-407D-A369-0BD4C15FF503}" srcId="{61A9A569-BBCB-43D2-A767-D36FE2927D8E}" destId="{91F15EBC-FAB8-4414-B814-D644E54DC904}" srcOrd="2" destOrd="0" parTransId="{54EB4FC3-786B-481F-BF6B-7D4CADC696F3}" sibTransId="{A927A2DB-E003-4CEE-94DA-F8E1DAC7F45C}"/>
    <dgm:cxn modelId="{96BD6364-1E81-4563-937F-CEB7D1AEDC8A}" type="presOf" srcId="{C1967B4C-D71F-40EF-B523-FA22A3F4FAE1}" destId="{D4969621-86DC-4A8F-8529-B5BBE1355A08}" srcOrd="0" destOrd="9" presId="urn:microsoft.com/office/officeart/2005/8/layout/target3"/>
    <dgm:cxn modelId="{265925D4-0EE4-4290-9439-B9D7D9DEC3EB}" type="presOf" srcId="{AB16B10E-4A52-4EB2-97D5-096A49B3A325}" destId="{035FB801-E209-491D-8009-F1741E43E376}" srcOrd="0" destOrd="0" presId="urn:microsoft.com/office/officeart/2005/8/layout/target3"/>
    <dgm:cxn modelId="{8459FEEC-E59D-4BBB-96FE-15017244B9F2}" type="presOf" srcId="{D2F37DD1-6641-4BDF-AA97-ACAED3607441}" destId="{869A4669-4682-48D2-A3F3-0C6CDB61B543}" srcOrd="0" destOrd="0" presId="urn:microsoft.com/office/officeart/2005/8/layout/target3"/>
    <dgm:cxn modelId="{CF2E632A-F1FF-478A-826A-91FEBC55543A}" srcId="{4E6896BF-7CA1-46A4-BBAC-2D076261D2A4}" destId="{959C925E-A4F0-409F-90D7-4CBF563FA9A7}" srcOrd="0" destOrd="0" parTransId="{20A56757-E462-45FF-AEFB-8EAE262F54C9}" sibTransId="{AD9B54E3-FA09-4702-B7AB-E83B2505C02C}"/>
    <dgm:cxn modelId="{2E8DAE61-8368-4820-8D26-244C9ADAE389}" srcId="{61A9A569-BBCB-43D2-A767-D36FE2927D8E}" destId="{2D2BF952-6CAF-4132-BEE5-CB4A3A5DE0E1}" srcOrd="4" destOrd="0" parTransId="{B95AAA09-6624-4A41-BB17-C56E208DCCB6}" sibTransId="{66621A7D-09D4-45EF-8EF0-A1628824E5C5}"/>
    <dgm:cxn modelId="{0D486558-83E9-4DB8-9651-BCA9E198066B}" srcId="{91F15EBC-FAB8-4414-B814-D644E54DC904}" destId="{BFC10A69-9CF1-4B7B-8DD5-817DED5D4A8A}" srcOrd="1" destOrd="0" parTransId="{44412B5C-7DE9-43A4-8062-9ACCC7BA518E}" sibTransId="{668DD17D-63EA-4BBC-A26D-E3337E9E8BA2}"/>
    <dgm:cxn modelId="{A12B0BCD-DD33-40C9-951E-DA55B0E480FA}" srcId="{2D2BF952-6CAF-4132-BEE5-CB4A3A5DE0E1}" destId="{E8ABCC79-50BB-4700-BBDA-B8310EF3DA0E}" srcOrd="6" destOrd="0" parTransId="{F98C406A-4CC8-4468-B338-2A4ECFA257EA}" sibTransId="{0DB0F157-197D-49B9-B820-A50B1B55E630}"/>
    <dgm:cxn modelId="{21A0CE1D-20EF-4664-AC48-AEBAF33C4DD1}" type="presOf" srcId="{AF09A487-ABE5-482F-8D88-BAE3107C349C}" destId="{482AE861-0ED4-48A8-82B7-8B5069392D83}" srcOrd="0" destOrd="3" presId="urn:microsoft.com/office/officeart/2005/8/layout/target3"/>
    <dgm:cxn modelId="{E0850A86-61B2-4998-8AF8-0265A2361461}" type="presOf" srcId="{D3E97B42-6B5F-4296-9C95-30928EE8D0FE}" destId="{482AE861-0ED4-48A8-82B7-8B5069392D83}" srcOrd="0" destOrd="4" presId="urn:microsoft.com/office/officeart/2005/8/layout/target3"/>
    <dgm:cxn modelId="{378959D5-A2BF-451C-A8EE-0FAF4AF2594D}" srcId="{A57CC221-8DEB-4EEC-A8A2-344472A85A80}" destId="{7F32FA0C-5F53-4A75-84C9-4D0750A47649}" srcOrd="1" destOrd="0" parTransId="{F2E1FCC1-AA32-4F36-9EBB-EB9B8CD31C30}" sibTransId="{0462BC25-4B32-4007-9077-8324931F6F01}"/>
    <dgm:cxn modelId="{F1671ED3-BBDD-46FE-92FE-3C4F6CB9A517}" type="presOf" srcId="{A57CC221-8DEB-4EEC-A8A2-344472A85A80}" destId="{B64B4E1C-4456-406D-BBCC-A45C0B6100FE}" srcOrd="1" destOrd="0" presId="urn:microsoft.com/office/officeart/2005/8/layout/target3"/>
    <dgm:cxn modelId="{C05B2B6C-95A1-4423-A97D-7A14052B4F66}" type="presOf" srcId="{FECBEB42-71A6-4B76-A19F-A23364BBBCC2}" destId="{482AE861-0ED4-48A8-82B7-8B5069392D83}" srcOrd="0" destOrd="6" presId="urn:microsoft.com/office/officeart/2005/8/layout/target3"/>
    <dgm:cxn modelId="{4DA1C1A9-0020-452C-9390-976D77B25FBD}" srcId="{91F15EBC-FAB8-4414-B814-D644E54DC904}" destId="{4936F692-FAF5-4726-AE33-D2D8A01CCACF}" srcOrd="0" destOrd="0" parTransId="{9DCB1DF0-E3B9-4134-A825-D472D40EA7F7}" sibTransId="{6E1C8E08-4DDD-48F4-8D4E-D70C6F94F53D}"/>
    <dgm:cxn modelId="{75DCD405-E668-4521-B645-65CDBF389847}" type="presOf" srcId="{7F32FA0C-5F53-4A75-84C9-4D0750A47649}" destId="{869A4669-4682-48D2-A3F3-0C6CDB61B543}" srcOrd="0" destOrd="1" presId="urn:microsoft.com/office/officeart/2005/8/layout/target3"/>
    <dgm:cxn modelId="{61434CAE-A89E-4DD3-BA25-206F4124E273}" type="presOf" srcId="{3AC01730-B56E-475C-91FC-5D06280E8691}" destId="{482AE861-0ED4-48A8-82B7-8B5069392D83}" srcOrd="0" destOrd="5" presId="urn:microsoft.com/office/officeart/2005/8/layout/target3"/>
    <dgm:cxn modelId="{C74FB766-0EB0-4521-92FC-8B6FD9414345}" type="presOf" srcId="{26102A3E-46FD-4E6A-91E7-BD34BD4689AD}" destId="{5A555F9B-EAED-4E31-9CDE-5C57D57DABC2}" srcOrd="0" destOrd="1" presId="urn:microsoft.com/office/officeart/2005/8/layout/target3"/>
    <dgm:cxn modelId="{FE512F37-5CC6-42AE-997D-330D9FAFB3F0}" srcId="{4E6896BF-7CA1-46A4-BBAC-2D076261D2A4}" destId="{26102A3E-46FD-4E6A-91E7-BD34BD4689AD}" srcOrd="1" destOrd="0" parTransId="{5906C323-32C7-4EAB-B883-3854D39F4480}" sibTransId="{0BD00F78-DDCD-4F4A-9C26-A25B5387BE6C}"/>
    <dgm:cxn modelId="{7A8963AA-1944-4834-9A22-3AB771D7FE3A}" srcId="{91F15EBC-FAB8-4414-B814-D644E54DC904}" destId="{AF09A487-ABE5-482F-8D88-BAE3107C349C}" srcOrd="3" destOrd="0" parTransId="{0173EAED-2905-4BEF-9F56-8C704590B503}" sibTransId="{DFD01ED1-DCE0-4033-B450-99C1923A5277}"/>
    <dgm:cxn modelId="{8658BFEC-FD5B-42C5-BC2F-CDE1A46DDFBD}" type="presOf" srcId="{8106349F-3047-4B6C-BAB3-0EE26D2EA186}" destId="{D4969621-86DC-4A8F-8529-B5BBE1355A08}" srcOrd="0" destOrd="5" presId="urn:microsoft.com/office/officeart/2005/8/layout/target3"/>
    <dgm:cxn modelId="{D442C45D-B5E3-4A7F-9A5C-2A565711A428}" type="presOf" srcId="{19C05A13-F9AF-47D1-8F6E-79B156D1D35F}" destId="{D4969621-86DC-4A8F-8529-B5BBE1355A08}" srcOrd="0" destOrd="1" presId="urn:microsoft.com/office/officeart/2005/8/layout/target3"/>
    <dgm:cxn modelId="{DD804D86-8391-4788-A15F-EACA022FDD87}" srcId="{91F15EBC-FAB8-4414-B814-D644E54DC904}" destId="{ABAA6A39-913C-470D-AA18-1160EBA3589C}" srcOrd="2" destOrd="0" parTransId="{157CC842-6B46-43DB-816E-D4873DC841C1}" sibTransId="{28528ADB-8C61-4A87-89B8-9DE8EC344958}"/>
    <dgm:cxn modelId="{A7BED5DA-475E-40E2-9FCE-9291551A7A41}" type="presOf" srcId="{7D6C9FD4-9B7B-4477-A8C6-6B4D0094817C}" destId="{D4969621-86DC-4A8F-8529-B5BBE1355A08}" srcOrd="0" destOrd="4" presId="urn:microsoft.com/office/officeart/2005/8/layout/target3"/>
    <dgm:cxn modelId="{2544C802-861A-45A9-A335-59DC410F7A83}" type="presOf" srcId="{FBEDF30C-6575-4634-AA39-694E8182444D}" destId="{D4969621-86DC-4A8F-8529-B5BBE1355A08}" srcOrd="0" destOrd="11" presId="urn:microsoft.com/office/officeart/2005/8/layout/target3"/>
    <dgm:cxn modelId="{72426491-11CC-43C3-8AEC-3B469F765954}" srcId="{2D2BF952-6CAF-4132-BEE5-CB4A3A5DE0E1}" destId="{B55B420A-CC1F-4D1A-8443-230134D81A6D}" srcOrd="10" destOrd="0" parTransId="{B63C86CB-859A-44AB-8516-9F049E8FECC4}" sibTransId="{EE12443B-D767-4A1A-8790-3E4F8EE347EA}"/>
    <dgm:cxn modelId="{DD9AEB86-5F8F-4A4C-BF4C-68C45F4DD151}" type="presOf" srcId="{4E6896BF-7CA1-46A4-BBAC-2D076261D2A4}" destId="{509CD025-A807-4AD3-B44B-3EE0E2A66FC4}" srcOrd="1" destOrd="0" presId="urn:microsoft.com/office/officeart/2005/8/layout/target3"/>
    <dgm:cxn modelId="{A5B16C8D-8BBA-4CC7-93B9-1F5BB663989A}" type="presOf" srcId="{35661C7C-E452-40CD-B0C9-DEB532E359CF}" destId="{869A4669-4682-48D2-A3F3-0C6CDB61B543}" srcOrd="0" destOrd="2" presId="urn:microsoft.com/office/officeart/2005/8/layout/target3"/>
    <dgm:cxn modelId="{813F2166-9EBD-4495-9BCA-6B0F7B609FF5}" type="presOf" srcId="{AB16B10E-4A52-4EB2-97D5-096A49B3A325}" destId="{CECC1BF5-562B-4EB7-B0D3-2795FF89B955}" srcOrd="1" destOrd="0" presId="urn:microsoft.com/office/officeart/2005/8/layout/target3"/>
    <dgm:cxn modelId="{F2CA2BF5-CFA1-4E8B-8CCF-4B3C34C6B229}" srcId="{AB16B10E-4A52-4EB2-97D5-096A49B3A325}" destId="{EE6559EC-0D13-4BB0-AD47-40041003C36B}" srcOrd="3" destOrd="0" parTransId="{55347CF7-4154-490F-BADD-8574EE5405B0}" sibTransId="{51C32182-AA65-4485-8ED2-E3142EF68558}"/>
    <dgm:cxn modelId="{7D76637F-E2EA-425C-B1ED-2F138A8B3BEA}" srcId="{2D2BF952-6CAF-4132-BEE5-CB4A3A5DE0E1}" destId="{7D6C9FD4-9B7B-4477-A8C6-6B4D0094817C}" srcOrd="4" destOrd="0" parTransId="{E7024A26-183C-49A1-94E4-FAA6C7C20A51}" sibTransId="{C3634CAB-9216-4769-9DFA-59F863851F42}"/>
    <dgm:cxn modelId="{67C59046-052E-4FEE-B083-C113BEDF7904}" type="presOf" srcId="{82373124-2024-4E69-A1BF-8AC68F415870}" destId="{4D8535B5-D262-4929-B45E-B230D6040454}" srcOrd="0" destOrd="1" presId="urn:microsoft.com/office/officeart/2005/8/layout/target3"/>
    <dgm:cxn modelId="{292449DC-E70E-4E80-9DCA-A8C08B56B2ED}" type="presOf" srcId="{4E6896BF-7CA1-46A4-BBAC-2D076261D2A4}" destId="{16593CE4-8AEE-4F83-9C1B-FFBE45464389}" srcOrd="0" destOrd="0" presId="urn:microsoft.com/office/officeart/2005/8/layout/target3"/>
    <dgm:cxn modelId="{EE1728A7-9038-4C06-BF2B-66FA18C234EB}" srcId="{2D2BF952-6CAF-4132-BEE5-CB4A3A5DE0E1}" destId="{7EF8EFD0-B787-48FB-9ADA-C4CA8EF7EC03}" srcOrd="7" destOrd="0" parTransId="{E53A0E7C-5559-4B2E-A413-1B2AB7380109}" sibTransId="{443961C3-E41B-4C99-98A8-B3C214969216}"/>
    <dgm:cxn modelId="{2AA4DF54-08E5-4906-96A9-2605069CC3C5}" srcId="{2D2BF952-6CAF-4132-BEE5-CB4A3A5DE0E1}" destId="{A09A12DF-BD49-4E81-8209-2866D5331D72}" srcOrd="0" destOrd="0" parTransId="{A8811304-641C-4685-8E7F-33834735A1F3}" sibTransId="{77306D8A-24F1-4C3A-B62C-DC5154CE6B2D}"/>
    <dgm:cxn modelId="{9837AF34-B1A0-48A3-B88F-F5C6D0694570}" type="presOf" srcId="{4936F692-FAF5-4726-AE33-D2D8A01CCACF}" destId="{482AE861-0ED4-48A8-82B7-8B5069392D83}" srcOrd="0" destOrd="0" presId="urn:microsoft.com/office/officeart/2005/8/layout/target3"/>
    <dgm:cxn modelId="{F31C55E7-CF69-499A-B271-7D4135B2D6A9}" srcId="{4E6896BF-7CA1-46A4-BBAC-2D076261D2A4}" destId="{A3A48B00-1A89-4223-9424-20D33E87F085}" srcOrd="2" destOrd="0" parTransId="{5E36A0F8-9D8B-4554-9A3F-970553855ECD}" sibTransId="{12DA67B6-6C1E-4138-BECD-648BA7124358}"/>
    <dgm:cxn modelId="{8E370096-095A-4D01-BA60-BA4D1763EDF7}" srcId="{2D2BF952-6CAF-4132-BEE5-CB4A3A5DE0E1}" destId="{19C05A13-F9AF-47D1-8F6E-79B156D1D35F}" srcOrd="1" destOrd="0" parTransId="{AFE99174-1F26-4EC0-85F5-4597FFDA5DBD}" sibTransId="{6759DA6D-7339-4B38-A6B3-A4526FC736F8}"/>
    <dgm:cxn modelId="{EB088FA5-7C2D-4A05-81DA-F566AEF61C34}" srcId="{AB16B10E-4A52-4EB2-97D5-096A49B3A325}" destId="{F3D030B7-374E-4EF8-B5C8-7B219EDA14F6}" srcOrd="4" destOrd="0" parTransId="{73A5EA67-8BE9-4222-AC36-C32FE6419A17}" sibTransId="{9E9DD55D-40FF-4B72-8211-29E1E47BC9EA}"/>
    <dgm:cxn modelId="{3D7AACE5-B355-42C2-8E48-49E1A8169C83}" srcId="{2D2BF952-6CAF-4132-BEE5-CB4A3A5DE0E1}" destId="{8106349F-3047-4B6C-BAB3-0EE26D2EA186}" srcOrd="5" destOrd="0" parTransId="{06167140-5BB0-4B10-93D6-E6247FF6BD3F}" sibTransId="{B4E41712-D431-4887-B15A-63276792A4EF}"/>
    <dgm:cxn modelId="{769660C4-F5C6-4502-BEA0-B3C65D2A4C73}" type="presOf" srcId="{91F15EBC-FAB8-4414-B814-D644E54DC904}" destId="{676AFF22-0E45-4AD5-BA58-C4D740D79987}" srcOrd="0" destOrd="0" presId="urn:microsoft.com/office/officeart/2005/8/layout/target3"/>
    <dgm:cxn modelId="{518BBEED-B697-4AAD-8E10-69D4BE5E8340}" type="presOf" srcId="{2D2BF952-6CAF-4132-BEE5-CB4A3A5DE0E1}" destId="{97B40914-1A10-4C38-A6EA-9B830DCDE12E}" srcOrd="1" destOrd="0" presId="urn:microsoft.com/office/officeart/2005/8/layout/target3"/>
    <dgm:cxn modelId="{BE4E1704-C325-4A12-A7F9-633443A52572}" srcId="{2D2BF952-6CAF-4132-BEE5-CB4A3A5DE0E1}" destId="{DA7E3195-4D77-46F9-A123-3A658D938C03}" srcOrd="8" destOrd="0" parTransId="{9DAF6596-04A1-4617-B2D4-D0EF4397181D}" sibTransId="{2C22EEA9-FA7E-43ED-A760-A49330E18A75}"/>
    <dgm:cxn modelId="{F3C47C4F-4A78-41B7-8B07-DDA33DCBC065}" type="presOf" srcId="{91F15EBC-FAB8-4414-B814-D644E54DC904}" destId="{0ED30660-A1AE-4FBC-A32A-3FD0DDCC0770}" srcOrd="1" destOrd="0" presId="urn:microsoft.com/office/officeart/2005/8/layout/target3"/>
    <dgm:cxn modelId="{77E65D33-0690-4C42-BC2D-0A5F47A443A5}" srcId="{2D2BF952-6CAF-4132-BEE5-CB4A3A5DE0E1}" destId="{A37D1EE0-E960-423B-9B8E-84DBD2EB6D04}" srcOrd="3" destOrd="0" parTransId="{5B0BB2F9-FE6C-45AE-806D-6383E0F7FA1C}" sibTransId="{DA68C81A-6F0C-44C6-A75B-291AAECD67DA}"/>
    <dgm:cxn modelId="{4782D57B-02B0-40B0-960C-FFD7D1004E9C}" srcId="{2D2BF952-6CAF-4132-BEE5-CB4A3A5DE0E1}" destId="{C1967B4C-D71F-40EF-B523-FA22A3F4FAE1}" srcOrd="9" destOrd="0" parTransId="{84D137E6-7481-44D9-9AD0-AE2694A1AFC5}" sibTransId="{6C5AB18E-3763-431F-8826-C912FB553A07}"/>
    <dgm:cxn modelId="{989AEBEF-892E-461F-9EC3-0C21CEAEBEDB}" type="presOf" srcId="{A3A48B00-1A89-4223-9424-20D33E87F085}" destId="{5A555F9B-EAED-4E31-9CDE-5C57D57DABC2}" srcOrd="0" destOrd="2" presId="urn:microsoft.com/office/officeart/2005/8/layout/target3"/>
    <dgm:cxn modelId="{79691520-58A8-49DC-99BD-2D08E6511E26}" srcId="{91F15EBC-FAB8-4414-B814-D644E54DC904}" destId="{D3E97B42-6B5F-4296-9C95-30928EE8D0FE}" srcOrd="4" destOrd="0" parTransId="{409B3E19-5B02-431E-AB03-470CD2D37832}" sibTransId="{A5068FCE-798E-4467-8D34-CC67B91C5A9C}"/>
    <dgm:cxn modelId="{B7AA6BB6-E3CD-46DF-9336-895547A6B531}" type="presOf" srcId="{7EF8EFD0-B787-48FB-9ADA-C4CA8EF7EC03}" destId="{D4969621-86DC-4A8F-8529-B5BBE1355A08}" srcOrd="0" destOrd="7" presId="urn:microsoft.com/office/officeart/2005/8/layout/target3"/>
    <dgm:cxn modelId="{F0D0B95C-6B3D-4521-9DFC-69F169D3777B}" srcId="{A57CC221-8DEB-4EEC-A8A2-344472A85A80}" destId="{A8E003B2-76BB-4813-B406-86B6004D2112}" srcOrd="3" destOrd="0" parTransId="{CD24F304-0DD9-44F3-846E-DA7BB99C7D79}" sibTransId="{396E75B1-DAB3-4EBC-8A3D-BCCF9D770543}"/>
    <dgm:cxn modelId="{5B647D50-AB32-41CD-9F0E-F0FD8C5606E7}" type="presOf" srcId="{A57CC221-8DEB-4EEC-A8A2-344472A85A80}" destId="{A968B98A-A125-443B-B287-6C4A0B326AAB}" srcOrd="0" destOrd="0" presId="urn:microsoft.com/office/officeart/2005/8/layout/target3"/>
    <dgm:cxn modelId="{242CCBB7-E885-4C49-9848-AFF5888E44FC}" srcId="{4E6896BF-7CA1-46A4-BBAC-2D076261D2A4}" destId="{EAA00C35-29B5-468E-B853-9450F920676D}" srcOrd="3" destOrd="0" parTransId="{805BE4EB-B6FB-4533-9AB3-0A337E78C6EC}" sibTransId="{697F4DD6-34F5-4DE5-A4B4-D7E5CECE2147}"/>
    <dgm:cxn modelId="{85CE96A2-0EC5-44E5-A842-4EC51D498D0D}" type="presOf" srcId="{0A7B9208-4824-464E-8958-1D8F0840A5A0}" destId="{D4969621-86DC-4A8F-8529-B5BBE1355A08}" srcOrd="0" destOrd="2" presId="urn:microsoft.com/office/officeart/2005/8/layout/target3"/>
    <dgm:cxn modelId="{744D110F-E305-4BE1-80DD-E0FABDC9A153}" srcId="{61A9A569-BBCB-43D2-A767-D36FE2927D8E}" destId="{A57CC221-8DEB-4EEC-A8A2-344472A85A80}" srcOrd="0" destOrd="0" parTransId="{2C7A3822-450C-46C2-8C62-BB5EC7B4C49C}" sibTransId="{9801C0EF-AFD3-4767-B16A-D93456673EA6}"/>
    <dgm:cxn modelId="{6A5F6EA6-34F3-4D7B-9733-A5C9D51D7B40}" srcId="{2D2BF952-6CAF-4132-BEE5-CB4A3A5DE0E1}" destId="{FBEDF30C-6575-4634-AA39-694E8182444D}" srcOrd="11" destOrd="0" parTransId="{D02006C6-C075-4ADC-B8E9-660E081E131A}" sibTransId="{64C6B47D-0B6F-41A2-A818-F5783B26B502}"/>
    <dgm:cxn modelId="{2930D4C3-3F41-4FB4-BADA-A758784C8A0C}" type="presOf" srcId="{DA7E3195-4D77-46F9-A123-3A658D938C03}" destId="{D4969621-86DC-4A8F-8529-B5BBE1355A08}" srcOrd="0" destOrd="8" presId="urn:microsoft.com/office/officeart/2005/8/layout/target3"/>
    <dgm:cxn modelId="{B3DC4C36-6EFB-4368-BDB5-7E1607D4E621}" srcId="{91F15EBC-FAB8-4414-B814-D644E54DC904}" destId="{3AC01730-B56E-475C-91FC-5D06280E8691}" srcOrd="5" destOrd="0" parTransId="{B7FAFC76-4434-4F68-A982-48B1150A3D16}" sibTransId="{F353A258-8F25-410D-90B7-9BBFB4702E91}"/>
    <dgm:cxn modelId="{9CA0FD6A-5A9C-496C-9B20-8E439652341F}" type="presOf" srcId="{ABAA6A39-913C-470D-AA18-1160EBA3589C}" destId="{482AE861-0ED4-48A8-82B7-8B5069392D83}" srcOrd="0" destOrd="2" presId="urn:microsoft.com/office/officeart/2005/8/layout/target3"/>
    <dgm:cxn modelId="{659E4677-8034-46FE-A804-3F3D820BC40B}" srcId="{A57CC221-8DEB-4EEC-A8A2-344472A85A80}" destId="{6F091667-85DB-4C58-A20C-527D68D7B8D2}" srcOrd="5" destOrd="0" parTransId="{13A10FBE-B058-4E12-AB94-11699E4E529F}" sibTransId="{37E047CD-ADAF-43A7-A041-2EF6A56964E6}"/>
    <dgm:cxn modelId="{42DFF4E2-1F11-4675-89F3-87521D7EA6E8}" type="presOf" srcId="{A09A12DF-BD49-4E81-8209-2866D5331D72}" destId="{D4969621-86DC-4A8F-8529-B5BBE1355A08}" srcOrd="0" destOrd="0" presId="urn:microsoft.com/office/officeart/2005/8/layout/target3"/>
    <dgm:cxn modelId="{522BA4D3-1A03-4C19-8045-077A1ED2098A}" type="presOf" srcId="{EAA00C35-29B5-468E-B853-9450F920676D}" destId="{5A555F9B-EAED-4E31-9CDE-5C57D57DABC2}" srcOrd="0" destOrd="3" presId="urn:microsoft.com/office/officeart/2005/8/layout/target3"/>
    <dgm:cxn modelId="{EDC0F835-6E4F-4822-9BF7-C2A0E8197280}" type="presOf" srcId="{F3D030B7-374E-4EF8-B5C8-7B219EDA14F6}" destId="{4D8535B5-D262-4929-B45E-B230D6040454}" srcOrd="0" destOrd="4" presId="urn:microsoft.com/office/officeart/2005/8/layout/target3"/>
    <dgm:cxn modelId="{4CD6447E-F859-41AD-911A-3B058FB4D1F7}" srcId="{AB16B10E-4A52-4EB2-97D5-096A49B3A325}" destId="{4FBB3663-A0EA-4CF0-9335-ACC9DDB4D515}" srcOrd="2" destOrd="0" parTransId="{B8C9DB39-D57E-4048-BC9D-08868476ACE5}" sibTransId="{FA3AF326-FF0E-449B-995E-206B91C59267}"/>
    <dgm:cxn modelId="{D1710935-662E-405B-95BD-9FC42C111D0A}" type="presOf" srcId="{B55B420A-CC1F-4D1A-8443-230134D81A6D}" destId="{D4969621-86DC-4A8F-8529-B5BBE1355A08}" srcOrd="0" destOrd="10" presId="urn:microsoft.com/office/officeart/2005/8/layout/target3"/>
    <dgm:cxn modelId="{128F6592-4C10-4ED0-B3C5-399465C33350}" type="presOf" srcId="{EE6559EC-0D13-4BB0-AD47-40041003C36B}" destId="{4D8535B5-D262-4929-B45E-B230D6040454}" srcOrd="0" destOrd="3" presId="urn:microsoft.com/office/officeart/2005/8/layout/target3"/>
    <dgm:cxn modelId="{8B9CC63D-1DD5-460D-A7D4-65A3E630869F}" srcId="{91F15EBC-FAB8-4414-B814-D644E54DC904}" destId="{FECBEB42-71A6-4B76-A19F-A23364BBBCC2}" srcOrd="6" destOrd="0" parTransId="{315C3D0B-72A5-4AC2-8D6A-602D47F72D58}" sibTransId="{0A37505E-2014-45F8-903F-2D8D13E5FC2E}"/>
    <dgm:cxn modelId="{1570E767-B3F5-4BE1-A251-65BB012E3C74}" type="presOf" srcId="{E8ABCC79-50BB-4700-BBDA-B8310EF3DA0E}" destId="{D4969621-86DC-4A8F-8529-B5BBE1355A08}" srcOrd="0" destOrd="6" presId="urn:microsoft.com/office/officeart/2005/8/layout/target3"/>
    <dgm:cxn modelId="{25BB43EE-CEDE-4FAF-BAFA-8ECF862840D7}" srcId="{A57CC221-8DEB-4EEC-A8A2-344472A85A80}" destId="{D2F37DD1-6641-4BDF-AA97-ACAED3607441}" srcOrd="0" destOrd="0" parTransId="{45EF2930-CE62-494E-8F3D-6435580048A9}" sibTransId="{3FD75AE6-5C3C-49BF-AF21-67572136689F}"/>
    <dgm:cxn modelId="{47604899-1715-4E90-A0E5-DF532CD20EB1}" type="presParOf" srcId="{14361477-FD2B-461E-ABDE-BB66563469B9}" destId="{E56E9237-9729-454E-B4B7-EB763111429B}" srcOrd="0" destOrd="0" presId="urn:microsoft.com/office/officeart/2005/8/layout/target3"/>
    <dgm:cxn modelId="{964AED9F-A5C2-4D72-9C98-076047454CA8}" type="presParOf" srcId="{14361477-FD2B-461E-ABDE-BB66563469B9}" destId="{6891F3AA-3726-4EB4-830D-85AB12E722F6}" srcOrd="1" destOrd="0" presId="urn:microsoft.com/office/officeart/2005/8/layout/target3"/>
    <dgm:cxn modelId="{E0EFF42F-09DB-4054-9229-EAE85908D3CF}" type="presParOf" srcId="{14361477-FD2B-461E-ABDE-BB66563469B9}" destId="{A968B98A-A125-443B-B287-6C4A0B326AAB}" srcOrd="2" destOrd="0" presId="urn:microsoft.com/office/officeart/2005/8/layout/target3"/>
    <dgm:cxn modelId="{CD5DBDA1-4CB1-402D-937D-67950D337A4B}" type="presParOf" srcId="{14361477-FD2B-461E-ABDE-BB66563469B9}" destId="{39543FDA-BCFA-4716-8F73-4F0408EC9540}" srcOrd="3" destOrd="0" presId="urn:microsoft.com/office/officeart/2005/8/layout/target3"/>
    <dgm:cxn modelId="{C419EE9B-7309-460D-903B-5EE1FCFD974A}" type="presParOf" srcId="{14361477-FD2B-461E-ABDE-BB66563469B9}" destId="{1E1DB77D-8CDA-4E91-A8A9-328887D071FA}" srcOrd="4" destOrd="0" presId="urn:microsoft.com/office/officeart/2005/8/layout/target3"/>
    <dgm:cxn modelId="{813632AB-4683-4A20-9875-2813825EB76C}" type="presParOf" srcId="{14361477-FD2B-461E-ABDE-BB66563469B9}" destId="{16593CE4-8AEE-4F83-9C1B-FFBE45464389}" srcOrd="5" destOrd="0" presId="urn:microsoft.com/office/officeart/2005/8/layout/target3"/>
    <dgm:cxn modelId="{928C6EA0-AADF-404B-8E4C-FECFFCC46C0C}" type="presParOf" srcId="{14361477-FD2B-461E-ABDE-BB66563469B9}" destId="{EE28DCB7-4487-47F1-AE9F-9A41A9310A3F}" srcOrd="6" destOrd="0" presId="urn:microsoft.com/office/officeart/2005/8/layout/target3"/>
    <dgm:cxn modelId="{577C8794-5E56-4EAA-B035-D685C133502D}" type="presParOf" srcId="{14361477-FD2B-461E-ABDE-BB66563469B9}" destId="{388D5354-2A6A-449E-B4AE-C8CFDEA98271}" srcOrd="7" destOrd="0" presId="urn:microsoft.com/office/officeart/2005/8/layout/target3"/>
    <dgm:cxn modelId="{9CCB0D12-D917-4AA9-BD05-D8CF3E86D023}" type="presParOf" srcId="{14361477-FD2B-461E-ABDE-BB66563469B9}" destId="{676AFF22-0E45-4AD5-BA58-C4D740D79987}" srcOrd="8" destOrd="0" presId="urn:microsoft.com/office/officeart/2005/8/layout/target3"/>
    <dgm:cxn modelId="{7575E257-F5CC-412D-9646-505D3698A42F}" type="presParOf" srcId="{14361477-FD2B-461E-ABDE-BB66563469B9}" destId="{679031F9-D723-4736-A859-534EA20B5B89}" srcOrd="9" destOrd="0" presId="urn:microsoft.com/office/officeart/2005/8/layout/target3"/>
    <dgm:cxn modelId="{2F52A5B2-62B6-4B43-B8A0-8358DB73FDD7}" type="presParOf" srcId="{14361477-FD2B-461E-ABDE-BB66563469B9}" destId="{1266F22D-D374-40F9-B801-9F2D3C18EC6E}" srcOrd="10" destOrd="0" presId="urn:microsoft.com/office/officeart/2005/8/layout/target3"/>
    <dgm:cxn modelId="{887366D1-2749-41F6-927A-86B07AB27EA0}" type="presParOf" srcId="{14361477-FD2B-461E-ABDE-BB66563469B9}" destId="{035FB801-E209-491D-8009-F1741E43E376}" srcOrd="11" destOrd="0" presId="urn:microsoft.com/office/officeart/2005/8/layout/target3"/>
    <dgm:cxn modelId="{11D74DA8-8C31-40FB-A195-970477563648}" type="presParOf" srcId="{14361477-FD2B-461E-ABDE-BB66563469B9}" destId="{D4C08082-6943-455B-AD19-D04650E30CEF}" srcOrd="12" destOrd="0" presId="urn:microsoft.com/office/officeart/2005/8/layout/target3"/>
    <dgm:cxn modelId="{52C273C8-AB45-4D3B-986D-86309889B758}" type="presParOf" srcId="{14361477-FD2B-461E-ABDE-BB66563469B9}" destId="{BEE6F96A-7BD8-4538-B97F-3EB8A52443A5}" srcOrd="13" destOrd="0" presId="urn:microsoft.com/office/officeart/2005/8/layout/target3"/>
    <dgm:cxn modelId="{BF978BEB-C171-4DB8-8A85-5F9F1D4B687B}" type="presParOf" srcId="{14361477-FD2B-461E-ABDE-BB66563469B9}" destId="{C816A48E-5FBF-41AE-B7B3-115603B07C54}" srcOrd="14" destOrd="0" presId="urn:microsoft.com/office/officeart/2005/8/layout/target3"/>
    <dgm:cxn modelId="{C4A916C1-5460-4B30-BCC5-7E614E9578F3}" type="presParOf" srcId="{14361477-FD2B-461E-ABDE-BB66563469B9}" destId="{B64B4E1C-4456-406D-BBCC-A45C0B6100FE}" srcOrd="15" destOrd="0" presId="urn:microsoft.com/office/officeart/2005/8/layout/target3"/>
    <dgm:cxn modelId="{D43FA648-C1F4-411C-8D52-FAF7A371476A}" type="presParOf" srcId="{14361477-FD2B-461E-ABDE-BB66563469B9}" destId="{869A4669-4682-48D2-A3F3-0C6CDB61B543}" srcOrd="16" destOrd="0" presId="urn:microsoft.com/office/officeart/2005/8/layout/target3"/>
    <dgm:cxn modelId="{5A1CF9CB-9626-455C-B527-BDD68C134F9E}" type="presParOf" srcId="{14361477-FD2B-461E-ABDE-BB66563469B9}" destId="{509CD025-A807-4AD3-B44B-3EE0E2A66FC4}" srcOrd="17" destOrd="0" presId="urn:microsoft.com/office/officeart/2005/8/layout/target3"/>
    <dgm:cxn modelId="{1CECD776-386C-47C0-9D38-44A3A3D190B7}" type="presParOf" srcId="{14361477-FD2B-461E-ABDE-BB66563469B9}" destId="{5A555F9B-EAED-4E31-9CDE-5C57D57DABC2}" srcOrd="18" destOrd="0" presId="urn:microsoft.com/office/officeart/2005/8/layout/target3"/>
    <dgm:cxn modelId="{51C27955-BA65-4ADC-884D-D80175E6E2B0}" type="presParOf" srcId="{14361477-FD2B-461E-ABDE-BB66563469B9}" destId="{0ED30660-A1AE-4FBC-A32A-3FD0DDCC0770}" srcOrd="19" destOrd="0" presId="urn:microsoft.com/office/officeart/2005/8/layout/target3"/>
    <dgm:cxn modelId="{FE061FBB-F579-4993-8859-CBB46B5B0087}" type="presParOf" srcId="{14361477-FD2B-461E-ABDE-BB66563469B9}" destId="{482AE861-0ED4-48A8-82B7-8B5069392D83}" srcOrd="20" destOrd="0" presId="urn:microsoft.com/office/officeart/2005/8/layout/target3"/>
    <dgm:cxn modelId="{6A4AA384-FF54-46AF-B09F-04CF8C69D9DD}" type="presParOf" srcId="{14361477-FD2B-461E-ABDE-BB66563469B9}" destId="{CECC1BF5-562B-4EB7-B0D3-2795FF89B955}" srcOrd="21" destOrd="0" presId="urn:microsoft.com/office/officeart/2005/8/layout/target3"/>
    <dgm:cxn modelId="{15A7B883-F157-42C4-9DFE-D41E36FB6AFF}" type="presParOf" srcId="{14361477-FD2B-461E-ABDE-BB66563469B9}" destId="{4D8535B5-D262-4929-B45E-B230D6040454}" srcOrd="22" destOrd="0" presId="urn:microsoft.com/office/officeart/2005/8/layout/target3"/>
    <dgm:cxn modelId="{6C6EE8CD-D4C0-4B9B-B13A-06497CA03ECC}" type="presParOf" srcId="{14361477-FD2B-461E-ABDE-BB66563469B9}" destId="{97B40914-1A10-4C38-A6EA-9B830DCDE12E}" srcOrd="23" destOrd="0" presId="urn:microsoft.com/office/officeart/2005/8/layout/target3"/>
    <dgm:cxn modelId="{B2D57CD8-782A-4BD0-A010-8FA069BE9A0C}" type="presParOf" srcId="{14361477-FD2B-461E-ABDE-BB66563469B9}" destId="{D4969621-86DC-4A8F-8529-B5BBE1355A08}" srcOrd="2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E9237-9729-454E-B4B7-EB763111429B}">
      <dsp:nvSpPr>
        <dsp:cNvPr id="0" name=""/>
        <dsp:cNvSpPr/>
      </dsp:nvSpPr>
      <dsp:spPr>
        <a:xfrm>
          <a:off x="0" y="0"/>
          <a:ext cx="5387340" cy="5387340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8B98A-A125-443B-B287-6C4A0B326AAB}">
      <dsp:nvSpPr>
        <dsp:cNvPr id="0" name=""/>
        <dsp:cNvSpPr/>
      </dsp:nvSpPr>
      <dsp:spPr>
        <a:xfrm>
          <a:off x="2693670" y="0"/>
          <a:ext cx="8766810" cy="53873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900" kern="1200" dirty="0"/>
            <a:t>Zone touristique</a:t>
          </a:r>
          <a:endParaRPr lang="fr-MA" sz="3900" kern="1200" dirty="0"/>
        </a:p>
      </dsp:txBody>
      <dsp:txXfrm>
        <a:off x="2693670" y="0"/>
        <a:ext cx="4383405" cy="861974"/>
      </dsp:txXfrm>
    </dsp:sp>
    <dsp:sp modelId="{1E1DB77D-8CDA-4E91-A8A9-328887D071FA}">
      <dsp:nvSpPr>
        <dsp:cNvPr id="0" name=""/>
        <dsp:cNvSpPr/>
      </dsp:nvSpPr>
      <dsp:spPr>
        <a:xfrm>
          <a:off x="565670" y="861974"/>
          <a:ext cx="4255998" cy="4255998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93CE4-8AEE-4F83-9C1B-FFBE45464389}">
      <dsp:nvSpPr>
        <dsp:cNvPr id="0" name=""/>
        <dsp:cNvSpPr/>
      </dsp:nvSpPr>
      <dsp:spPr>
        <a:xfrm>
          <a:off x="2693670" y="861974"/>
          <a:ext cx="8766810" cy="42559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900" kern="1200" dirty="0"/>
            <a:t>Zone Urbaine</a:t>
          </a:r>
          <a:endParaRPr lang="fr-MA" sz="3900" kern="1200" dirty="0"/>
        </a:p>
      </dsp:txBody>
      <dsp:txXfrm>
        <a:off x="2693670" y="861974"/>
        <a:ext cx="4383405" cy="861974"/>
      </dsp:txXfrm>
    </dsp:sp>
    <dsp:sp modelId="{388D5354-2A6A-449E-B4AE-C8CFDEA98271}">
      <dsp:nvSpPr>
        <dsp:cNvPr id="0" name=""/>
        <dsp:cNvSpPr/>
      </dsp:nvSpPr>
      <dsp:spPr>
        <a:xfrm>
          <a:off x="1131341" y="1723948"/>
          <a:ext cx="3124657" cy="3124657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AFF22-0E45-4AD5-BA58-C4D740D79987}">
      <dsp:nvSpPr>
        <dsp:cNvPr id="0" name=""/>
        <dsp:cNvSpPr/>
      </dsp:nvSpPr>
      <dsp:spPr>
        <a:xfrm>
          <a:off x="2693670" y="1723948"/>
          <a:ext cx="8766810" cy="31246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900" kern="1200" dirty="0"/>
            <a:t>Zone Agricole</a:t>
          </a:r>
          <a:endParaRPr lang="fr-MA" sz="3900" kern="1200" dirty="0"/>
        </a:p>
      </dsp:txBody>
      <dsp:txXfrm>
        <a:off x="2693670" y="1723948"/>
        <a:ext cx="4383405" cy="861974"/>
      </dsp:txXfrm>
    </dsp:sp>
    <dsp:sp modelId="{1266F22D-D374-40F9-B801-9F2D3C18EC6E}">
      <dsp:nvSpPr>
        <dsp:cNvPr id="0" name=""/>
        <dsp:cNvSpPr/>
      </dsp:nvSpPr>
      <dsp:spPr>
        <a:xfrm>
          <a:off x="1697012" y="2585923"/>
          <a:ext cx="1993315" cy="1993315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FB801-E209-491D-8009-F1741E43E376}">
      <dsp:nvSpPr>
        <dsp:cNvPr id="0" name=""/>
        <dsp:cNvSpPr/>
      </dsp:nvSpPr>
      <dsp:spPr>
        <a:xfrm>
          <a:off x="2693670" y="2585923"/>
          <a:ext cx="8766810" cy="199331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900" kern="1200" dirty="0"/>
            <a:t>Zone Universitaire</a:t>
          </a:r>
          <a:endParaRPr lang="fr-MA" sz="3900" kern="1200" dirty="0"/>
        </a:p>
      </dsp:txBody>
      <dsp:txXfrm>
        <a:off x="2693670" y="2585923"/>
        <a:ext cx="4383405" cy="861974"/>
      </dsp:txXfrm>
    </dsp:sp>
    <dsp:sp modelId="{BEE6F96A-7BD8-4538-B97F-3EB8A52443A5}">
      <dsp:nvSpPr>
        <dsp:cNvPr id="0" name=""/>
        <dsp:cNvSpPr/>
      </dsp:nvSpPr>
      <dsp:spPr>
        <a:xfrm>
          <a:off x="2262682" y="3447897"/>
          <a:ext cx="861974" cy="861974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6A48E-5FBF-41AE-B7B3-115603B07C54}">
      <dsp:nvSpPr>
        <dsp:cNvPr id="0" name=""/>
        <dsp:cNvSpPr/>
      </dsp:nvSpPr>
      <dsp:spPr>
        <a:xfrm>
          <a:off x="2693670" y="3447897"/>
          <a:ext cx="8766810" cy="8619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900" kern="1200" dirty="0"/>
            <a:t>Evènements</a:t>
          </a:r>
          <a:endParaRPr lang="fr-MA" sz="3900" kern="1200" dirty="0"/>
        </a:p>
      </dsp:txBody>
      <dsp:txXfrm>
        <a:off x="2693670" y="3447897"/>
        <a:ext cx="4383405" cy="861974"/>
      </dsp:txXfrm>
    </dsp:sp>
    <dsp:sp modelId="{869A4669-4682-48D2-A3F3-0C6CDB61B543}">
      <dsp:nvSpPr>
        <dsp:cNvPr id="0" name=""/>
        <dsp:cNvSpPr/>
      </dsp:nvSpPr>
      <dsp:spPr>
        <a:xfrm>
          <a:off x="7077075" y="0"/>
          <a:ext cx="4383405" cy="8619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800" kern="1200" dirty="0"/>
            <a:t>Mazagan Beach </a:t>
          </a:r>
          <a:r>
            <a:rPr lang="fr-FR" sz="800" kern="1200" dirty="0" err="1"/>
            <a:t>Resort</a:t>
          </a:r>
          <a:endParaRPr lang="fr-M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800" kern="1200" dirty="0"/>
            <a:t>Golf Royal d’El </a:t>
          </a:r>
          <a:r>
            <a:rPr lang="fr-FR" sz="800" kern="1200" dirty="0" err="1"/>
            <a:t>jadida</a:t>
          </a:r>
          <a:endParaRPr lang="fr-M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800" kern="1200" dirty="0"/>
            <a:t>Complexe Touristique </a:t>
          </a:r>
          <a:r>
            <a:rPr lang="fr-FR" sz="800" kern="1200" dirty="0" err="1"/>
            <a:t>Zephyr</a:t>
          </a:r>
          <a:endParaRPr lang="fr-M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800" kern="1200" dirty="0"/>
            <a:t>Plage Centre </a:t>
          </a:r>
          <a:r>
            <a:rPr lang="fr-FR" sz="800" kern="1200" dirty="0" err="1"/>
            <a:t>Haouzia</a:t>
          </a:r>
          <a:r>
            <a:rPr lang="fr-FR" sz="800" kern="1200" dirty="0"/>
            <a:t> titulaire du Label Bleu depuis 2006</a:t>
          </a:r>
          <a:endParaRPr lang="fr-M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800" kern="1200" dirty="0"/>
            <a:t>Centre National de Vacances </a:t>
          </a:r>
          <a:endParaRPr lang="fr-M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800" kern="1200" dirty="0" err="1"/>
            <a:t>Hotel</a:t>
          </a:r>
          <a:r>
            <a:rPr lang="fr-FR" sz="800" kern="1200" dirty="0"/>
            <a:t> </a:t>
          </a:r>
          <a:r>
            <a:rPr lang="fr-FR" sz="800" kern="1200" dirty="0" err="1"/>
            <a:t>Amwaj</a:t>
          </a:r>
          <a:r>
            <a:rPr lang="fr-FR" sz="800" kern="1200" dirty="0"/>
            <a:t> </a:t>
          </a:r>
          <a:endParaRPr lang="fr-MA" sz="800" kern="1200" dirty="0"/>
        </a:p>
      </dsp:txBody>
      <dsp:txXfrm>
        <a:off x="7077075" y="0"/>
        <a:ext cx="4383405" cy="861974"/>
      </dsp:txXfrm>
    </dsp:sp>
    <dsp:sp modelId="{5A555F9B-EAED-4E31-9CDE-5C57D57DABC2}">
      <dsp:nvSpPr>
        <dsp:cNvPr id="0" name=""/>
        <dsp:cNvSpPr/>
      </dsp:nvSpPr>
      <dsp:spPr>
        <a:xfrm>
          <a:off x="7077075" y="776613"/>
          <a:ext cx="4383405" cy="103269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MA" sz="7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800" kern="1200" dirty="0"/>
            <a:t>Pole Urbain </a:t>
          </a:r>
          <a:r>
            <a:rPr lang="fr-FR" sz="800" kern="1200" dirty="0" err="1"/>
            <a:t>Mazagan:Lancé</a:t>
          </a:r>
          <a:r>
            <a:rPr lang="fr-FR" sz="800" kern="1200" dirty="0"/>
            <a:t> en 2017, le projet Pôle Urbain de Mazagan (PUMA), en chiffres, est un investissement financier de 5 milliards de dirhams (enveloppe d’aménagement portée par la SADEM), une superficie de 1300 hectares, dont 186 de voiries principales, 303 d’espaces verts et 180 de réserve foncière. </a:t>
          </a:r>
          <a:endParaRPr lang="fr-M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800" kern="1200" dirty="0"/>
            <a:t>Pole Urbain </a:t>
          </a:r>
          <a:r>
            <a:rPr lang="fr-FR" sz="800" kern="1200" dirty="0" err="1"/>
            <a:t>Haouzia</a:t>
          </a:r>
          <a:r>
            <a:rPr lang="fr-FR" sz="800" kern="1200" dirty="0"/>
            <a:t>: Le plan d’aménagement Homologué en 2018,constitue un centre Urbain d’</a:t>
          </a:r>
          <a:r>
            <a:rPr lang="fr-FR" sz="800" kern="1200" dirty="0" err="1"/>
            <a:t>excellence,levier</a:t>
          </a:r>
          <a:r>
            <a:rPr lang="fr-FR" sz="800" kern="1200" dirty="0"/>
            <a:t> de développement pour le Chef lieu de la commune </a:t>
          </a:r>
          <a:endParaRPr lang="fr-MA" sz="8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MA" sz="700" kern="1200" dirty="0"/>
        </a:p>
      </dsp:txBody>
      <dsp:txXfrm>
        <a:off x="7077075" y="776613"/>
        <a:ext cx="4383405" cy="1032697"/>
      </dsp:txXfrm>
    </dsp:sp>
    <dsp:sp modelId="{482AE861-0ED4-48A8-82B7-8B5069392D83}">
      <dsp:nvSpPr>
        <dsp:cNvPr id="0" name=""/>
        <dsp:cNvSpPr/>
      </dsp:nvSpPr>
      <dsp:spPr>
        <a:xfrm>
          <a:off x="7077075" y="1723948"/>
          <a:ext cx="4383405" cy="8619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/>
            <a:t>Elevage des chevaux Pur Sang </a:t>
          </a:r>
          <a:endParaRPr lang="fr-M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/>
            <a:t>Culture de céréales </a:t>
          </a:r>
          <a:endParaRPr lang="fr-M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/>
            <a:t>Culture de Légumes et plantes aromatiques</a:t>
          </a:r>
          <a:endParaRPr lang="fr-M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/>
            <a:t>Elevage de bovins -Lait et viande-</a:t>
          </a:r>
          <a:endParaRPr lang="fr-M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/>
            <a:t>Elevage de poulaille –Œuf et viande-</a:t>
          </a:r>
          <a:endParaRPr lang="fr-M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/>
            <a:t>Apiculture </a:t>
          </a:r>
          <a:endParaRPr lang="fr-MA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MA" sz="700" kern="1200" dirty="0"/>
        </a:p>
      </dsp:txBody>
      <dsp:txXfrm>
        <a:off x="7077075" y="1723948"/>
        <a:ext cx="4383405" cy="861974"/>
      </dsp:txXfrm>
    </dsp:sp>
    <dsp:sp modelId="{4D8535B5-D262-4929-B45E-B230D6040454}">
      <dsp:nvSpPr>
        <dsp:cNvPr id="0" name=""/>
        <dsp:cNvSpPr/>
      </dsp:nvSpPr>
      <dsp:spPr>
        <a:xfrm>
          <a:off x="7077075" y="2585923"/>
          <a:ext cx="4383405" cy="8619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/>
            <a:t>Faculté de droit et économie de gestion</a:t>
          </a:r>
          <a:endParaRPr lang="fr-M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/>
            <a:t>Ecole Nationale des Sciences Appliqués</a:t>
          </a:r>
          <a:endParaRPr lang="fr-M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/>
            <a:t>Ecole Nationale de Commerce et de Gestion</a:t>
          </a:r>
          <a:endParaRPr lang="fr-M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/>
            <a:t>Institut Spécialisé en Tourisme et Hôtellerie </a:t>
          </a:r>
          <a:r>
            <a:rPr lang="fr-FR" sz="900" kern="1200" dirty="0" err="1"/>
            <a:t>Haouzia</a:t>
          </a:r>
          <a:endParaRPr lang="fr-MA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MA" sz="700" kern="1200" dirty="0"/>
        </a:p>
      </dsp:txBody>
      <dsp:txXfrm>
        <a:off x="7077075" y="2585923"/>
        <a:ext cx="4383405" cy="861974"/>
      </dsp:txXfrm>
    </dsp:sp>
    <dsp:sp modelId="{D4969621-86DC-4A8F-8529-B5BBE1355A08}">
      <dsp:nvSpPr>
        <dsp:cNvPr id="0" name=""/>
        <dsp:cNvSpPr/>
      </dsp:nvSpPr>
      <dsp:spPr>
        <a:xfrm>
          <a:off x="7077075" y="3447897"/>
          <a:ext cx="4383405" cy="8619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MA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MA" sz="7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800" kern="1200" dirty="0"/>
            <a:t>Salon du Cheval au Parc d’Exposition Mohammed VI</a:t>
          </a:r>
          <a:endParaRPr lang="fr-M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800" kern="1200" dirty="0"/>
            <a:t>Marathon d’El </a:t>
          </a:r>
          <a:r>
            <a:rPr lang="fr-FR" sz="800" kern="1200" dirty="0" err="1"/>
            <a:t>Haouzia</a:t>
          </a:r>
          <a:endParaRPr lang="fr-M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800" kern="1200" dirty="0"/>
            <a:t>Fantasia </a:t>
          </a:r>
          <a:endParaRPr lang="fr-M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800" kern="1200" dirty="0"/>
            <a:t>Soirées de Ramadan</a:t>
          </a:r>
          <a:endParaRPr lang="fr-M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800" kern="1200" dirty="0" err="1"/>
            <a:t>Competition</a:t>
          </a:r>
          <a:r>
            <a:rPr lang="fr-FR" sz="800" kern="1200" dirty="0"/>
            <a:t> de Surf</a:t>
          </a:r>
          <a:endParaRPr lang="fr-M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800" kern="1200" dirty="0" err="1"/>
            <a:t>Competition</a:t>
          </a:r>
          <a:r>
            <a:rPr lang="fr-FR" sz="800" kern="1200" dirty="0"/>
            <a:t> de </a:t>
          </a:r>
          <a:r>
            <a:rPr lang="fr-FR" sz="800" kern="1200" dirty="0" err="1"/>
            <a:t>Foot-Ball</a:t>
          </a:r>
          <a:r>
            <a:rPr lang="fr-FR" sz="800" kern="1200" dirty="0"/>
            <a:t> avec l’équipe locale « Amal El </a:t>
          </a:r>
          <a:r>
            <a:rPr lang="fr-FR" sz="800" kern="1200" dirty="0" err="1"/>
            <a:t>Haouzia</a:t>
          </a:r>
          <a:r>
            <a:rPr lang="fr-FR" sz="800" kern="1200" dirty="0"/>
            <a:t> »</a:t>
          </a:r>
          <a:endParaRPr lang="fr-MA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MA" sz="6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MA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MA" sz="5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MA" sz="500" kern="1200"/>
        </a:p>
      </dsp:txBody>
      <dsp:txXfrm>
        <a:off x="7077075" y="3447897"/>
        <a:ext cx="4383405" cy="861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8910D6-2B17-46E6-A67E-EECFEFD95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C56006-8FA6-4623-B506-2AD7B5D67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40EAB4-24EC-4D39-8BAC-C8A01DC1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CFBE-102D-432D-AFDF-F14A2CB5A940}" type="datetimeFigureOut">
              <a:rPr lang="fr-MA" smtClean="0"/>
              <a:t>27/09/2024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A1216B-8D87-4303-8F9E-07ED4980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F25B32-9C0E-4C34-BE3B-9E65B874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D217-14A2-4F2F-BD9D-EDDE1614999E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89904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E9BA7-3C4B-4E8E-8991-9A020852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753C1F-57B6-4724-96E9-9E7324E36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BF65BF-2457-412C-81E9-8637EB53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CFBE-102D-432D-AFDF-F14A2CB5A940}" type="datetimeFigureOut">
              <a:rPr lang="fr-MA" smtClean="0"/>
              <a:t>27/09/2024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3DBAAB-AA59-4206-B298-83D3027E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3B3C5-C929-4106-BCA5-D9FEE648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D217-14A2-4F2F-BD9D-EDDE1614999E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85894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DD16092-13AD-44DF-93BD-275DB69EB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476BE0-E458-4BC1-864D-3DC058CF7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C4F9DC-015F-4729-AF0B-52C119E9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CFBE-102D-432D-AFDF-F14A2CB5A940}" type="datetimeFigureOut">
              <a:rPr lang="fr-MA" smtClean="0"/>
              <a:t>27/09/2024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F7EC88-FDF5-4EB6-A923-2D1E8676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82E27F-81ED-4F1E-B8B3-5EE82D93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D217-14A2-4F2F-BD9D-EDDE1614999E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9542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551FFA-6CD1-4D5B-9FC4-4F82BC53E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B49BC2-0164-4681-A128-471931A62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A1009B-059C-4BB5-8899-4B487860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CFBE-102D-432D-AFDF-F14A2CB5A940}" type="datetimeFigureOut">
              <a:rPr lang="fr-MA" smtClean="0"/>
              <a:t>27/09/2024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11E7C8-D933-4159-A3BC-CE873913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760BD8-9042-414F-B25F-3F4762B4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D217-14A2-4F2F-BD9D-EDDE1614999E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50128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56752-469E-4107-94BF-4F7691EA2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0573A9-7903-402B-8EDB-8F1B26B75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A87899-1962-4A7E-8A97-6872DFA8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CFBE-102D-432D-AFDF-F14A2CB5A940}" type="datetimeFigureOut">
              <a:rPr lang="fr-MA" smtClean="0"/>
              <a:t>27/09/2024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2D5D3B-BBEF-4144-AD7A-298B445C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141DAE-99A1-49BE-8DE3-55252433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D217-14A2-4F2F-BD9D-EDDE1614999E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64647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8AA137-0DF4-487A-B3B6-4AB41E41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E4103A-DA2B-4907-AD09-5DED03D34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F3473-58AC-4F38-AA3D-A9D67AEA3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3E8A36-E462-426B-AE81-3E748A47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CFBE-102D-432D-AFDF-F14A2CB5A940}" type="datetimeFigureOut">
              <a:rPr lang="fr-MA" smtClean="0"/>
              <a:t>27/09/2024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07B9C1-8566-4ED7-A824-35A14045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442BF5-2970-46BB-99A6-882E5604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D217-14A2-4F2F-BD9D-EDDE1614999E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10434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E2C07D-6AAB-4AD7-8BEE-8E6FD9C1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124E33-BE01-4625-8B47-B3B21AEAF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8C841C-1AA0-4B16-8041-5BFF5C955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ADC7EC1-EECF-4730-A93D-1C46BE66A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7E5BC3-A267-4FEA-8466-A06C8A7CC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F77DF85-6F6C-4F79-8868-571C2432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CFBE-102D-432D-AFDF-F14A2CB5A940}" type="datetimeFigureOut">
              <a:rPr lang="fr-MA" smtClean="0"/>
              <a:t>27/09/2024</a:t>
            </a:fld>
            <a:endParaRPr lang="fr-M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FAD1F3C-AEFD-4617-8680-DD3F5BD8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B320D07-7038-42D8-8C98-E0831C0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D217-14A2-4F2F-BD9D-EDDE1614999E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0626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B6B06-BD81-4434-8EDF-FB4094AC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DBA288-7608-4DB2-8FAD-A37C299E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CFBE-102D-432D-AFDF-F14A2CB5A940}" type="datetimeFigureOut">
              <a:rPr lang="fr-MA" smtClean="0"/>
              <a:t>27/09/2024</a:t>
            </a:fld>
            <a:endParaRPr lang="fr-M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8EBF23-A99A-4617-A70F-08A131BD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AAA5A6-A17D-48F6-96E4-CC54D718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D217-14A2-4F2F-BD9D-EDDE1614999E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27186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627CD4-9808-4383-9B11-654EF8E3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CFBE-102D-432D-AFDF-F14A2CB5A940}" type="datetimeFigureOut">
              <a:rPr lang="fr-MA" smtClean="0"/>
              <a:t>27/09/2024</a:t>
            </a:fld>
            <a:endParaRPr lang="fr-M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FAEA798-60BE-4CAE-8B7D-AAFDB2F4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8570B9-C62F-4C0D-A9D6-25242CCF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D217-14A2-4F2F-BD9D-EDDE1614999E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33942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B004C0-F464-475E-AE20-4CBDDE3F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C5B805-BDBA-4D80-A76D-B9D73212F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FC54C9-7095-43A1-BD7C-5D736755C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861F3F-C81A-453F-AF76-B9EE7F4D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CFBE-102D-432D-AFDF-F14A2CB5A940}" type="datetimeFigureOut">
              <a:rPr lang="fr-MA" smtClean="0"/>
              <a:t>27/09/2024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70A390-77EB-4F73-99B1-2569F845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814340-8F28-499D-8F42-E2270D63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D217-14A2-4F2F-BD9D-EDDE1614999E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87709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433830-FB60-43CC-A2B6-EA27953B4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BE383D-19FB-4D72-9E57-53C6C0F35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1E623A-DA6E-4851-B1B0-E787AC14C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9A12D6-5972-439B-9E15-247492DA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CFBE-102D-432D-AFDF-F14A2CB5A940}" type="datetimeFigureOut">
              <a:rPr lang="fr-MA" smtClean="0"/>
              <a:t>27/09/2024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79BEEB-E714-4B1F-A8A0-C8970770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0D4A6D-995B-42CD-BE42-FC33F564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D217-14A2-4F2F-BD9D-EDDE1614999E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36704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C355466-F62C-4F6D-B8AC-CD272941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4CECA7-74EB-420B-8E1D-75D6288FF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F5E0BB-E023-46E5-9396-07C89E705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9CFBE-102D-432D-AFDF-F14A2CB5A940}" type="datetimeFigureOut">
              <a:rPr lang="fr-MA" smtClean="0"/>
              <a:t>27/09/2024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B7A64B-ACD8-41B2-B8AA-9B10FB383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31C86D-557C-4939-91D8-4A70218BE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DD217-14A2-4F2F-BD9D-EDDE1614999E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71885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F5CC46D-9591-49F7-BB0D-1CAB531A98AA}"/>
              </a:ext>
            </a:extLst>
          </p:cNvPr>
          <p:cNvSpPr txBox="1"/>
          <p:nvPr/>
        </p:nvSpPr>
        <p:spPr>
          <a:xfrm>
            <a:off x="3385534" y="194637"/>
            <a:ext cx="43392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COMMUNE HAOUZIA</a:t>
            </a:r>
          </a:p>
          <a:p>
            <a:endParaRPr lang="fr-MA" sz="3200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3567630-E084-4389-B237-C71894F4C3D8}"/>
              </a:ext>
            </a:extLst>
          </p:cNvPr>
          <p:cNvSpPr txBox="1"/>
          <p:nvPr/>
        </p:nvSpPr>
        <p:spPr>
          <a:xfrm>
            <a:off x="123825" y="1271855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Population: 28 821</a:t>
            </a:r>
          </a:p>
          <a:p>
            <a:r>
              <a:rPr lang="fr-FR" dirty="0"/>
              <a:t>Superficie </a:t>
            </a:r>
            <a:r>
              <a:rPr lang="fr-FR"/>
              <a:t>: 100,94 km²</a:t>
            </a:r>
            <a:endParaRPr lang="fr-FR" dirty="0"/>
          </a:p>
          <a:p>
            <a:endParaRPr lang="fr-MA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17EBC09-D6D7-449F-994C-D391992107EA}"/>
              </a:ext>
            </a:extLst>
          </p:cNvPr>
          <p:cNvSpPr txBox="1"/>
          <p:nvPr/>
        </p:nvSpPr>
        <p:spPr>
          <a:xfrm>
            <a:off x="200025" y="1990130"/>
            <a:ext cx="4733925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1100" dirty="0"/>
              <a:t>La commune </a:t>
            </a:r>
            <a:r>
              <a:rPr lang="fr-MA" sz="1100" dirty="0" err="1"/>
              <a:t>Haouzia</a:t>
            </a:r>
            <a:r>
              <a:rPr lang="fr-MA" sz="1100" dirty="0"/>
              <a:t> est créée en 1992 (suite au dernier découpage administratif). Elle</a:t>
            </a:r>
          </a:p>
          <a:p>
            <a:r>
              <a:rPr lang="fr-MA" sz="1100" dirty="0"/>
              <a:t>s’étend sur une superficie de 100,94 Km selon la monographie communale avec près de</a:t>
            </a:r>
          </a:p>
          <a:p>
            <a:r>
              <a:rPr lang="fr-MA" sz="1100" dirty="0"/>
              <a:t>23.358 habitants se répartissant sur 38 douars. Elle est limitée au Nord, par l’océan</a:t>
            </a:r>
          </a:p>
          <a:p>
            <a:r>
              <a:rPr lang="fr-MA" sz="1100" dirty="0"/>
              <a:t>atlantique (le littoral), au Sud, par la commune rurale </a:t>
            </a:r>
            <a:r>
              <a:rPr lang="fr-MA" sz="1100" dirty="0" err="1"/>
              <a:t>ouled</a:t>
            </a:r>
            <a:r>
              <a:rPr lang="fr-MA" sz="1100" dirty="0"/>
              <a:t> </a:t>
            </a:r>
            <a:r>
              <a:rPr lang="fr-MA" sz="1100" dirty="0" err="1"/>
              <a:t>Hcine</a:t>
            </a:r>
            <a:r>
              <a:rPr lang="fr-MA" sz="1100" dirty="0"/>
              <a:t> (commune rurale</a:t>
            </a:r>
          </a:p>
          <a:p>
            <a:r>
              <a:rPr lang="fr-MA" sz="1100" dirty="0" err="1"/>
              <a:t>Haouzia</a:t>
            </a:r>
            <a:r>
              <a:rPr lang="fr-MA" sz="1100" dirty="0"/>
              <a:t> et la commune rurale </a:t>
            </a:r>
            <a:r>
              <a:rPr lang="fr-MA" sz="1100" dirty="0" err="1"/>
              <a:t>Ouled</a:t>
            </a:r>
            <a:r>
              <a:rPr lang="fr-MA" sz="1100" dirty="0"/>
              <a:t> </a:t>
            </a:r>
            <a:r>
              <a:rPr lang="fr-MA" sz="1100" dirty="0" err="1"/>
              <a:t>Rahmoune</a:t>
            </a:r>
            <a:r>
              <a:rPr lang="fr-MA" sz="1100" dirty="0"/>
              <a:t>), à l’Est, a par la commune urbaine</a:t>
            </a:r>
          </a:p>
          <a:p>
            <a:r>
              <a:rPr lang="fr-MA" sz="1100" dirty="0"/>
              <a:t>d’Azemmour et les communes rurales </a:t>
            </a:r>
            <a:r>
              <a:rPr lang="fr-MA" sz="1100" dirty="0" err="1"/>
              <a:t>Ouled</a:t>
            </a:r>
            <a:r>
              <a:rPr lang="fr-MA" sz="1100" dirty="0"/>
              <a:t> </a:t>
            </a:r>
            <a:r>
              <a:rPr lang="fr-MA" sz="1100" dirty="0" err="1"/>
              <a:t>Rahmoune</a:t>
            </a:r>
            <a:r>
              <a:rPr lang="fr-MA" sz="1100" dirty="0"/>
              <a:t> et Sidi Ali Ben </a:t>
            </a:r>
            <a:r>
              <a:rPr lang="fr-MA" sz="1100" dirty="0" err="1"/>
              <a:t>Hamdouche</a:t>
            </a:r>
            <a:r>
              <a:rPr lang="fr-MA" sz="1100" dirty="0"/>
              <a:t> et à</a:t>
            </a:r>
          </a:p>
          <a:p>
            <a:r>
              <a:rPr lang="fr-MA" sz="1100" dirty="0"/>
              <a:t>l’ouest, par la commune urbaine d’El Jadida et la commune rurale Moulay Abdallah.</a:t>
            </a:r>
          </a:p>
          <a:p>
            <a:r>
              <a:rPr lang="fr-MA" sz="1100" b="1" dirty="0">
                <a:solidFill>
                  <a:schemeClr val="accent6"/>
                </a:solidFill>
              </a:rPr>
              <a:t>1. Situation géographique stratégique</a:t>
            </a:r>
          </a:p>
          <a:p>
            <a:r>
              <a:rPr lang="fr-MA" sz="1100" dirty="0"/>
              <a:t>Par son emplacement géographique à l’est de la capitale Provinciale, la commune est dotée</a:t>
            </a:r>
          </a:p>
          <a:p>
            <a:r>
              <a:rPr lang="fr-MA" sz="1100" dirty="0"/>
              <a:t>d’une situation stratégique sur un réseau routier très développé reliant Casablanca à El</a:t>
            </a:r>
          </a:p>
          <a:p>
            <a:r>
              <a:rPr lang="fr-MA" sz="1100" dirty="0"/>
              <a:t>Jadida .</a:t>
            </a:r>
          </a:p>
          <a:p>
            <a:r>
              <a:rPr lang="fr-MA" sz="1100" dirty="0"/>
              <a:t>La commune rurale de </a:t>
            </a:r>
            <a:r>
              <a:rPr lang="fr-MA" sz="1100" dirty="0" err="1"/>
              <a:t>Haouzia</a:t>
            </a:r>
            <a:r>
              <a:rPr lang="fr-MA" sz="1100" dirty="0"/>
              <a:t> se situe à 10Km de la Ville d’El Jadida. Une route nationale</a:t>
            </a:r>
          </a:p>
          <a:p>
            <a:r>
              <a:rPr lang="fr-MA" sz="1100" dirty="0"/>
              <a:t>RN°1 ; une régionale N°318, 2 routes provinciales N° 3427, et 3408 ; La majorité de ces</a:t>
            </a:r>
          </a:p>
          <a:p>
            <a:r>
              <a:rPr lang="fr-MA" sz="1100" dirty="0"/>
              <a:t>axes routiers se trouve dans un état moyen, et ont une faible largeur.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E240FBA-F9DD-4E82-8F64-44E911D4610E}"/>
              </a:ext>
            </a:extLst>
          </p:cNvPr>
          <p:cNvSpPr txBox="1"/>
          <p:nvPr/>
        </p:nvSpPr>
        <p:spPr>
          <a:xfrm>
            <a:off x="6096000" y="1077218"/>
            <a:ext cx="6096000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1050" b="1" dirty="0">
                <a:solidFill>
                  <a:schemeClr val="accent6"/>
                </a:solidFill>
              </a:rPr>
              <a:t>2. Milieu physique et naturel diversifié et favorable</a:t>
            </a:r>
          </a:p>
          <a:p>
            <a:r>
              <a:rPr lang="fr-MA" sz="1050" dirty="0"/>
              <a:t>L’espace de la commune rurale </a:t>
            </a:r>
            <a:r>
              <a:rPr lang="fr-MA" sz="1050" dirty="0" err="1"/>
              <a:t>Haouzia</a:t>
            </a:r>
            <a:r>
              <a:rPr lang="fr-MA" sz="1050" dirty="0"/>
              <a:t> fait partie du plateau de Doukkala et caractérisé</a:t>
            </a:r>
          </a:p>
          <a:p>
            <a:r>
              <a:rPr lang="fr-MA" sz="1050" dirty="0"/>
              <a:t>par de faibles altitudes du fait de son existence au bord de l’océan atlantique .On peut diviser</a:t>
            </a:r>
          </a:p>
          <a:p>
            <a:r>
              <a:rPr lang="fr-MA" sz="1050" dirty="0"/>
              <a:t>le relief de la commune en deux grands parties ; primo la partie intérieure et secundo la</a:t>
            </a:r>
          </a:p>
          <a:p>
            <a:r>
              <a:rPr lang="fr-MA" sz="1050" dirty="0"/>
              <a:t>partie littorale.</a:t>
            </a:r>
          </a:p>
          <a:p>
            <a:r>
              <a:rPr lang="fr-MA" sz="1050" dirty="0"/>
              <a:t>La surface du plateau se compose de buttes et dunes modérés, ils sont plus remarquables</a:t>
            </a:r>
          </a:p>
          <a:p>
            <a:r>
              <a:rPr lang="fr-MA" sz="1050" dirty="0"/>
              <a:t>vers l’intérieur, séparés par des dépressions exigües occupé souvent par des exploitations</a:t>
            </a:r>
          </a:p>
          <a:p>
            <a:r>
              <a:rPr lang="fr-MA" sz="1050" dirty="0"/>
              <a:t>agricoles malgré qu’elles constituent des zones d’épandage des eaux de surface suite à</a:t>
            </a:r>
          </a:p>
          <a:p>
            <a:r>
              <a:rPr lang="fr-MA" sz="1050" dirty="0"/>
              <a:t>l’absence du réseau hydrographique.</a:t>
            </a:r>
          </a:p>
          <a:p>
            <a:r>
              <a:rPr lang="fr-MA" sz="1050" dirty="0"/>
              <a:t>La partie littorale constitue une bande moins large du Nord Est au Sud Ouest, avec de</a:t>
            </a:r>
          </a:p>
          <a:p>
            <a:r>
              <a:rPr lang="fr-MA" sz="1050" dirty="0"/>
              <a:t>faibles altitudes allant de 10 à 40 m. cette bande se subdivise en 3 éléments parallèles. De</a:t>
            </a:r>
          </a:p>
          <a:p>
            <a:r>
              <a:rPr lang="fr-MA" sz="1050" dirty="0"/>
              <a:t>l’intérieur vers le littorale, le plateau surplombe une étroite dépression linéaire par un petit</a:t>
            </a:r>
          </a:p>
          <a:p>
            <a:r>
              <a:rPr lang="fr-MA" sz="1050" dirty="0"/>
              <a:t>talus plus remarquable dans quelque localité. C’est ce qu’on appel l’</a:t>
            </a:r>
            <a:r>
              <a:rPr lang="fr-MA" sz="1050" dirty="0" err="1"/>
              <a:t>Ouelja</a:t>
            </a:r>
            <a:r>
              <a:rPr lang="fr-MA" sz="1050" dirty="0"/>
              <a:t>. Puis, un cordon</a:t>
            </a:r>
          </a:p>
          <a:p>
            <a:r>
              <a:rPr lang="fr-MA" sz="1050" dirty="0"/>
              <a:t>continue de dunes consolidés qui protège cette dépression et enfin une ligne de plages</a:t>
            </a:r>
          </a:p>
          <a:p>
            <a:r>
              <a:rPr lang="fr-MA" sz="1050" dirty="0"/>
              <a:t>sableuses dont le site plage </a:t>
            </a:r>
            <a:r>
              <a:rPr lang="fr-MA" sz="1050" dirty="0" err="1"/>
              <a:t>Haouzia</a:t>
            </a:r>
            <a:r>
              <a:rPr lang="fr-MA" sz="1050" dirty="0"/>
              <a:t> au Nord.</a:t>
            </a:r>
          </a:p>
          <a:p>
            <a:r>
              <a:rPr lang="fr-MA" sz="1050" dirty="0"/>
              <a:t>Le climat est de type méditerranéen, avec une pluviométrie moyenne d’environ 400 mm/an et</a:t>
            </a:r>
          </a:p>
          <a:p>
            <a:r>
              <a:rPr lang="fr-MA" sz="1050" dirty="0"/>
              <a:t>une température clémente moyenne de 15,5 C°/an (La proximité de l’océan et également de</a:t>
            </a:r>
          </a:p>
          <a:p>
            <a:r>
              <a:rPr lang="fr-MA" sz="1050" dirty="0"/>
              <a:t>l’oued Oum Rabia joue le rôle de régulateur de climat.</a:t>
            </a:r>
          </a:p>
          <a:p>
            <a:r>
              <a:rPr lang="fr-MA" sz="1050" dirty="0"/>
              <a:t>Le territoire communal ne porte pas de réseau hydrographique de ce fait les ressources eau</a:t>
            </a:r>
          </a:p>
          <a:p>
            <a:r>
              <a:rPr lang="fr-MA" sz="1050" dirty="0"/>
              <a:t>disponibles sont souterraines. La lecture de la carte topographique permet de relevé</a:t>
            </a:r>
          </a:p>
          <a:p>
            <a:r>
              <a:rPr lang="fr-MA" sz="1050" dirty="0"/>
              <a:t>l’importance des points d’eau (puits) et notamment dans la zone littorale à proximité d’El</a:t>
            </a:r>
          </a:p>
          <a:p>
            <a:r>
              <a:rPr lang="fr-MA" sz="1050" dirty="0"/>
              <a:t>Jadida. Cependant, sa qualité est moyenne, à cause du degré élevé de salinité (eau</a:t>
            </a:r>
          </a:p>
          <a:p>
            <a:r>
              <a:rPr lang="fr-MA" sz="1050" dirty="0"/>
              <a:t>saumâtre). La majorité des sols est de type </a:t>
            </a:r>
            <a:r>
              <a:rPr lang="fr-MA" sz="1050" dirty="0" err="1"/>
              <a:t>Lahrach</a:t>
            </a:r>
            <a:r>
              <a:rPr lang="fr-MA" sz="1050" dirty="0"/>
              <a:t>, avec un taux de 60%, le reste est</a:t>
            </a:r>
          </a:p>
          <a:p>
            <a:r>
              <a:rPr lang="fr-MA" sz="1050" dirty="0"/>
              <a:t>occupé par le type </a:t>
            </a:r>
            <a:r>
              <a:rPr lang="fr-MA" sz="1050" dirty="0" err="1"/>
              <a:t>Rmel</a:t>
            </a:r>
            <a:r>
              <a:rPr lang="fr-MA" sz="1050" dirty="0"/>
              <a:t> (40%). Il ressort de ce qui précède que les conditions pédologiques</a:t>
            </a:r>
          </a:p>
          <a:p>
            <a:r>
              <a:rPr lang="fr-MA" sz="1050" dirty="0"/>
              <a:t>sont moyennement favorables à l’agriculture.</a:t>
            </a:r>
          </a:p>
          <a:p>
            <a:r>
              <a:rPr lang="fr-MA" sz="1050" dirty="0"/>
              <a:t>Le territoire communal est couvert par une forêt longeant toute la partie littorale ainsi que</a:t>
            </a:r>
          </a:p>
          <a:p>
            <a:r>
              <a:rPr lang="fr-MA" sz="1050" dirty="0"/>
              <a:t>quelques ilots d’arbres éparpillés sur l’espace. Selon le CT d’Azemmour elle occupe 1400 ha</a:t>
            </a:r>
          </a:p>
          <a:p>
            <a:r>
              <a:rPr lang="fr-MA" sz="1050" dirty="0"/>
              <a:t>composé notamment eucalyptus. Ce couvert végétal souffre du de la dégradation à cause</a:t>
            </a:r>
          </a:p>
          <a:p>
            <a:r>
              <a:rPr lang="fr-MA" sz="1050" dirty="0"/>
              <a:t>des infrastructures touristiques d’envergures et consommatrice d’espace.</a:t>
            </a:r>
          </a:p>
          <a:p>
            <a:r>
              <a:rPr lang="fr-MA" sz="1050" dirty="0"/>
              <a:t>Le positionnement spatial du territoire entre deux espaces urbains (El Jadida &amp;</a:t>
            </a:r>
            <a:r>
              <a:rPr lang="fr-MA" sz="1050" dirty="0" err="1"/>
              <a:t>amp</a:t>
            </a:r>
            <a:r>
              <a:rPr lang="fr-MA" sz="1050" dirty="0"/>
              <a:t>; Azemmour)</a:t>
            </a:r>
          </a:p>
          <a:p>
            <a:r>
              <a:rPr lang="fr-MA" sz="1050" dirty="0"/>
              <a:t>et l’émergence de l’activité touristiques de grande envergure, entrainent des risques</a:t>
            </a:r>
          </a:p>
          <a:p>
            <a:r>
              <a:rPr lang="fr-MA" sz="1050" dirty="0"/>
              <a:t>environnementaux diversifiés liés d’une part à l’étalement urbain et l’absorption des espaces</a:t>
            </a:r>
          </a:p>
          <a:p>
            <a:r>
              <a:rPr lang="fr-MA" sz="1050" dirty="0"/>
              <a:t>naturelles par le tissu urbain, ainsi que la déforestation à cause de l’extension des projets</a:t>
            </a:r>
          </a:p>
          <a:p>
            <a:r>
              <a:rPr lang="fr-MA" sz="1050" dirty="0"/>
              <a:t>touristiques de grande envergure.</a:t>
            </a:r>
          </a:p>
        </p:txBody>
      </p:sp>
    </p:spTree>
    <p:extLst>
      <p:ext uri="{BB962C8B-B14F-4D97-AF65-F5344CB8AC3E}">
        <p14:creationId xmlns:p14="http://schemas.microsoft.com/office/powerpoint/2010/main" val="293044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CD9B16D1-AEB3-43C3-B0C8-4910E0DC0E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0776145"/>
              </p:ext>
            </p:extLst>
          </p:nvPr>
        </p:nvGraphicFramePr>
        <p:xfrm>
          <a:off x="0" y="811530"/>
          <a:ext cx="11460480" cy="5387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47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DD28CC9-C890-4921-A986-305CD1E96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9" y="0"/>
            <a:ext cx="113762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867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856</Words>
  <Application>Microsoft Office PowerPoint</Application>
  <PresentationFormat>Grand écran</PresentationFormat>
  <Paragraphs>80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Hajar</dc:creator>
  <cp:lastModifiedBy>LENOVO</cp:lastModifiedBy>
  <cp:revision>5</cp:revision>
  <dcterms:created xsi:type="dcterms:W3CDTF">2022-05-16T18:10:44Z</dcterms:created>
  <dcterms:modified xsi:type="dcterms:W3CDTF">2024-09-27T22:25:02Z</dcterms:modified>
</cp:coreProperties>
</file>