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81" r:id="rId4"/>
    <p:sldId id="279" r:id="rId5"/>
    <p:sldId id="280" r:id="rId6"/>
    <p:sldId id="282" r:id="rId7"/>
    <p:sldId id="283" r:id="rId8"/>
    <p:sldId id="285" r:id="rId9"/>
    <p:sldId id="286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E73F68A2-E731-4FDE-B079-E6E3E0A3BC5F}">
          <p14:sldIdLst>
            <p14:sldId id="256"/>
            <p14:sldId id="258"/>
            <p14:sldId id="281"/>
            <p14:sldId id="279"/>
            <p14:sldId id="280"/>
            <p14:sldId id="282"/>
            <p14:sldId id="283"/>
            <p14:sldId id="285"/>
            <p14:sldId id="286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92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70216E7-2C38-4CE5-BD31-E3E0FFC1950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685800"/>
            <a:ext cx="6623248" cy="3581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 you drink enough water ?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                   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Smart Water Bottle is the solution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029200"/>
            <a:ext cx="224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Presented by:</a:t>
            </a:r>
          </a:p>
          <a:p>
            <a:pPr algn="l"/>
            <a:r>
              <a:rPr lang="en-US" sz="2000" dirty="0"/>
              <a:t>Bader </a:t>
            </a:r>
            <a:r>
              <a:rPr lang="en-US" sz="2000" dirty="0" err="1" smtClean="0"/>
              <a:t>Albulayhis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2114550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46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Questions</a:t>
            </a:r>
            <a:r>
              <a:rPr lang="en-US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966930"/>
            <a:ext cx="4952734" cy="343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 smtClean="0"/>
          </a:p>
          <a:p>
            <a:r>
              <a:rPr lang="en-US" dirty="0"/>
              <a:t>Encouragement and </a:t>
            </a:r>
            <a:r>
              <a:rPr lang="en-US" dirty="0" smtClean="0"/>
              <a:t>motivation.</a:t>
            </a:r>
            <a:endParaRPr lang="en-US" dirty="0"/>
          </a:p>
          <a:p>
            <a:r>
              <a:rPr lang="en-US" dirty="0" smtClean="0"/>
              <a:t>Stay hydrated</a:t>
            </a:r>
          </a:p>
          <a:p>
            <a:endParaRPr lang="en-US" dirty="0"/>
          </a:p>
          <a:p>
            <a:r>
              <a:rPr lang="en-US" dirty="0"/>
              <a:t>Why did I build this project?</a:t>
            </a:r>
          </a:p>
          <a:p>
            <a:r>
              <a:rPr lang="en-US" dirty="0"/>
              <a:t>Friends feedback..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Goal, Benefits and Why 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Ultrasonic Sensor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Magnetic Door </a:t>
            </a:r>
            <a:r>
              <a:rPr lang="en-US" dirty="0" smtClean="0"/>
              <a:t>Switch</a:t>
            </a:r>
            <a:endParaRPr lang="ar-SA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Sensors type</a:t>
            </a:r>
            <a:endParaRPr lang="ar-S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1"/>
            <a:ext cx="1447800" cy="129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3200400"/>
            <a:ext cx="30337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3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title="0-40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56940"/>
            <a:ext cx="593884" cy="244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Architecture design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8560">
            <a:off x="820020" y="3541037"/>
            <a:ext cx="1176703" cy="266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78" y="1142999"/>
            <a:ext cx="2976562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رابط كسهم مستقيم 4"/>
          <p:cNvCxnSpPr/>
          <p:nvPr/>
        </p:nvCxnSpPr>
        <p:spPr>
          <a:xfrm flipV="1">
            <a:off x="1444010" y="2154909"/>
            <a:ext cx="1591128" cy="195989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810000"/>
            <a:ext cx="1907857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رابط كسهم مستقيم 9"/>
          <p:cNvCxnSpPr/>
          <p:nvPr/>
        </p:nvCxnSpPr>
        <p:spPr>
          <a:xfrm>
            <a:off x="5486400" y="1981200"/>
            <a:ext cx="2209800" cy="17526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/>
          <p:cNvCxnSpPr>
            <a:endCxn id="2050" idx="3"/>
          </p:cNvCxnSpPr>
          <p:nvPr/>
        </p:nvCxnSpPr>
        <p:spPr>
          <a:xfrm flipH="1">
            <a:off x="1832613" y="2362200"/>
            <a:ext cx="1812128" cy="210416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5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831" y="3590412"/>
            <a:ext cx="609600" cy="244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28512"/>
            <a:ext cx="609599" cy="240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1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Demo . . </a:t>
            </a:r>
            <a:endParaRPr lang="ar-SA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739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End of day services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1- Clean()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2- Update the history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Reminder service</a:t>
            </a:r>
            <a:endParaRPr lang="ar-SA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services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710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1- How do I know if you are drinking the water </a:t>
            </a:r>
            <a:r>
              <a:rPr lang="en-US" dirty="0"/>
              <a:t>or dumping </a:t>
            </a:r>
            <a:r>
              <a:rPr lang="en-US" dirty="0" smtClean="0"/>
              <a:t>the water ? </a:t>
            </a:r>
            <a:endParaRPr lang="ar-SA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Major issue</a:t>
            </a:r>
            <a:endParaRPr lang="ar-S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352800"/>
            <a:ext cx="30337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29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From What’s IOT ? tell building a </a:t>
            </a:r>
            <a:r>
              <a:rPr lang="en-US" dirty="0" smtClean="0"/>
              <a:t>product</a:t>
            </a:r>
            <a:r>
              <a:rPr lang="en-US" dirty="0" smtClean="0"/>
              <a:t>.  </a:t>
            </a:r>
            <a:endParaRPr lang="ar-SA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2594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Fritzing</a:t>
            </a:r>
            <a:endParaRPr lang="ar-S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4114799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9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1193</TotalTime>
  <Words>93</Words>
  <Application>Microsoft Office PowerPoint</Application>
  <PresentationFormat>عرض على الشاشة (3:4)‏</PresentationFormat>
  <Paragraphs>40</Paragraphs>
  <Slides>10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1" baseType="lpstr">
      <vt:lpstr>Concourse</vt:lpstr>
      <vt:lpstr>Do you drink enough water ?                       Smart Water Bottle is the solution </vt:lpstr>
      <vt:lpstr>Goal, Benefits and Why ?  </vt:lpstr>
      <vt:lpstr>Sensors type</vt:lpstr>
      <vt:lpstr>Architecture design</vt:lpstr>
      <vt:lpstr>عرض تقديمي في PowerPoint</vt:lpstr>
      <vt:lpstr>Other services</vt:lpstr>
      <vt:lpstr>Major issue</vt:lpstr>
      <vt:lpstr>Lessons learned</vt:lpstr>
      <vt:lpstr>Fritzing</vt:lpstr>
      <vt:lpstr> 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 tools Capabilities, survey and  assessment</dc:title>
  <dc:creator>Bikram Duwal</dc:creator>
  <cp:lastModifiedBy>dell</cp:lastModifiedBy>
  <cp:revision>33</cp:revision>
  <dcterms:created xsi:type="dcterms:W3CDTF">2016-03-30T01:31:35Z</dcterms:created>
  <dcterms:modified xsi:type="dcterms:W3CDTF">2016-12-14T05:10:17Z</dcterms:modified>
</cp:coreProperties>
</file>