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0"/>
  </p:notesMasterIdLst>
  <p:sldIdLst>
    <p:sldId id="256" r:id="rId2"/>
    <p:sldId id="276" r:id="rId3"/>
    <p:sldId id="295" r:id="rId4"/>
    <p:sldId id="298" r:id="rId5"/>
    <p:sldId id="296" r:id="rId6"/>
    <p:sldId id="307" r:id="rId7"/>
    <p:sldId id="309" r:id="rId8"/>
    <p:sldId id="308" r:id="rId9"/>
    <p:sldId id="306" r:id="rId10"/>
    <p:sldId id="299" r:id="rId11"/>
    <p:sldId id="300" r:id="rId12"/>
    <p:sldId id="301" r:id="rId13"/>
    <p:sldId id="302" r:id="rId14"/>
    <p:sldId id="303" r:id="rId15"/>
    <p:sldId id="304" r:id="rId16"/>
    <p:sldId id="297" r:id="rId17"/>
    <p:sldId id="305" r:id="rId18"/>
    <p:sldId id="28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30/11/2011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support/docs/995.htm" TargetMode="External"/><Relationship Id="rId2" Type="http://schemas.openxmlformats.org/officeDocument/2006/relationships/hyperlink" Target="http://www.esacademy.com/en/library/technical-articles-and-documents/8051-programming/8051-memory-configurations-with-c-compil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focenter.arm.com/help/index.jsp?topic=/com.arm.doc.faqs/ka9553.html" TargetMode="External"/><Relationship Id="rId4" Type="http://schemas.openxmlformats.org/officeDocument/2006/relationships/hyperlink" Target="http://www.digitalmars.com/ctg/ctgMemoryModel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905000"/>
            <a:ext cx="7992888" cy="2593975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4800" dirty="0" smtClean="0"/>
              <a:t>Interface entre as linguagens C e Assembly 8085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Augusto Geraldes</a:t>
            </a:r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Angelo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</a:t>
            </a:r>
          </a:p>
          <a:p>
            <a:r>
              <a:rPr lang="pt-BR" dirty="0" smtClean="0"/>
              <a:t>Ney César de Melo Filho </a:t>
            </a:r>
            <a:r>
              <a:rPr lang="pt-BR" sz="2000" dirty="0" smtClean="0"/>
              <a:t>			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4117" y="1268760"/>
            <a:ext cx="8280920" cy="12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4000" dirty="0" smtClean="0"/>
              <a:t>Software Básico – UnB 2/2011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Programa C chamando função em </a:t>
            </a:r>
            <a:r>
              <a:rPr lang="pt-BR" sz="3200" dirty="0" err="1" smtClean="0"/>
              <a:t>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isso é </a:t>
            </a:r>
            <a:r>
              <a:rPr lang="pt-BR" dirty="0" err="1" smtClean="0"/>
              <a:t>possivel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err="1" smtClean="0"/>
              <a:t>a.c</a:t>
            </a:r>
            <a:r>
              <a:rPr lang="pt-BR" dirty="0" smtClean="0"/>
              <a:t> -&gt; compilador -&gt; </a:t>
            </a:r>
            <a:r>
              <a:rPr lang="pt-BR" dirty="0" err="1" smtClean="0"/>
              <a:t>a.o</a:t>
            </a:r>
            <a:endParaRPr lang="pt-BR" dirty="0" smtClean="0"/>
          </a:p>
          <a:p>
            <a:r>
              <a:rPr lang="pt-BR" dirty="0" smtClean="0"/>
              <a:t>b.asm -&gt; montador -&gt; </a:t>
            </a:r>
            <a:r>
              <a:rPr lang="pt-BR" dirty="0" err="1" smtClean="0"/>
              <a:t>b.o</a:t>
            </a:r>
            <a:endParaRPr lang="pt-BR" dirty="0" smtClean="0"/>
          </a:p>
          <a:p>
            <a:r>
              <a:rPr lang="pt-BR" dirty="0" err="1" smtClean="0"/>
              <a:t>a.o</a:t>
            </a:r>
            <a:r>
              <a:rPr lang="pt-BR" dirty="0" smtClean="0"/>
              <a:t> + </a:t>
            </a:r>
            <a:r>
              <a:rPr lang="pt-BR" dirty="0" err="1" smtClean="0"/>
              <a:t>b.o</a:t>
            </a:r>
            <a:r>
              <a:rPr lang="pt-BR" dirty="0" smtClean="0"/>
              <a:t> -&gt; </a:t>
            </a:r>
            <a:r>
              <a:rPr lang="pt-BR" dirty="0" err="1" smtClean="0"/>
              <a:t>ligador</a:t>
            </a:r>
            <a:r>
              <a:rPr lang="pt-BR" dirty="0" smtClean="0"/>
              <a:t> -&gt; </a:t>
            </a:r>
            <a:r>
              <a:rPr lang="pt-BR" dirty="0" err="1" smtClean="0"/>
              <a:t>executavel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 </a:t>
            </a:r>
            <a:r>
              <a:rPr lang="pt-BR" dirty="0" err="1" smtClean="0"/>
              <a:t>ligador</a:t>
            </a:r>
            <a:r>
              <a:rPr lang="pt-BR" dirty="0" smtClean="0"/>
              <a:t> tudo é objeto. Tanto faz de onde veio</a:t>
            </a:r>
          </a:p>
        </p:txBody>
      </p:sp>
    </p:spTree>
    <p:extLst>
      <p:ext uri="{BB962C8B-B14F-4D97-AF65-F5344CB8AC3E}">
        <p14:creationId xmlns:p14="http://schemas.microsoft.com/office/powerpoint/2010/main" xmlns="" val="34190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Diretivas </a:t>
            </a:r>
            <a:r>
              <a:rPr lang="pt-BR" sz="3600" dirty="0" err="1" smtClean="0"/>
              <a:t>extern</a:t>
            </a:r>
            <a:r>
              <a:rPr lang="pt-BR" sz="3600" dirty="0" smtClean="0"/>
              <a:t> e global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31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Passagem de parâmetros e valor de retorno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0111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Variáveis globais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3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Modelos de memória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que são os modelos de memória</a:t>
            </a:r>
          </a:p>
          <a:p>
            <a:endParaRPr lang="pt-BR" dirty="0"/>
          </a:p>
          <a:p>
            <a:r>
              <a:rPr lang="pt-BR" dirty="0" smtClean="0"/>
              <a:t>Quando usar um ou outro</a:t>
            </a:r>
          </a:p>
          <a:p>
            <a:endParaRPr lang="pt-BR" dirty="0"/>
          </a:p>
          <a:p>
            <a:r>
              <a:rPr lang="pt-BR" dirty="0" smtClean="0"/>
              <a:t>Misturar modelos de memória – cláusulas </a:t>
            </a:r>
            <a:r>
              <a:rPr lang="pt-BR" dirty="0" err="1" smtClean="0"/>
              <a:t>tiny</a:t>
            </a:r>
            <a:r>
              <a:rPr lang="pt-BR" dirty="0" smtClean="0"/>
              <a:t>, </a:t>
            </a:r>
            <a:r>
              <a:rPr lang="pt-BR" dirty="0" err="1" smtClean="0"/>
              <a:t>small</a:t>
            </a:r>
            <a:r>
              <a:rPr lang="pt-BR" dirty="0" smtClean="0"/>
              <a:t>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compact</a:t>
            </a:r>
            <a:r>
              <a:rPr lang="pt-BR" dirty="0" smtClean="0"/>
              <a:t>, </a:t>
            </a:r>
            <a:r>
              <a:rPr lang="pt-BR" dirty="0" err="1" smtClean="0"/>
              <a:t>large</a:t>
            </a:r>
            <a:r>
              <a:rPr lang="pt-BR" dirty="0" smtClean="0"/>
              <a:t> </a:t>
            </a:r>
            <a:r>
              <a:rPr lang="pt-BR" dirty="0" err="1" smtClean="0"/>
              <a:t>huge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Fontes: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www.esacademy.com/en/library/technical-articles-and-documents/8051-programming/8051-memory-configurations-with-c-compilers.html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www.keil.com/support/docs/995.htm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www.digitalmars.com/ctg/ctgMemoryModel.html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http://infocenter.arm.com/help/index.jsp?topic=/com.arm.doc.faqs/ka9553.html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443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Estudo de caso - 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522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 – Introdução</a:t>
            </a:r>
          </a:p>
          <a:p>
            <a:pPr lvl="1"/>
            <a:r>
              <a:rPr lang="pt-BR" dirty="0" smtClean="0"/>
              <a:t>Interface entre C e Assembly – vantagens e desvantagens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– Métodos de </a:t>
            </a:r>
            <a:r>
              <a:rPr lang="pt-BR" dirty="0" err="1" smtClean="0"/>
              <a:t>interfaceamento</a:t>
            </a:r>
            <a:endParaRPr lang="pt-BR" dirty="0" smtClean="0"/>
          </a:p>
          <a:p>
            <a:pPr lvl="1"/>
            <a:r>
              <a:rPr lang="pt-BR" dirty="0" smtClean="0"/>
              <a:t>Programa C chamando função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/>
            <a:r>
              <a:rPr lang="pt-BR" dirty="0" smtClean="0"/>
              <a:t>Passagem de parâmetros e valor de retorno</a:t>
            </a:r>
          </a:p>
          <a:p>
            <a:pPr lvl="2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Programa </a:t>
            </a:r>
            <a:r>
              <a:rPr lang="pt-BR" dirty="0" err="1" smtClean="0"/>
              <a:t>assembly</a:t>
            </a:r>
            <a:r>
              <a:rPr lang="pt-BR" dirty="0" smtClean="0"/>
              <a:t> chamando função em C</a:t>
            </a:r>
          </a:p>
          <a:p>
            <a:pPr lvl="1"/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Modelos de memória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Estudo de caso - 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0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Diferenças entre C e </a:t>
            </a:r>
            <a:r>
              <a:rPr lang="pt-BR" dirty="0" err="1" smtClean="0"/>
              <a:t>assembly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Vantagens e desvantagens</a:t>
            </a:r>
          </a:p>
          <a:p>
            <a:endParaRPr lang="pt-BR" dirty="0" smtClean="0"/>
          </a:p>
          <a:p>
            <a:r>
              <a:rPr lang="pt-BR" dirty="0" smtClean="0"/>
              <a:t>Quando usar um e quando usar o outro</a:t>
            </a:r>
          </a:p>
          <a:p>
            <a:endParaRPr lang="pt-BR" dirty="0" smtClean="0"/>
          </a:p>
          <a:p>
            <a:r>
              <a:rPr lang="pt-BR" dirty="0" smtClean="0"/>
              <a:t>Por que misturar? Qual a vantagem de utilizar uma solução híbrida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1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interfaceamento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6135687" cy="5297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</a:t>
            </a:r>
            <a:r>
              <a:rPr lang="pt-BR" dirty="0" err="1" smtClean="0"/>
              <a:t>Assembly</a:t>
            </a:r>
            <a:r>
              <a:rPr lang="pt-BR" dirty="0" smtClean="0"/>
              <a:t>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r>
              <a:rPr lang="pt-BR" dirty="0" smtClean="0"/>
              <a:t>Para chamar do C uma função </a:t>
            </a:r>
            <a:r>
              <a:rPr lang="pt-BR" dirty="0" err="1" smtClean="0"/>
              <a:t>assembly</a:t>
            </a:r>
            <a:r>
              <a:rPr lang="pt-BR" dirty="0" smtClean="0"/>
              <a:t> sem parâmetros e sem retorno, basta colocar seu nome no .ASM, em qualquer lugar, como pública: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nome_funcao_ASM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 chamada em C é a usual: </a:t>
            </a:r>
            <a:r>
              <a:rPr lang="pt-BR" dirty="0" err="1" smtClean="0"/>
              <a:t>nome_funcao_ASM</a:t>
            </a:r>
            <a:r>
              <a:rPr lang="pt-BR" dirty="0" smtClean="0"/>
              <a:t>(); e deve-se colocar seu protótipo no início do </a:t>
            </a:r>
            <a:r>
              <a:rPr lang="pt-BR" dirty="0" smtClean="0"/>
              <a:t>programa</a:t>
            </a:r>
          </a:p>
          <a:p>
            <a:endParaRPr lang="pt-BR" dirty="0" smtClean="0"/>
          </a:p>
          <a:p>
            <a:r>
              <a:rPr lang="pt-BR" dirty="0" smtClean="0"/>
              <a:t>A maneira mais simples de trocar valores entre eles é usar variáveis globais. Declare-as normalmente em C e no </a:t>
            </a:r>
            <a:r>
              <a:rPr lang="pt-BR" dirty="0" err="1" smtClean="0"/>
              <a:t>assembly</a:t>
            </a:r>
            <a:r>
              <a:rPr lang="pt-BR" dirty="0" smtClean="0"/>
              <a:t> as declare como externas: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data(var1)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data(var2)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C em </a:t>
            </a:r>
            <a:r>
              <a:rPr lang="pt-BR" dirty="0" err="1" smtClean="0"/>
              <a:t>Assembly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 smtClean="0"/>
              <a:t>chamar do </a:t>
            </a:r>
            <a:r>
              <a:rPr lang="pt-BR" dirty="0" err="1" smtClean="0"/>
              <a:t>assembly</a:t>
            </a:r>
            <a:r>
              <a:rPr lang="pt-BR" dirty="0" smtClean="0"/>
              <a:t> uma função C sem parâmetros e sem retorno, basta declará-la no .ASM antes como externa e fazer um LCALL normalmente: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(</a:t>
            </a:r>
            <a:r>
              <a:rPr lang="pt-BR" dirty="0" err="1" smtClean="0"/>
              <a:t>nome_funcao_C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620000" cy="864096"/>
          </a:xfrm>
        </p:spPr>
        <p:txBody>
          <a:bodyPr/>
          <a:lstStyle/>
          <a:p>
            <a:r>
              <a:rPr lang="en-US" sz="3200" dirty="0" err="1" smtClean="0"/>
              <a:t>Programa</a:t>
            </a:r>
            <a:r>
              <a:rPr lang="en-US" sz="3200" dirty="0" smtClean="0"/>
              <a:t> C </a:t>
            </a:r>
            <a:r>
              <a:rPr lang="en-US" sz="3200" dirty="0" err="1" smtClean="0"/>
              <a:t>chamando</a:t>
            </a:r>
            <a:r>
              <a:rPr lang="en-US" sz="3200" dirty="0" smtClean="0"/>
              <a:t> </a:t>
            </a:r>
            <a:r>
              <a:rPr lang="en-US" sz="3200" dirty="0" err="1" smtClean="0"/>
              <a:t>função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Assembly (No </a:t>
            </a:r>
            <a:r>
              <a:rPr lang="en-US" sz="3200" dirty="0" err="1" smtClean="0"/>
              <a:t>exemplo</a:t>
            </a:r>
            <a:r>
              <a:rPr lang="en-US" sz="3200" dirty="0" smtClean="0"/>
              <a:t> IA-32)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r>
              <a:rPr lang="pt-BR" dirty="0" err="1" smtClean="0"/>
              <a:t>extern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soma(</a:t>
            </a:r>
            <a:r>
              <a:rPr lang="pt-BR" dirty="0" err="1" smtClean="0"/>
              <a:t>int</a:t>
            </a:r>
            <a:r>
              <a:rPr lang="pt-BR" dirty="0" smtClean="0"/>
              <a:t> a, </a:t>
            </a:r>
            <a:r>
              <a:rPr lang="pt-BR" dirty="0" err="1" smtClean="0"/>
              <a:t>int</a:t>
            </a:r>
            <a:r>
              <a:rPr lang="pt-BR" dirty="0" smtClean="0"/>
              <a:t> b);</a:t>
            </a:r>
          </a:p>
          <a:p>
            <a:r>
              <a:rPr lang="pt-BR" dirty="0" smtClean="0"/>
              <a:t> 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r>
              <a:rPr lang="pt-BR" dirty="0" smtClean="0"/>
              <a:t>	x = soma(3,79);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("o resultado da soma </a:t>
            </a:r>
            <a:r>
              <a:rPr lang="pt-BR" dirty="0" err="1" smtClean="0"/>
              <a:t>eh</a:t>
            </a:r>
            <a:r>
              <a:rPr lang="pt-BR" dirty="0" smtClean="0"/>
              <a:t>: %d",x);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global soma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soma:</a:t>
            </a:r>
          </a:p>
          <a:p>
            <a:r>
              <a:rPr lang="pt-BR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,[esp+4]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,[esp+8]</a:t>
            </a:r>
            <a:endParaRPr lang="pt-BR" dirty="0" smtClean="0"/>
          </a:p>
          <a:p>
            <a:r>
              <a:rPr lang="en-US" dirty="0" smtClean="0"/>
              <a:t>	add </a:t>
            </a:r>
            <a:r>
              <a:rPr lang="en-US" dirty="0" err="1" smtClean="0"/>
              <a:t>eax,ebx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pt-BR" dirty="0" err="1" smtClean="0"/>
              <a:t>ret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692696"/>
            <a:ext cx="6135687" cy="47937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380</TotalTime>
  <Words>351</Words>
  <Application>Microsoft Office PowerPoint</Application>
  <PresentationFormat>Apresentação na tela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Adjacency</vt:lpstr>
      <vt:lpstr>  Interface entre as linguagens C e Assembly 8085 </vt:lpstr>
      <vt:lpstr>Sumário</vt:lpstr>
      <vt:lpstr>Introdução</vt:lpstr>
      <vt:lpstr>titulo</vt:lpstr>
      <vt:lpstr>Métodos de interfaceamento</vt:lpstr>
      <vt:lpstr>Chamando Assembly em C</vt:lpstr>
      <vt:lpstr>Chamando C em Assembly</vt:lpstr>
      <vt:lpstr>Programa C chamando função em Assembly (No exemplo IA-32) </vt:lpstr>
      <vt:lpstr>Slide 9</vt:lpstr>
      <vt:lpstr>Programa C chamando função em assembly</vt:lpstr>
      <vt:lpstr>Diretivas extern e global</vt:lpstr>
      <vt:lpstr>Passagem de parâmetros e valor de retorno</vt:lpstr>
      <vt:lpstr>Variáveis globais</vt:lpstr>
      <vt:lpstr>Inline assembly</vt:lpstr>
      <vt:lpstr>Modelos de memória</vt:lpstr>
      <vt:lpstr>conclusão</vt:lpstr>
      <vt:lpstr>Estudo de caso - ???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Djore</cp:lastModifiedBy>
  <cp:revision>48</cp:revision>
  <dcterms:created xsi:type="dcterms:W3CDTF">2011-11-05T11:22:40Z</dcterms:created>
  <dcterms:modified xsi:type="dcterms:W3CDTF">2011-11-30T22:27:27Z</dcterms:modified>
</cp:coreProperties>
</file>