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notesMasterIdLst>
    <p:notesMasterId r:id="rId21"/>
  </p:notesMasterIdLst>
  <p:sldIdLst>
    <p:sldId id="256" r:id="rId2"/>
    <p:sldId id="276" r:id="rId3"/>
    <p:sldId id="295" r:id="rId4"/>
    <p:sldId id="298" r:id="rId5"/>
    <p:sldId id="296" r:id="rId6"/>
    <p:sldId id="307" r:id="rId7"/>
    <p:sldId id="309" r:id="rId8"/>
    <p:sldId id="308" r:id="rId9"/>
    <p:sldId id="306" r:id="rId10"/>
    <p:sldId id="299" r:id="rId11"/>
    <p:sldId id="300" r:id="rId12"/>
    <p:sldId id="301" r:id="rId13"/>
    <p:sldId id="302" r:id="rId14"/>
    <p:sldId id="310" r:id="rId15"/>
    <p:sldId id="311" r:id="rId16"/>
    <p:sldId id="312" r:id="rId17"/>
    <p:sldId id="297" r:id="rId18"/>
    <p:sldId id="305" r:id="rId19"/>
    <p:sldId id="289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2AF00-0D92-4FB3-BF30-0E1262BA24CF}" type="datetimeFigureOut">
              <a:rPr lang="pt-BR" smtClean="0"/>
              <a:pPr/>
              <a:t>01/12/2011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76F26-12D3-46DB-BEB2-9E56F06A051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17328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01/12/2011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01/12/2011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01/12/2011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01/12/2011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01/12/2011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01/12/2011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01/12/2011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01/12/2011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01/12/2011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01/12/2011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01/12/2011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BE08B6B-564C-4EB5-BE5C-0142EA1AA5D2}" type="datetimeFigureOut">
              <a:rPr lang="pt-BR" smtClean="0"/>
              <a:pPr/>
              <a:t>01/12/2011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1905000"/>
            <a:ext cx="7992888" cy="2593975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6000" dirty="0"/>
              <a:t/>
            </a:r>
            <a:br>
              <a:rPr lang="pt-BR" sz="6000" dirty="0"/>
            </a:br>
            <a:r>
              <a:rPr lang="pt-BR" sz="4800" dirty="0" smtClean="0"/>
              <a:t>Interface entre as linguagens C e Assembly 8085</a:t>
            </a:r>
            <a:r>
              <a:rPr lang="pt-BR" sz="5400" dirty="0" smtClean="0"/>
              <a:t/>
            </a:r>
            <a:br>
              <a:rPr lang="pt-BR" sz="5400" dirty="0" smtClean="0"/>
            </a:b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2000" dirty="0" smtClean="0"/>
              <a:t>André Augusto Geraldes</a:t>
            </a:r>
          </a:p>
          <a:p>
            <a:r>
              <a:rPr lang="pt-BR" sz="2000" dirty="0" smtClean="0"/>
              <a:t>Caio </a:t>
            </a:r>
            <a:r>
              <a:rPr lang="pt-BR" sz="2000" dirty="0" err="1" smtClean="0"/>
              <a:t>Angelo</a:t>
            </a:r>
            <a:endParaRPr lang="pt-BR" sz="2000" dirty="0" smtClean="0"/>
          </a:p>
          <a:p>
            <a:r>
              <a:rPr lang="pt-BR" sz="2000" dirty="0" err="1" smtClean="0"/>
              <a:t>Djore</a:t>
            </a:r>
            <a:r>
              <a:rPr lang="pt-BR" sz="2000" dirty="0" smtClean="0"/>
              <a:t> Gouveia					</a:t>
            </a:r>
          </a:p>
          <a:p>
            <a:r>
              <a:rPr lang="pt-BR" dirty="0" smtClean="0"/>
              <a:t>Ney César de Melo Filho </a:t>
            </a:r>
            <a:r>
              <a:rPr lang="pt-BR" sz="2000" dirty="0" smtClean="0"/>
              <a:t>				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74117" y="1268760"/>
            <a:ext cx="8280920" cy="12969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6000" dirty="0" smtClean="0"/>
              <a:t/>
            </a:r>
            <a:br>
              <a:rPr lang="pt-BR" sz="6000" dirty="0" smtClean="0"/>
            </a:br>
            <a:r>
              <a:rPr lang="pt-BR" sz="4000" dirty="0" smtClean="0"/>
              <a:t>Software Básico – UnB 2/2011</a:t>
            </a:r>
            <a:r>
              <a:rPr lang="pt-BR" sz="5400" dirty="0" smtClean="0"/>
              <a:t/>
            </a:r>
            <a:br>
              <a:rPr lang="pt-BR" sz="5400" dirty="0" smtClean="0"/>
            </a:br>
            <a:endParaRPr lang="pt-BR" sz="48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Programa C chamando função em </a:t>
            </a:r>
            <a:r>
              <a:rPr lang="pt-BR" sz="3200" dirty="0" err="1" smtClean="0"/>
              <a:t>assembly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isso é </a:t>
            </a:r>
            <a:r>
              <a:rPr lang="pt-BR" dirty="0" err="1" smtClean="0"/>
              <a:t>possivel</a:t>
            </a:r>
            <a:r>
              <a:rPr lang="pt-BR" dirty="0" smtClean="0"/>
              <a:t>?</a:t>
            </a:r>
          </a:p>
          <a:p>
            <a:endParaRPr lang="pt-BR" dirty="0" smtClean="0"/>
          </a:p>
          <a:p>
            <a:r>
              <a:rPr lang="pt-BR" dirty="0" err="1" smtClean="0"/>
              <a:t>a.c</a:t>
            </a:r>
            <a:r>
              <a:rPr lang="pt-BR" dirty="0" smtClean="0"/>
              <a:t> -&gt; compilador -&gt; </a:t>
            </a:r>
            <a:r>
              <a:rPr lang="pt-BR" dirty="0" err="1" smtClean="0"/>
              <a:t>a.o</a:t>
            </a:r>
            <a:endParaRPr lang="pt-BR" dirty="0" smtClean="0"/>
          </a:p>
          <a:p>
            <a:r>
              <a:rPr lang="pt-BR" dirty="0" smtClean="0"/>
              <a:t>b.asm -&gt; montador -&gt; </a:t>
            </a:r>
            <a:r>
              <a:rPr lang="pt-BR" dirty="0" err="1" smtClean="0"/>
              <a:t>b.o</a:t>
            </a:r>
            <a:endParaRPr lang="pt-BR" dirty="0" smtClean="0"/>
          </a:p>
          <a:p>
            <a:r>
              <a:rPr lang="pt-BR" dirty="0" err="1" smtClean="0"/>
              <a:t>a.o</a:t>
            </a:r>
            <a:r>
              <a:rPr lang="pt-BR" dirty="0" smtClean="0"/>
              <a:t> + </a:t>
            </a:r>
            <a:r>
              <a:rPr lang="pt-BR" dirty="0" err="1" smtClean="0"/>
              <a:t>b.o</a:t>
            </a:r>
            <a:r>
              <a:rPr lang="pt-BR" dirty="0" smtClean="0"/>
              <a:t> -&gt; </a:t>
            </a:r>
            <a:r>
              <a:rPr lang="pt-BR" dirty="0" err="1" smtClean="0"/>
              <a:t>ligador</a:t>
            </a:r>
            <a:r>
              <a:rPr lang="pt-BR" dirty="0" smtClean="0"/>
              <a:t> -&gt; </a:t>
            </a:r>
            <a:r>
              <a:rPr lang="pt-BR" dirty="0" err="1" smtClean="0"/>
              <a:t>executavel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Pro </a:t>
            </a:r>
            <a:r>
              <a:rPr lang="pt-BR" dirty="0" err="1" smtClean="0"/>
              <a:t>ligador</a:t>
            </a:r>
            <a:r>
              <a:rPr lang="pt-BR" dirty="0" smtClean="0"/>
              <a:t> tudo é objeto. Tanto faz de onde veio</a:t>
            </a:r>
          </a:p>
        </p:txBody>
      </p:sp>
    </p:spTree>
    <p:extLst>
      <p:ext uri="{BB962C8B-B14F-4D97-AF65-F5344CB8AC3E}">
        <p14:creationId xmlns="" xmlns:p14="http://schemas.microsoft.com/office/powerpoint/2010/main" val="341902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Diretivas </a:t>
            </a:r>
            <a:r>
              <a:rPr lang="pt-BR" sz="3600" dirty="0" err="1" smtClean="0"/>
              <a:t>extern</a:t>
            </a:r>
            <a:r>
              <a:rPr lang="pt-BR" sz="3600" dirty="0" smtClean="0"/>
              <a:t> e global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Código exemplo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63110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Passagem de parâmetros e valor de retorno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Código exemplo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101118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Variáveis globais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Código exemplo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63347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 smtClean="0"/>
              <a:t>Inline</a:t>
            </a:r>
            <a:r>
              <a:rPr lang="pt-BR" sz="4000" dirty="0" smtClean="0"/>
              <a:t> </a:t>
            </a:r>
            <a:r>
              <a:rPr lang="pt-BR" sz="4000" dirty="0" err="1" smtClean="0"/>
              <a:t>assembly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Codificação </a:t>
            </a:r>
            <a:r>
              <a:rPr lang="pt-BR" dirty="0" smtClean="0"/>
              <a:t>básica para GCC</a:t>
            </a:r>
          </a:p>
          <a:p>
            <a:pPr lvl="1"/>
            <a:r>
              <a:rPr lang="pt-BR" dirty="0" smtClean="0"/>
              <a:t>Sintaxe: AT&amp;T</a:t>
            </a:r>
          </a:p>
          <a:p>
            <a:pPr lvl="1"/>
            <a:r>
              <a:rPr lang="pt-BR" dirty="0" smtClean="0"/>
              <a:t>Exemplo: </a:t>
            </a:r>
          </a:p>
          <a:p>
            <a:pPr lvl="2">
              <a:buNone/>
            </a:pPr>
            <a:r>
              <a:rPr lang="pt-BR" dirty="0" smtClean="0"/>
              <a:t>	__</a:t>
            </a:r>
            <a:r>
              <a:rPr lang="pt-BR" dirty="0" err="1" smtClean="0"/>
              <a:t>asm__</a:t>
            </a:r>
            <a:r>
              <a:rPr lang="pt-BR" dirty="0" smtClean="0"/>
              <a:t> ("</a:t>
            </a:r>
            <a:r>
              <a:rPr lang="pt-BR" dirty="0" err="1" smtClean="0"/>
              <a:t>movl</a:t>
            </a:r>
            <a:r>
              <a:rPr lang="pt-BR" dirty="0" smtClean="0"/>
              <a:t> %</a:t>
            </a:r>
            <a:r>
              <a:rPr lang="pt-BR" dirty="0" err="1" smtClean="0"/>
              <a:t>eax</a:t>
            </a:r>
            <a:r>
              <a:rPr lang="pt-BR" dirty="0" smtClean="0"/>
              <a:t>, %</a:t>
            </a:r>
            <a:r>
              <a:rPr lang="pt-BR" dirty="0" err="1" smtClean="0"/>
              <a:t>ebx</a:t>
            </a:r>
            <a:r>
              <a:rPr lang="pt-BR" dirty="0" smtClean="0"/>
              <a:t>\n\t" </a:t>
            </a:r>
          </a:p>
          <a:p>
            <a:pPr lvl="2">
              <a:buNone/>
            </a:pPr>
            <a:r>
              <a:rPr lang="pt-BR" dirty="0" smtClean="0"/>
              <a:t>		   "</a:t>
            </a:r>
            <a:r>
              <a:rPr lang="pt-BR" dirty="0" err="1" smtClean="0"/>
              <a:t>movl</a:t>
            </a:r>
            <a:r>
              <a:rPr lang="pt-BR" dirty="0" smtClean="0"/>
              <a:t> $56, %</a:t>
            </a:r>
            <a:r>
              <a:rPr lang="pt-BR" dirty="0" err="1" smtClean="0"/>
              <a:t>esi</a:t>
            </a:r>
            <a:r>
              <a:rPr lang="pt-BR" dirty="0" smtClean="0"/>
              <a:t>\n\t“</a:t>
            </a:r>
          </a:p>
          <a:p>
            <a:pPr lvl="2">
              <a:buNone/>
            </a:pPr>
            <a:r>
              <a:rPr lang="pt-BR" dirty="0" smtClean="0"/>
              <a:t>		   "</a:t>
            </a:r>
            <a:r>
              <a:rPr lang="pt-BR" dirty="0" err="1" smtClean="0"/>
              <a:t>movl</a:t>
            </a:r>
            <a:r>
              <a:rPr lang="pt-BR" dirty="0" smtClean="0"/>
              <a:t> %</a:t>
            </a:r>
            <a:r>
              <a:rPr lang="pt-BR" dirty="0" err="1" smtClean="0"/>
              <a:t>ecx</a:t>
            </a:r>
            <a:r>
              <a:rPr lang="pt-BR" dirty="0" smtClean="0"/>
              <a:t>, $</a:t>
            </a:r>
            <a:r>
              <a:rPr lang="pt-BR" dirty="0" err="1" smtClean="0"/>
              <a:t>label</a:t>
            </a:r>
            <a:r>
              <a:rPr lang="pt-BR" dirty="0" smtClean="0"/>
              <a:t>(%</a:t>
            </a:r>
            <a:r>
              <a:rPr lang="pt-BR" dirty="0" err="1" smtClean="0"/>
              <a:t>edx</a:t>
            </a:r>
            <a:r>
              <a:rPr lang="pt-BR" dirty="0" smtClean="0"/>
              <a:t>,%</a:t>
            </a:r>
            <a:r>
              <a:rPr lang="pt-BR" dirty="0" err="1" smtClean="0"/>
              <a:t>ebx</a:t>
            </a:r>
            <a:r>
              <a:rPr lang="pt-BR" dirty="0" smtClean="0"/>
              <a:t>,$4)\n\t”</a:t>
            </a:r>
          </a:p>
          <a:p>
            <a:pPr lvl="2">
              <a:buNone/>
            </a:pPr>
            <a:r>
              <a:rPr lang="pt-BR" dirty="0" smtClean="0"/>
              <a:t>		   "</a:t>
            </a:r>
            <a:r>
              <a:rPr lang="pt-BR" dirty="0" err="1" smtClean="0"/>
              <a:t>movb</a:t>
            </a:r>
            <a:r>
              <a:rPr lang="pt-BR" dirty="0" smtClean="0"/>
              <a:t> %ah, (%</a:t>
            </a:r>
            <a:r>
              <a:rPr lang="pt-BR" dirty="0" err="1" smtClean="0"/>
              <a:t>ebx</a:t>
            </a:r>
            <a:r>
              <a:rPr lang="pt-BR" dirty="0" smtClean="0"/>
              <a:t>)");</a:t>
            </a:r>
          </a:p>
          <a:p>
            <a:pPr lvl="2">
              <a:buNone/>
            </a:pPr>
            <a:endParaRPr lang="pt-BR" dirty="0" smtClean="0"/>
          </a:p>
          <a:p>
            <a:r>
              <a:rPr lang="pt-BR" dirty="0" smtClean="0"/>
              <a:t>Extensão</a:t>
            </a:r>
          </a:p>
          <a:p>
            <a:pPr lvl="1"/>
            <a:r>
              <a:rPr lang="pt-BR" dirty="0" smtClean="0"/>
              <a:t>Como definir as variáveis de entrada e saída (interface com C)</a:t>
            </a:r>
          </a:p>
          <a:p>
            <a:pPr lvl="1"/>
            <a:r>
              <a:rPr lang="pt-BR" dirty="0" smtClean="0"/>
              <a:t>Como indicar como essas variáveis serão usadas em </a:t>
            </a:r>
            <a:r>
              <a:rPr lang="pt-BR" dirty="0" err="1" smtClean="0"/>
              <a:t>assembly</a:t>
            </a:r>
            <a:endParaRPr lang="pt-BR" dirty="0" smtClean="0"/>
          </a:p>
          <a:p>
            <a:pPr lvl="2">
              <a:buNone/>
            </a:pP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156532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 smtClean="0"/>
              <a:t>Inline</a:t>
            </a:r>
            <a:r>
              <a:rPr lang="pt-BR" sz="4000" dirty="0" smtClean="0"/>
              <a:t> </a:t>
            </a:r>
            <a:r>
              <a:rPr lang="pt-BR" sz="4000" dirty="0" err="1" smtClean="0"/>
              <a:t>assembly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Extensão (continuação)</a:t>
            </a:r>
          </a:p>
          <a:p>
            <a:pPr lvl="1"/>
            <a:r>
              <a:rPr lang="pt-BR" dirty="0" smtClean="0"/>
              <a:t>Campos: </a:t>
            </a:r>
            <a:r>
              <a:rPr lang="pt-BR" i="1" dirty="0" err="1" smtClean="0"/>
              <a:t>assembly</a:t>
            </a:r>
            <a:r>
              <a:rPr lang="pt-BR" i="1" dirty="0" smtClean="0"/>
              <a:t> </a:t>
            </a:r>
            <a:r>
              <a:rPr lang="pt-BR" i="1" dirty="0" err="1" smtClean="0"/>
              <a:t>template</a:t>
            </a:r>
            <a:r>
              <a:rPr lang="pt-BR" dirty="0" smtClean="0"/>
              <a:t>, saída, entrada e registradores utilizados</a:t>
            </a:r>
          </a:p>
          <a:p>
            <a:pPr lvl="1"/>
            <a:r>
              <a:rPr lang="pt-BR" dirty="0" err="1" smtClean="0"/>
              <a:t>Operandos</a:t>
            </a:r>
            <a:r>
              <a:rPr lang="pt-BR" dirty="0" smtClean="0"/>
              <a:t>: associados a variáveis em C</a:t>
            </a:r>
            <a:endParaRPr lang="pt-BR" dirty="0" smtClean="0"/>
          </a:p>
          <a:p>
            <a:pPr lvl="1"/>
            <a:r>
              <a:rPr lang="pt-BR" dirty="0" smtClean="0"/>
              <a:t>Restrições: r, =r, a,b,c,...,m, ..., número</a:t>
            </a:r>
          </a:p>
          <a:p>
            <a:pPr lvl="1"/>
            <a:r>
              <a:rPr lang="pt-BR" dirty="0" smtClean="0"/>
              <a:t>Exemplo:</a:t>
            </a:r>
          </a:p>
          <a:p>
            <a:pPr lvl="1">
              <a:buNone/>
            </a:pPr>
            <a:r>
              <a:rPr lang="pt-BR" dirty="0" smtClean="0"/>
              <a:t>			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smtClean="0"/>
              <a:t>a=10, b; </a:t>
            </a:r>
            <a:endParaRPr lang="pt-BR" dirty="0" smtClean="0"/>
          </a:p>
          <a:p>
            <a:pPr lvl="1">
              <a:buNone/>
            </a:pPr>
            <a:r>
              <a:rPr lang="pt-BR" dirty="0" smtClean="0"/>
              <a:t>	</a:t>
            </a:r>
            <a:r>
              <a:rPr lang="pt-BR" dirty="0" smtClean="0"/>
              <a:t>		</a:t>
            </a:r>
            <a:r>
              <a:rPr lang="pt-BR" dirty="0" err="1" smtClean="0"/>
              <a:t>asm</a:t>
            </a:r>
            <a:r>
              <a:rPr lang="pt-BR" dirty="0" smtClean="0"/>
              <a:t> 	(“</a:t>
            </a:r>
            <a:r>
              <a:rPr lang="pt-BR" dirty="0" err="1" smtClean="0"/>
              <a:t>movl</a:t>
            </a:r>
            <a:r>
              <a:rPr lang="pt-BR" dirty="0" smtClean="0"/>
              <a:t> </a:t>
            </a:r>
            <a:r>
              <a:rPr lang="pt-BR" dirty="0" smtClean="0"/>
              <a:t>%1, %%</a:t>
            </a:r>
            <a:r>
              <a:rPr lang="pt-BR" dirty="0" err="1" smtClean="0"/>
              <a:t>eax</a:t>
            </a:r>
            <a:r>
              <a:rPr lang="pt-BR" dirty="0" smtClean="0"/>
              <a:t>;</a:t>
            </a:r>
          </a:p>
          <a:p>
            <a:pPr lvl="1">
              <a:buNone/>
            </a:pPr>
            <a:r>
              <a:rPr lang="pt-BR" dirty="0" smtClean="0"/>
              <a:t>	</a:t>
            </a:r>
            <a:r>
              <a:rPr lang="pt-BR" dirty="0" smtClean="0"/>
              <a:t>			   </a:t>
            </a:r>
            <a:r>
              <a:rPr lang="pt-BR" dirty="0" err="1" smtClean="0"/>
              <a:t>movl</a:t>
            </a:r>
            <a:r>
              <a:rPr lang="pt-BR" dirty="0" smtClean="0"/>
              <a:t> %%</a:t>
            </a:r>
            <a:r>
              <a:rPr lang="pt-BR" dirty="0" err="1" smtClean="0"/>
              <a:t>eax</a:t>
            </a:r>
            <a:r>
              <a:rPr lang="pt-BR" dirty="0" smtClean="0"/>
              <a:t>, %0</a:t>
            </a:r>
            <a:r>
              <a:rPr lang="pt-BR" dirty="0" smtClean="0"/>
              <a:t>;”</a:t>
            </a:r>
          </a:p>
          <a:p>
            <a:pPr lvl="1">
              <a:buNone/>
            </a:pPr>
            <a:r>
              <a:rPr lang="pt-BR" dirty="0" smtClean="0"/>
              <a:t>	</a:t>
            </a:r>
            <a:r>
              <a:rPr lang="pt-BR" dirty="0" smtClean="0"/>
              <a:t>			:"=</a:t>
            </a:r>
            <a:r>
              <a:rPr lang="pt-BR" dirty="0" smtClean="0"/>
              <a:t>r"(b</a:t>
            </a:r>
            <a:r>
              <a:rPr lang="pt-BR" dirty="0" smtClean="0"/>
              <a:t>)	/* </a:t>
            </a:r>
            <a:r>
              <a:rPr lang="pt-BR" dirty="0" err="1" smtClean="0"/>
              <a:t>saida</a:t>
            </a:r>
            <a:r>
              <a:rPr lang="pt-BR" dirty="0" smtClean="0"/>
              <a:t> </a:t>
            </a:r>
            <a:r>
              <a:rPr lang="pt-BR" dirty="0" smtClean="0"/>
              <a:t>*/ </a:t>
            </a:r>
            <a:endParaRPr lang="pt-BR" dirty="0" smtClean="0"/>
          </a:p>
          <a:p>
            <a:pPr lvl="1">
              <a:buNone/>
            </a:pPr>
            <a:r>
              <a:rPr lang="pt-BR" dirty="0" smtClean="0"/>
              <a:t>	</a:t>
            </a:r>
            <a:r>
              <a:rPr lang="pt-BR" dirty="0" smtClean="0"/>
              <a:t>			:"</a:t>
            </a:r>
            <a:r>
              <a:rPr lang="pt-BR" dirty="0" smtClean="0"/>
              <a:t>r"(a) </a:t>
            </a:r>
            <a:r>
              <a:rPr lang="pt-BR" dirty="0" smtClean="0"/>
              <a:t>	/* entrada </a:t>
            </a:r>
            <a:r>
              <a:rPr lang="pt-BR" dirty="0" smtClean="0"/>
              <a:t>*/ </a:t>
            </a:r>
            <a:endParaRPr lang="pt-BR" dirty="0" smtClean="0"/>
          </a:p>
          <a:p>
            <a:pPr lvl="1">
              <a:buNone/>
            </a:pPr>
            <a:r>
              <a:rPr lang="pt-BR" dirty="0" smtClean="0"/>
              <a:t>	</a:t>
            </a:r>
            <a:r>
              <a:rPr lang="pt-BR" dirty="0" smtClean="0"/>
              <a:t>			:"%</a:t>
            </a:r>
            <a:r>
              <a:rPr lang="pt-BR" dirty="0" err="1" smtClean="0"/>
              <a:t>eax</a:t>
            </a:r>
            <a:r>
              <a:rPr lang="pt-BR" dirty="0" smtClean="0"/>
              <a:t>" </a:t>
            </a:r>
            <a:r>
              <a:rPr lang="pt-BR" dirty="0" smtClean="0"/>
              <a:t>	/* registradores utilizados </a:t>
            </a:r>
            <a:r>
              <a:rPr lang="pt-BR" dirty="0" smtClean="0"/>
              <a:t>*/  </a:t>
            </a:r>
            <a:r>
              <a:rPr lang="pt-BR" dirty="0" smtClean="0"/>
              <a:t>); </a:t>
            </a:r>
            <a:endParaRPr lang="pt-BR" dirty="0" smtClean="0"/>
          </a:p>
          <a:p>
            <a:pPr lvl="2">
              <a:buNone/>
            </a:pP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156532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Modelos de memória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 que </a:t>
            </a:r>
            <a:r>
              <a:rPr lang="pt-BR" dirty="0" smtClean="0"/>
              <a:t>são?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Qual usar?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/>
          </a:p>
          <a:p>
            <a:r>
              <a:rPr lang="pt-BR" dirty="0" smtClean="0"/>
              <a:t>Misturar modelos de memória – cláusulas </a:t>
            </a:r>
            <a:r>
              <a:rPr lang="pt-BR" dirty="0" err="1" smtClean="0"/>
              <a:t>tiny</a:t>
            </a:r>
            <a:r>
              <a:rPr lang="pt-BR" dirty="0" smtClean="0"/>
              <a:t>, small, </a:t>
            </a:r>
            <a:r>
              <a:rPr lang="pt-BR" dirty="0" err="1" smtClean="0"/>
              <a:t>medium</a:t>
            </a:r>
            <a:r>
              <a:rPr lang="pt-BR" dirty="0" smtClean="0"/>
              <a:t>, </a:t>
            </a:r>
            <a:r>
              <a:rPr lang="pt-BR" dirty="0" err="1" smtClean="0"/>
              <a:t>compact</a:t>
            </a:r>
            <a:r>
              <a:rPr lang="pt-BR" dirty="0" smtClean="0"/>
              <a:t>, </a:t>
            </a:r>
            <a:r>
              <a:rPr lang="pt-BR" dirty="0" err="1" smtClean="0"/>
              <a:t>large</a:t>
            </a:r>
            <a:r>
              <a:rPr lang="pt-BR" dirty="0" smtClean="0"/>
              <a:t>, </a:t>
            </a:r>
            <a:r>
              <a:rPr lang="pt-BR" dirty="0" err="1" smtClean="0"/>
              <a:t>huge</a:t>
            </a:r>
            <a:endParaRPr lang="pt-BR" dirty="0" smtClean="0"/>
          </a:p>
          <a:p>
            <a:pPr lvl="1"/>
            <a:r>
              <a:rPr lang="pt-BR" dirty="0" smtClean="0"/>
              <a:t>Podem ser usadas para especificar o modelo para cada função</a:t>
            </a:r>
          </a:p>
          <a:p>
            <a:pPr lvl="1"/>
            <a:r>
              <a:rPr lang="pt-BR" dirty="0" smtClean="0"/>
              <a:t>Exemplo: </a:t>
            </a:r>
            <a:r>
              <a:rPr lang="pt-BR" dirty="0" smtClean="0"/>
              <a:t>	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foo</a:t>
            </a:r>
            <a:r>
              <a:rPr lang="pt-BR" dirty="0" smtClean="0"/>
              <a:t>(</a:t>
            </a:r>
            <a:r>
              <a:rPr lang="pt-BR" dirty="0" err="1" smtClean="0"/>
              <a:t>void</a:t>
            </a:r>
            <a:r>
              <a:rPr lang="pt-BR" dirty="0" smtClean="0"/>
              <a:t>) </a:t>
            </a:r>
            <a:r>
              <a:rPr lang="pt-BR" dirty="0" smtClean="0"/>
              <a:t>small</a:t>
            </a:r>
          </a:p>
          <a:p>
            <a:pPr lvl="1">
              <a:buNone/>
            </a:pPr>
            <a:r>
              <a:rPr lang="pt-BR" dirty="0" smtClean="0"/>
              <a:t>	</a:t>
            </a:r>
            <a:r>
              <a:rPr lang="pt-BR" dirty="0" smtClean="0"/>
              <a:t>			{ for </a:t>
            </a:r>
            <a:r>
              <a:rPr lang="pt-BR" dirty="0" smtClean="0"/>
              <a:t>(i=8;i&gt;0;i--) { </a:t>
            </a:r>
            <a:endParaRPr lang="pt-BR" dirty="0" smtClean="0"/>
          </a:p>
          <a:p>
            <a:pPr lvl="1">
              <a:buNone/>
            </a:pPr>
            <a:r>
              <a:rPr lang="pt-BR" dirty="0" smtClean="0"/>
              <a:t>	</a:t>
            </a:r>
            <a:r>
              <a:rPr lang="pt-BR" dirty="0" smtClean="0"/>
              <a:t>			P1.2 </a:t>
            </a:r>
            <a:r>
              <a:rPr lang="pt-BR" dirty="0" smtClean="0"/>
              <a:t>= ~P1.2; } </a:t>
            </a:r>
            <a:r>
              <a:rPr lang="pt-BR" dirty="0" smtClean="0"/>
              <a:t> }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21870" t="40022" r="49780" b="38128"/>
          <a:stretch>
            <a:fillRect/>
          </a:stretch>
        </p:blipFill>
        <p:spPr bwMode="auto">
          <a:xfrm>
            <a:off x="1259632" y="2708920"/>
            <a:ext cx="3489619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12448" t="45891" r="75376" b="24578"/>
          <a:stretch>
            <a:fillRect/>
          </a:stretch>
        </p:blipFill>
        <p:spPr bwMode="auto">
          <a:xfrm>
            <a:off x="5868144" y="1052736"/>
            <a:ext cx="158417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5580112" y="3212976"/>
            <a:ext cx="221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Intel Memory </a:t>
            </a:r>
            <a:r>
              <a:rPr lang="pt-BR" dirty="0" err="1" smtClean="0"/>
              <a:t>Models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44327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06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Estudo de caso - ???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352257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://3.bp.blogspot.com/-fSkMFFUf_S0/Th2rIbKd_rI/AAAAAAAAAIw/4YVc3a7vYQQ/s1600/pergunt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1628800"/>
            <a:ext cx="4694047" cy="46805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7513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1 – Introdução</a:t>
            </a:r>
          </a:p>
          <a:p>
            <a:pPr lvl="1"/>
            <a:r>
              <a:rPr lang="pt-BR" dirty="0" smtClean="0"/>
              <a:t>Interface entre C e Assembly – vantagens e desvantagens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2 – Métodos de </a:t>
            </a:r>
            <a:r>
              <a:rPr lang="pt-BR" dirty="0" err="1" smtClean="0"/>
              <a:t>interfaceamento</a:t>
            </a:r>
            <a:endParaRPr lang="pt-BR" dirty="0" smtClean="0"/>
          </a:p>
          <a:p>
            <a:pPr lvl="1"/>
            <a:r>
              <a:rPr lang="pt-BR" dirty="0" smtClean="0"/>
              <a:t>Programa C chamando função em </a:t>
            </a:r>
            <a:r>
              <a:rPr lang="pt-BR" dirty="0" err="1" smtClean="0"/>
              <a:t>assembly</a:t>
            </a:r>
            <a:endParaRPr lang="pt-BR" dirty="0" smtClean="0"/>
          </a:p>
          <a:p>
            <a:pPr lvl="2"/>
            <a:r>
              <a:rPr lang="pt-BR" dirty="0" smtClean="0"/>
              <a:t>Passagem de parâmetros e valor de retorno</a:t>
            </a:r>
          </a:p>
          <a:p>
            <a:pPr lvl="2"/>
            <a:r>
              <a:rPr lang="pt-BR" dirty="0" smtClean="0"/>
              <a:t>Variáveis globais</a:t>
            </a:r>
          </a:p>
          <a:p>
            <a:pPr lvl="1"/>
            <a:r>
              <a:rPr lang="pt-BR" dirty="0" smtClean="0"/>
              <a:t>Programa </a:t>
            </a:r>
            <a:r>
              <a:rPr lang="pt-BR" dirty="0" err="1" smtClean="0"/>
              <a:t>assembly</a:t>
            </a:r>
            <a:r>
              <a:rPr lang="pt-BR" dirty="0" smtClean="0"/>
              <a:t> chamando função em C</a:t>
            </a:r>
          </a:p>
          <a:p>
            <a:pPr lvl="1"/>
            <a:r>
              <a:rPr lang="pt-BR" dirty="0" err="1" smtClean="0"/>
              <a:t>Inline</a:t>
            </a:r>
            <a:r>
              <a:rPr lang="pt-BR" dirty="0" smtClean="0"/>
              <a:t> </a:t>
            </a:r>
            <a:r>
              <a:rPr lang="pt-BR" dirty="0" err="1" smtClean="0"/>
              <a:t>assembly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Modelos de memória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3 – Conclusão</a:t>
            </a:r>
          </a:p>
          <a:p>
            <a:pPr lvl="1"/>
            <a:r>
              <a:rPr lang="pt-BR" dirty="0" smtClean="0"/>
              <a:t>Estudo de caso - ???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6023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09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titulo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Diferenças entre C e </a:t>
            </a:r>
            <a:r>
              <a:rPr lang="pt-BR" dirty="0" err="1" smtClean="0"/>
              <a:t>assembly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Vantagens e desvantagens</a:t>
            </a:r>
          </a:p>
          <a:p>
            <a:endParaRPr lang="pt-BR" dirty="0" smtClean="0"/>
          </a:p>
          <a:p>
            <a:r>
              <a:rPr lang="pt-BR" dirty="0" smtClean="0"/>
              <a:t>Quando usar um e quando usar o outro</a:t>
            </a:r>
          </a:p>
          <a:p>
            <a:endParaRPr lang="pt-BR" dirty="0" smtClean="0"/>
          </a:p>
          <a:p>
            <a:r>
              <a:rPr lang="pt-BR" dirty="0" smtClean="0"/>
              <a:t>Por que misturar? Qual a vantagem de utilizar uma solução híbrida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5811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</a:t>
            </a:r>
            <a:r>
              <a:rPr lang="pt-BR" dirty="0" err="1" smtClean="0"/>
              <a:t>interfaceamento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88640"/>
            <a:ext cx="6135687" cy="52977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806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Chamando </a:t>
            </a:r>
            <a:r>
              <a:rPr lang="pt-BR" dirty="0" err="1" smtClean="0"/>
              <a:t>Assembly</a:t>
            </a:r>
            <a:r>
              <a:rPr lang="pt-BR" dirty="0" smtClean="0"/>
              <a:t> em 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7620000" cy="4988024"/>
          </a:xfrm>
        </p:spPr>
        <p:txBody>
          <a:bodyPr/>
          <a:lstStyle/>
          <a:p>
            <a:r>
              <a:rPr lang="pt-BR" dirty="0" smtClean="0"/>
              <a:t>Para chamar do C uma função </a:t>
            </a:r>
            <a:r>
              <a:rPr lang="pt-BR" dirty="0" err="1" smtClean="0"/>
              <a:t>assembly</a:t>
            </a:r>
            <a:r>
              <a:rPr lang="pt-BR" dirty="0" smtClean="0"/>
              <a:t> sem parâmetros e sem retorno, basta colocar seu nome no .ASM, em qualquer lugar, como pública:</a:t>
            </a:r>
          </a:p>
          <a:p>
            <a:pPr lvl="1"/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nome_funcao_ASM</a:t>
            </a:r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A chamada em C é a usual: </a:t>
            </a:r>
            <a:r>
              <a:rPr lang="pt-BR" dirty="0" err="1" smtClean="0"/>
              <a:t>nome_funcao_ASM</a:t>
            </a:r>
            <a:r>
              <a:rPr lang="pt-BR" dirty="0" smtClean="0"/>
              <a:t>(); e deve-se colocar seu protótipo no início do programa</a:t>
            </a:r>
          </a:p>
          <a:p>
            <a:endParaRPr lang="pt-BR" dirty="0" smtClean="0"/>
          </a:p>
          <a:p>
            <a:r>
              <a:rPr lang="pt-BR" dirty="0" smtClean="0"/>
              <a:t>A maneira mais simples de trocar valores entre eles é usar variáveis globais. Declare-as normalmente em C e no </a:t>
            </a:r>
            <a:r>
              <a:rPr lang="pt-BR" dirty="0" err="1" smtClean="0"/>
              <a:t>assembly</a:t>
            </a:r>
            <a:r>
              <a:rPr lang="pt-BR" dirty="0" smtClean="0"/>
              <a:t> as declare como externas:</a:t>
            </a:r>
          </a:p>
          <a:p>
            <a:pPr lvl="1"/>
            <a:r>
              <a:rPr lang="pt-BR" dirty="0" err="1" smtClean="0"/>
              <a:t>extrn</a:t>
            </a:r>
            <a:r>
              <a:rPr lang="pt-BR" dirty="0" smtClean="0"/>
              <a:t> data(var1)</a:t>
            </a:r>
          </a:p>
          <a:p>
            <a:pPr lvl="1"/>
            <a:r>
              <a:rPr lang="pt-BR" dirty="0" err="1" smtClean="0"/>
              <a:t>extrn</a:t>
            </a:r>
            <a:r>
              <a:rPr lang="pt-BR" dirty="0" smtClean="0"/>
              <a:t> data(var2)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Chamando C em </a:t>
            </a:r>
            <a:r>
              <a:rPr lang="pt-BR" dirty="0" err="1" smtClean="0"/>
              <a:t>Assembly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chamar do </a:t>
            </a:r>
            <a:r>
              <a:rPr lang="pt-BR" dirty="0" err="1" smtClean="0"/>
              <a:t>assembly</a:t>
            </a:r>
            <a:r>
              <a:rPr lang="pt-BR" dirty="0" smtClean="0"/>
              <a:t> uma função C sem parâmetros e sem retorno, basta declará-la no .ASM antes como externa e fazer um LCALL normalmente:</a:t>
            </a:r>
          </a:p>
          <a:p>
            <a:pPr lvl="1"/>
            <a:r>
              <a:rPr lang="pt-BR" dirty="0" err="1" smtClean="0"/>
              <a:t>extrn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(</a:t>
            </a:r>
            <a:r>
              <a:rPr lang="pt-BR" dirty="0" err="1" smtClean="0"/>
              <a:t>nome_funcao_C</a:t>
            </a:r>
            <a:r>
              <a:rPr lang="pt-BR" dirty="0" smtClean="0"/>
              <a:t>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7620000" cy="864096"/>
          </a:xfrm>
        </p:spPr>
        <p:txBody>
          <a:bodyPr/>
          <a:lstStyle/>
          <a:p>
            <a:r>
              <a:rPr lang="en-US" sz="3200" dirty="0" err="1" smtClean="0"/>
              <a:t>Programa</a:t>
            </a:r>
            <a:r>
              <a:rPr lang="en-US" sz="3200" dirty="0" smtClean="0"/>
              <a:t> C </a:t>
            </a:r>
            <a:r>
              <a:rPr lang="en-US" sz="3200" dirty="0" err="1" smtClean="0"/>
              <a:t>chamando</a:t>
            </a:r>
            <a:r>
              <a:rPr lang="en-US" sz="3200" dirty="0" smtClean="0"/>
              <a:t> </a:t>
            </a:r>
            <a:r>
              <a:rPr lang="en-US" sz="3200" dirty="0" err="1" smtClean="0"/>
              <a:t>função</a:t>
            </a:r>
            <a:r>
              <a:rPr lang="en-US" sz="3200" dirty="0" smtClean="0"/>
              <a:t> </a:t>
            </a:r>
            <a:r>
              <a:rPr lang="en-US" sz="3200" dirty="0" err="1" smtClean="0"/>
              <a:t>em</a:t>
            </a:r>
            <a:r>
              <a:rPr lang="en-US" sz="3200" dirty="0" smtClean="0"/>
              <a:t> Assembly (No </a:t>
            </a:r>
            <a:r>
              <a:rPr lang="en-US" sz="3200" dirty="0" err="1" smtClean="0"/>
              <a:t>exemplo</a:t>
            </a:r>
            <a:r>
              <a:rPr lang="en-US" sz="3200" dirty="0" smtClean="0"/>
              <a:t> IA-32)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  <a:endParaRPr lang="pt-BR" dirty="0" smtClean="0"/>
          </a:p>
          <a:p>
            <a:r>
              <a:rPr lang="pt-BR" dirty="0" err="1" smtClean="0"/>
              <a:t>extern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soma(</a:t>
            </a:r>
            <a:r>
              <a:rPr lang="pt-BR" dirty="0" err="1" smtClean="0"/>
              <a:t>int</a:t>
            </a:r>
            <a:r>
              <a:rPr lang="pt-BR" dirty="0" smtClean="0"/>
              <a:t> a, </a:t>
            </a:r>
            <a:r>
              <a:rPr lang="pt-BR" dirty="0" err="1" smtClean="0"/>
              <a:t>int</a:t>
            </a:r>
            <a:r>
              <a:rPr lang="pt-BR" dirty="0" smtClean="0"/>
              <a:t> b);</a:t>
            </a:r>
          </a:p>
          <a:p>
            <a:r>
              <a:rPr lang="pt-BR" dirty="0" smtClean="0"/>
              <a:t> </a:t>
            </a:r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(){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x;</a:t>
            </a:r>
          </a:p>
          <a:p>
            <a:r>
              <a:rPr lang="pt-BR" dirty="0" smtClean="0"/>
              <a:t>	x = soma(3,79);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printf</a:t>
            </a:r>
            <a:r>
              <a:rPr lang="pt-BR" dirty="0" smtClean="0"/>
              <a:t>("o resultado da soma </a:t>
            </a:r>
            <a:r>
              <a:rPr lang="pt-BR" dirty="0" err="1" smtClean="0"/>
              <a:t>eh</a:t>
            </a:r>
            <a:r>
              <a:rPr lang="pt-BR" dirty="0" smtClean="0"/>
              <a:t>: %d",x);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return</a:t>
            </a:r>
            <a:r>
              <a:rPr lang="pt-BR" dirty="0" smtClean="0"/>
              <a:t> 0;</a:t>
            </a:r>
          </a:p>
          <a:p>
            <a:r>
              <a:rPr lang="pt-BR" dirty="0" smtClean="0"/>
              <a:t>}</a:t>
            </a:r>
          </a:p>
          <a:p>
            <a:endParaRPr lang="pt-BR" dirty="0" smtClean="0"/>
          </a:p>
          <a:p>
            <a:r>
              <a:rPr lang="pt-BR" dirty="0" smtClean="0"/>
              <a:t>global soma</a:t>
            </a:r>
          </a:p>
          <a:p>
            <a:r>
              <a:rPr lang="pt-BR" dirty="0" smtClean="0"/>
              <a:t> </a:t>
            </a:r>
          </a:p>
          <a:p>
            <a:r>
              <a:rPr lang="pt-BR" dirty="0" smtClean="0"/>
              <a:t>soma:</a:t>
            </a:r>
          </a:p>
          <a:p>
            <a:r>
              <a:rPr lang="pt-BR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,[esp+4]</a:t>
            </a:r>
            <a:endParaRPr lang="pt-BR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ebx</a:t>
            </a:r>
            <a:r>
              <a:rPr lang="en-US" dirty="0" smtClean="0"/>
              <a:t>,[esp+8]</a:t>
            </a:r>
            <a:endParaRPr lang="pt-BR" dirty="0" smtClean="0"/>
          </a:p>
          <a:p>
            <a:r>
              <a:rPr lang="en-US" dirty="0" smtClean="0"/>
              <a:t>	add </a:t>
            </a:r>
            <a:r>
              <a:rPr lang="en-US" dirty="0" err="1" smtClean="0"/>
              <a:t>eax,ebx</a:t>
            </a:r>
            <a:endParaRPr lang="pt-BR" dirty="0" smtClean="0"/>
          </a:p>
          <a:p>
            <a:r>
              <a:rPr lang="en-US" dirty="0" smtClean="0"/>
              <a:t>	</a:t>
            </a:r>
            <a:r>
              <a:rPr lang="pt-BR" dirty="0" err="1" smtClean="0"/>
              <a:t>ret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692696"/>
            <a:ext cx="6135687" cy="4793705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382</TotalTime>
  <Words>393</Words>
  <Application>Microsoft Office PowerPoint</Application>
  <PresentationFormat>Apresentação na tela (4:3)</PresentationFormat>
  <Paragraphs>118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Adjacency</vt:lpstr>
      <vt:lpstr>  Interface entre as linguagens C e Assembly 8085 </vt:lpstr>
      <vt:lpstr>Sumário</vt:lpstr>
      <vt:lpstr>Introdução</vt:lpstr>
      <vt:lpstr>titulo</vt:lpstr>
      <vt:lpstr>Métodos de interfaceamento</vt:lpstr>
      <vt:lpstr>Chamando Assembly em C</vt:lpstr>
      <vt:lpstr>Chamando C em Assembly</vt:lpstr>
      <vt:lpstr>Programa C chamando função em Assembly (No exemplo IA-32) </vt:lpstr>
      <vt:lpstr>Slide 9</vt:lpstr>
      <vt:lpstr>Programa C chamando função em assembly</vt:lpstr>
      <vt:lpstr>Diretivas extern e global</vt:lpstr>
      <vt:lpstr>Passagem de parâmetros e valor de retorno</vt:lpstr>
      <vt:lpstr>Variáveis globais</vt:lpstr>
      <vt:lpstr>Inline assembly</vt:lpstr>
      <vt:lpstr>Inline assembly</vt:lpstr>
      <vt:lpstr>Modelos de memória</vt:lpstr>
      <vt:lpstr>conclusão</vt:lpstr>
      <vt:lpstr>Estudo de caso - ???</vt:lpstr>
      <vt:lpstr>Perguntas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Montador – Software Básico</dc:title>
  <dc:creator>Djore</dc:creator>
  <cp:lastModifiedBy>Caio Gustavo</cp:lastModifiedBy>
  <cp:revision>49</cp:revision>
  <dcterms:created xsi:type="dcterms:W3CDTF">2011-11-05T11:22:40Z</dcterms:created>
  <dcterms:modified xsi:type="dcterms:W3CDTF">2011-12-01T18:18:08Z</dcterms:modified>
</cp:coreProperties>
</file>