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3"/>
  </p:notesMasterIdLst>
  <p:sldIdLst>
    <p:sldId id="256" r:id="rId2"/>
    <p:sldId id="276" r:id="rId3"/>
    <p:sldId id="295" r:id="rId4"/>
    <p:sldId id="298" r:id="rId5"/>
    <p:sldId id="296" r:id="rId6"/>
    <p:sldId id="307" r:id="rId7"/>
    <p:sldId id="309" r:id="rId8"/>
    <p:sldId id="308" r:id="rId9"/>
    <p:sldId id="313" r:id="rId10"/>
    <p:sldId id="314" r:id="rId11"/>
    <p:sldId id="306" r:id="rId12"/>
    <p:sldId id="299" r:id="rId13"/>
    <p:sldId id="300" r:id="rId14"/>
    <p:sldId id="301" r:id="rId15"/>
    <p:sldId id="302" r:id="rId16"/>
    <p:sldId id="310" r:id="rId17"/>
    <p:sldId id="311" r:id="rId18"/>
    <p:sldId id="312" r:id="rId19"/>
    <p:sldId id="297" r:id="rId20"/>
    <p:sldId id="305" r:id="rId21"/>
    <p:sldId id="28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05000"/>
            <a:ext cx="7992888" cy="259397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Augusto Geraldes</a:t>
            </a:r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Angelo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</a:t>
            </a:r>
          </a:p>
          <a:p>
            <a:r>
              <a:rPr lang="pt-BR" dirty="0" smtClean="0"/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4117" y="1268760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4000" dirty="0" smtClean="0"/>
              <a:t>Software Básico – UnB 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de se chamar C em </a:t>
            </a:r>
            <a:r>
              <a:rPr lang="pt-BR" dirty="0" err="1" smtClean="0"/>
              <a:t>assembly</a:t>
            </a:r>
            <a:r>
              <a:rPr lang="pt-BR" dirty="0" smtClean="0"/>
              <a:t> ou </a:t>
            </a:r>
            <a:r>
              <a:rPr lang="pt-BR" dirty="0" err="1" smtClean="0"/>
              <a:t>assembly</a:t>
            </a:r>
            <a:r>
              <a:rPr lang="pt-BR" dirty="0" smtClean="0"/>
              <a:t> em 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Desta forma é permitido fazer com que haja trocas em qualquer sentido entre os códigos, dado que eles só vão ser conectados e formato “.</a:t>
            </a:r>
            <a:r>
              <a:rPr lang="pt-BR" smtClean="0"/>
              <a:t>o”;</a:t>
            </a:r>
          </a:p>
          <a:p>
            <a:endParaRPr lang="pt-BR" dirty="0" smtClean="0"/>
          </a:p>
          <a:p>
            <a:r>
              <a:rPr lang="pt-BR" dirty="0" smtClean="0"/>
              <a:t>Formato </a:t>
            </a:r>
            <a:r>
              <a:rPr lang="pt-BR" dirty="0" smtClean="0"/>
              <a:t>“.o</a:t>
            </a:r>
            <a:r>
              <a:rPr lang="pt-BR" dirty="0" smtClean="0"/>
              <a:t>” não cria diferenças entre programas desde que não seja em </a:t>
            </a:r>
            <a:r>
              <a:rPr lang="pt-BR" dirty="0" err="1" smtClean="0"/>
              <a:t>OS`</a:t>
            </a:r>
            <a:r>
              <a:rPr lang="pt-BR" dirty="0" smtClean="0"/>
              <a:t>s diferentes.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692696"/>
            <a:ext cx="6135687" cy="47937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Programa C chamando função em </a:t>
            </a:r>
            <a:r>
              <a:rPr lang="pt-BR" sz="3200" dirty="0" err="1" smtClean="0"/>
              <a:t>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isso é </a:t>
            </a:r>
            <a:r>
              <a:rPr lang="pt-BR" dirty="0" err="1" smtClean="0"/>
              <a:t>possivel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a.c</a:t>
            </a:r>
            <a:r>
              <a:rPr lang="pt-BR" dirty="0" smtClean="0"/>
              <a:t> -&gt; compilador -&gt; </a:t>
            </a:r>
            <a:r>
              <a:rPr lang="pt-BR" dirty="0" err="1" smtClean="0"/>
              <a:t>a.o</a:t>
            </a:r>
            <a:endParaRPr lang="pt-BR" dirty="0" smtClean="0"/>
          </a:p>
          <a:p>
            <a:r>
              <a:rPr lang="pt-BR" dirty="0" smtClean="0"/>
              <a:t>b.asm -&gt; montador -&gt; </a:t>
            </a:r>
            <a:r>
              <a:rPr lang="pt-BR" dirty="0" err="1" smtClean="0"/>
              <a:t>b.o</a:t>
            </a:r>
            <a:endParaRPr lang="pt-BR" dirty="0" smtClean="0"/>
          </a:p>
          <a:p>
            <a:r>
              <a:rPr lang="pt-BR" dirty="0" err="1" smtClean="0"/>
              <a:t>a.o</a:t>
            </a:r>
            <a:r>
              <a:rPr lang="pt-BR" dirty="0" smtClean="0"/>
              <a:t> + </a:t>
            </a:r>
            <a:r>
              <a:rPr lang="pt-BR" dirty="0" err="1" smtClean="0"/>
              <a:t>b.o</a:t>
            </a:r>
            <a:r>
              <a:rPr lang="pt-BR" dirty="0" smtClean="0"/>
              <a:t> -&gt; </a:t>
            </a:r>
            <a:r>
              <a:rPr lang="pt-BR" dirty="0" err="1" smtClean="0"/>
              <a:t>ligador</a:t>
            </a:r>
            <a:r>
              <a:rPr lang="pt-BR" dirty="0" smtClean="0"/>
              <a:t> -&gt; </a:t>
            </a:r>
            <a:r>
              <a:rPr lang="pt-BR" dirty="0" err="1" smtClean="0"/>
              <a:t>executavel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 </a:t>
            </a:r>
            <a:r>
              <a:rPr lang="pt-BR" dirty="0" err="1" smtClean="0"/>
              <a:t>ligador</a:t>
            </a:r>
            <a:r>
              <a:rPr lang="pt-BR" dirty="0" smtClean="0"/>
              <a:t> tudo é objeto. Tanto faz de onde veio</a:t>
            </a:r>
          </a:p>
        </p:txBody>
      </p:sp>
    </p:spTree>
    <p:extLst>
      <p:ext uri="{BB962C8B-B14F-4D97-AF65-F5344CB8AC3E}">
        <p14:creationId xmlns:p14="http://schemas.microsoft.com/office/powerpoint/2010/main" xmlns="" val="34190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Diretivas </a:t>
            </a:r>
            <a:r>
              <a:rPr lang="pt-BR" sz="3600" dirty="0" err="1" smtClean="0"/>
              <a:t>extern</a:t>
            </a:r>
            <a:r>
              <a:rPr lang="pt-BR" sz="3600" dirty="0" smtClean="0"/>
              <a:t> e global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31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Passagem de parâmetros e valor de retorno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0111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Variáveis globais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3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Codificação básica para GCC</a:t>
            </a:r>
          </a:p>
          <a:p>
            <a:pPr lvl="1"/>
            <a:r>
              <a:rPr lang="pt-BR" dirty="0" smtClean="0"/>
              <a:t>Sintaxe: AT&amp;T</a:t>
            </a:r>
          </a:p>
          <a:p>
            <a:pPr lvl="1"/>
            <a:r>
              <a:rPr lang="pt-BR" dirty="0" smtClean="0"/>
              <a:t>Exemplo: </a:t>
            </a:r>
          </a:p>
          <a:p>
            <a:pPr lvl="2">
              <a:buNone/>
            </a:pPr>
            <a:r>
              <a:rPr lang="pt-BR" dirty="0" smtClean="0"/>
              <a:t>	__</a:t>
            </a:r>
            <a:r>
              <a:rPr lang="pt-BR" dirty="0" err="1" smtClean="0"/>
              <a:t>asm__</a:t>
            </a:r>
            <a:r>
              <a:rPr lang="pt-BR" dirty="0" smtClean="0"/>
              <a:t> ("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eax</a:t>
            </a:r>
            <a:r>
              <a:rPr lang="pt-BR" dirty="0" smtClean="0"/>
              <a:t>, %</a:t>
            </a:r>
            <a:r>
              <a:rPr lang="pt-BR" dirty="0" err="1" smtClean="0"/>
              <a:t>ebx</a:t>
            </a:r>
            <a:r>
              <a:rPr lang="pt-BR" dirty="0" smtClean="0"/>
              <a:t>\n\t" 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$56, %</a:t>
            </a:r>
            <a:r>
              <a:rPr lang="pt-BR" dirty="0" err="1" smtClean="0"/>
              <a:t>esi</a:t>
            </a:r>
            <a:r>
              <a:rPr lang="pt-BR" dirty="0" smtClean="0"/>
              <a:t>\n\t“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ecx</a:t>
            </a:r>
            <a:r>
              <a:rPr lang="pt-BR" dirty="0" smtClean="0"/>
              <a:t>, $</a:t>
            </a:r>
            <a:r>
              <a:rPr lang="pt-BR" dirty="0" err="1" smtClean="0"/>
              <a:t>label</a:t>
            </a:r>
            <a:r>
              <a:rPr lang="pt-BR" dirty="0" smtClean="0"/>
              <a:t>(%</a:t>
            </a:r>
            <a:r>
              <a:rPr lang="pt-BR" dirty="0" err="1" smtClean="0"/>
              <a:t>edx</a:t>
            </a:r>
            <a:r>
              <a:rPr lang="pt-BR" dirty="0" smtClean="0"/>
              <a:t>,%</a:t>
            </a:r>
            <a:r>
              <a:rPr lang="pt-BR" dirty="0" err="1" smtClean="0"/>
              <a:t>ebx</a:t>
            </a:r>
            <a:r>
              <a:rPr lang="pt-BR" dirty="0" smtClean="0"/>
              <a:t>,$4)\n\t”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movb</a:t>
            </a:r>
            <a:r>
              <a:rPr lang="pt-BR" dirty="0" smtClean="0"/>
              <a:t> %ah, (%</a:t>
            </a:r>
            <a:r>
              <a:rPr lang="pt-BR" dirty="0" err="1" smtClean="0"/>
              <a:t>ebx</a:t>
            </a:r>
            <a:r>
              <a:rPr lang="pt-BR" dirty="0" smtClean="0"/>
              <a:t>)");</a:t>
            </a:r>
          </a:p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Como definir as variáveis de entrada e saída (interface com C)</a:t>
            </a:r>
          </a:p>
          <a:p>
            <a:pPr lvl="1"/>
            <a:r>
              <a:rPr lang="pt-BR" dirty="0" smtClean="0"/>
              <a:t>Como indicar como essas variáveis serão usadas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Extensão (continuação)</a:t>
            </a:r>
          </a:p>
          <a:p>
            <a:pPr lvl="1"/>
            <a:r>
              <a:rPr lang="pt-BR" dirty="0" smtClean="0"/>
              <a:t>Campos: </a:t>
            </a:r>
            <a:r>
              <a:rPr lang="pt-BR" i="1" dirty="0" err="1" smtClean="0"/>
              <a:t>assembly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, saída, entrada e registradores utilizados</a:t>
            </a:r>
          </a:p>
          <a:p>
            <a:pPr lvl="1"/>
            <a:r>
              <a:rPr lang="pt-BR" dirty="0" err="1" smtClean="0"/>
              <a:t>Operandos</a:t>
            </a:r>
            <a:r>
              <a:rPr lang="pt-BR" dirty="0" smtClean="0"/>
              <a:t>: associados a variáveis em C</a:t>
            </a:r>
          </a:p>
          <a:p>
            <a:pPr lvl="1"/>
            <a:r>
              <a:rPr lang="pt-BR" dirty="0" smtClean="0"/>
              <a:t>Restrições: r, =r, a,b,c,...,m, ..., número</a:t>
            </a:r>
          </a:p>
          <a:p>
            <a:pPr lvl="1"/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a=10, b; 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asm</a:t>
            </a:r>
            <a:r>
              <a:rPr lang="pt-BR" dirty="0" smtClean="0"/>
              <a:t> 	(“</a:t>
            </a:r>
            <a:r>
              <a:rPr lang="pt-BR" dirty="0" err="1" smtClean="0"/>
              <a:t>movl</a:t>
            </a:r>
            <a:r>
              <a:rPr lang="pt-BR" dirty="0" smtClean="0"/>
              <a:t> %1, %%</a:t>
            </a:r>
            <a:r>
              <a:rPr lang="pt-BR" dirty="0" err="1" smtClean="0"/>
              <a:t>eax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				   </a:t>
            </a:r>
            <a:r>
              <a:rPr lang="pt-BR" dirty="0" err="1" smtClean="0"/>
              <a:t>movl</a:t>
            </a:r>
            <a:r>
              <a:rPr lang="pt-BR" dirty="0" smtClean="0"/>
              <a:t> %%</a:t>
            </a:r>
            <a:r>
              <a:rPr lang="pt-BR" dirty="0" err="1" smtClean="0"/>
              <a:t>eax</a:t>
            </a:r>
            <a:r>
              <a:rPr lang="pt-BR" dirty="0" smtClean="0"/>
              <a:t>, %0;”</a:t>
            </a:r>
          </a:p>
          <a:p>
            <a:pPr lvl="1">
              <a:buNone/>
            </a:pPr>
            <a:r>
              <a:rPr lang="pt-BR" dirty="0" smtClean="0"/>
              <a:t>				:"=r"(b)	/* </a:t>
            </a:r>
            <a:r>
              <a:rPr lang="pt-BR" dirty="0" err="1" smtClean="0"/>
              <a:t>saida</a:t>
            </a:r>
            <a:r>
              <a:rPr lang="pt-BR" dirty="0" smtClean="0"/>
              <a:t> */ </a:t>
            </a:r>
          </a:p>
          <a:p>
            <a:pPr lvl="1">
              <a:buNone/>
            </a:pPr>
            <a:r>
              <a:rPr lang="pt-BR" dirty="0" smtClean="0"/>
              <a:t>				:"r"(a) 	/* entrada */ </a:t>
            </a:r>
          </a:p>
          <a:p>
            <a:pPr lvl="1">
              <a:buNone/>
            </a:pPr>
            <a:r>
              <a:rPr lang="pt-BR" dirty="0" smtClean="0"/>
              <a:t>				:"%</a:t>
            </a:r>
            <a:r>
              <a:rPr lang="pt-BR" dirty="0" err="1" smtClean="0"/>
              <a:t>eax</a:t>
            </a:r>
            <a:r>
              <a:rPr lang="pt-BR" dirty="0" smtClean="0"/>
              <a:t>" 	/* registradores utilizados */  ); </a:t>
            </a:r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que são?</a:t>
            </a:r>
          </a:p>
          <a:p>
            <a:endParaRPr lang="pt-BR" dirty="0"/>
          </a:p>
          <a:p>
            <a:r>
              <a:rPr lang="pt-BR" dirty="0" smtClean="0"/>
              <a:t>Qual usar?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small,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, </a:t>
            </a:r>
            <a:r>
              <a:rPr lang="pt-BR" dirty="0" err="1" smtClean="0"/>
              <a:t>huge</a:t>
            </a:r>
            <a:endParaRPr lang="pt-BR" dirty="0" smtClean="0"/>
          </a:p>
          <a:p>
            <a:pPr lvl="1"/>
            <a:r>
              <a:rPr lang="pt-BR" dirty="0" smtClean="0"/>
              <a:t>Podem ser usadas para especificar o modelo para cada função</a:t>
            </a:r>
          </a:p>
          <a:p>
            <a:pPr lvl="1"/>
            <a:r>
              <a:rPr lang="pt-BR" dirty="0" smtClean="0"/>
              <a:t>Exemplo: 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small</a:t>
            </a:r>
          </a:p>
          <a:p>
            <a:pPr lvl="1">
              <a:buNone/>
            </a:pPr>
            <a:r>
              <a:rPr lang="pt-BR" dirty="0" smtClean="0"/>
              <a:t>				{ for (i=8;i&gt;0;i--) { </a:t>
            </a:r>
          </a:p>
          <a:p>
            <a:pPr lvl="1">
              <a:buNone/>
            </a:pPr>
            <a:r>
              <a:rPr lang="pt-BR" dirty="0" smtClean="0"/>
              <a:t>				P1.2 = ~P1.2; }  }</a:t>
            </a:r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1870" t="40022" r="49780" b="38128"/>
          <a:stretch>
            <a:fillRect/>
          </a:stretch>
        </p:blipFill>
        <p:spPr bwMode="auto">
          <a:xfrm>
            <a:off x="1259632" y="2708920"/>
            <a:ext cx="34896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2448" t="45891" r="75376" b="24578"/>
          <a:stretch>
            <a:fillRect/>
          </a:stretch>
        </p:blipFill>
        <p:spPr bwMode="auto">
          <a:xfrm>
            <a:off x="5868144" y="1052736"/>
            <a:ext cx="15841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580112" y="3212976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Intel Memory </a:t>
            </a:r>
            <a:r>
              <a:rPr lang="pt-BR" dirty="0" err="1" smtClean="0"/>
              <a:t>Models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Estudo de caso - 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Estudo de caso -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Diferenças entre C e </a:t>
            </a:r>
            <a:r>
              <a:rPr lang="pt-BR" dirty="0" err="1" smtClean="0"/>
              <a:t>assembly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  <a:p>
            <a:endParaRPr lang="pt-BR" dirty="0" smtClean="0"/>
          </a:p>
          <a:p>
            <a:r>
              <a:rPr lang="pt-BR" dirty="0" smtClean="0"/>
              <a:t>Quando usar um e quando usar o outro</a:t>
            </a:r>
          </a:p>
          <a:p>
            <a:endParaRPr lang="pt-BR" dirty="0" smtClean="0"/>
          </a:p>
          <a:p>
            <a:r>
              <a:rPr lang="pt-BR" dirty="0" smtClean="0"/>
              <a:t>Por que misturar? Qual a vantagem de utilizar uma solução híbrida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1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6135687" cy="5297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</a:t>
            </a:r>
            <a:r>
              <a:rPr lang="pt-BR" dirty="0" err="1" smtClean="0"/>
              <a:t>Assembly</a:t>
            </a:r>
            <a:r>
              <a:rPr lang="pt-BR" dirty="0" smtClean="0"/>
              <a:t>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pt-BR" dirty="0" smtClean="0"/>
              <a:t>Para chamar do C uma função </a:t>
            </a:r>
            <a:r>
              <a:rPr lang="pt-BR" dirty="0" err="1" smtClean="0"/>
              <a:t>assembly</a:t>
            </a:r>
            <a:r>
              <a:rPr lang="pt-BR" dirty="0" smtClean="0"/>
              <a:t> sem parâmetros e sem retorno, basta colocar seu nome no .ASM, em qualquer lugar, como pública: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nome_funcao_ASM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chamada em C é a usual: </a:t>
            </a:r>
            <a:r>
              <a:rPr lang="pt-BR" dirty="0" err="1" smtClean="0"/>
              <a:t>nome_funcao_ASM</a:t>
            </a:r>
            <a:r>
              <a:rPr lang="pt-BR" dirty="0" smtClean="0"/>
              <a:t>(); e deve-se colocar seu protótipo no início do programa</a:t>
            </a:r>
          </a:p>
          <a:p>
            <a:endParaRPr lang="pt-BR" dirty="0" smtClean="0"/>
          </a:p>
          <a:p>
            <a:r>
              <a:rPr lang="pt-BR" dirty="0" smtClean="0"/>
              <a:t>A maneira mais simples de trocar valores entre eles é usar variáveis globais. Declare-as normalmente em C e no </a:t>
            </a:r>
            <a:r>
              <a:rPr lang="pt-BR" dirty="0" err="1" smtClean="0"/>
              <a:t>assembly</a:t>
            </a:r>
            <a:r>
              <a:rPr lang="pt-BR" dirty="0" smtClean="0"/>
              <a:t> as declare como externas: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data(var1)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data(var2)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C em </a:t>
            </a:r>
            <a:r>
              <a:rPr lang="pt-BR" dirty="0" err="1" smtClean="0"/>
              <a:t>Assembly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chamar do </a:t>
            </a:r>
            <a:r>
              <a:rPr lang="pt-BR" dirty="0" err="1" smtClean="0"/>
              <a:t>assembly</a:t>
            </a:r>
            <a:r>
              <a:rPr lang="pt-BR" dirty="0" smtClean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(</a:t>
            </a:r>
            <a:r>
              <a:rPr lang="pt-BR" dirty="0" err="1" smtClean="0"/>
              <a:t>nome_funcao_C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864096"/>
          </a:xfrm>
        </p:spPr>
        <p:txBody>
          <a:bodyPr/>
          <a:lstStyle/>
          <a:p>
            <a:r>
              <a:rPr lang="en-US" sz="3200" dirty="0" err="1" smtClean="0"/>
              <a:t>Programa</a:t>
            </a:r>
            <a:r>
              <a:rPr lang="en-US" sz="3200" dirty="0" smtClean="0"/>
              <a:t> C </a:t>
            </a:r>
            <a:r>
              <a:rPr lang="en-US" sz="3200" dirty="0" err="1" smtClean="0"/>
              <a:t>chamando</a:t>
            </a:r>
            <a:r>
              <a:rPr lang="en-US" sz="3200" dirty="0" smtClean="0"/>
              <a:t> </a:t>
            </a:r>
            <a:r>
              <a:rPr lang="en-US" sz="3200" dirty="0" err="1" smtClean="0"/>
              <a:t>função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Assembly (No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 IA-32)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soma(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b);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r>
              <a:rPr lang="pt-BR" dirty="0" smtClean="0"/>
              <a:t>	x = soma(3,79);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("o resultado da soma </a:t>
            </a:r>
            <a:r>
              <a:rPr lang="pt-BR" dirty="0" err="1" smtClean="0"/>
              <a:t>eh</a:t>
            </a:r>
            <a:r>
              <a:rPr lang="pt-BR" dirty="0" smtClean="0"/>
              <a:t>: %d",x);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global soma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soma:</a:t>
            </a:r>
          </a:p>
          <a:p>
            <a:r>
              <a:rPr lang="pt-BR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,[esp+4]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,[esp+8]</a:t>
            </a:r>
            <a:endParaRPr lang="pt-BR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eax,ebx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ret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416" y="188640"/>
            <a:ext cx="7620000" cy="1143000"/>
          </a:xfrm>
        </p:spPr>
        <p:txBody>
          <a:bodyPr/>
          <a:lstStyle/>
          <a:p>
            <a:r>
              <a:rPr lang="pt-BR" dirty="0" smtClean="0"/>
              <a:t>Forma de se chamar C em </a:t>
            </a:r>
            <a:r>
              <a:rPr lang="pt-BR" dirty="0" err="1" smtClean="0"/>
              <a:t>assembly</a:t>
            </a:r>
            <a:r>
              <a:rPr lang="pt-BR" dirty="0" smtClean="0"/>
              <a:t> ou </a:t>
            </a:r>
            <a:r>
              <a:rPr lang="pt-BR" dirty="0" err="1" smtClean="0"/>
              <a:t>assembly</a:t>
            </a:r>
            <a:r>
              <a:rPr lang="pt-BR" dirty="0" smtClean="0"/>
              <a:t> em  C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90286"/>
            <a:ext cx="5616624" cy="51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388</TotalTime>
  <Words>460</Words>
  <Application>Microsoft Office PowerPoint</Application>
  <PresentationFormat>Apresentação na tela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Adjacency</vt:lpstr>
      <vt:lpstr>  Interface entre as linguagens C e Assembly 8085 </vt:lpstr>
      <vt:lpstr>Sumário</vt:lpstr>
      <vt:lpstr>Introdução</vt:lpstr>
      <vt:lpstr>titulo</vt:lpstr>
      <vt:lpstr>Métodos de interfaceamento</vt:lpstr>
      <vt:lpstr>Chamando Assembly em C</vt:lpstr>
      <vt:lpstr>Chamando C em Assembly</vt:lpstr>
      <vt:lpstr>Programa C chamando função em Assembly (No exemplo IA-32) </vt:lpstr>
      <vt:lpstr>Forma de se chamar C em assembly ou assembly em  C</vt:lpstr>
      <vt:lpstr>Forma de se chamar C em assembly ou assembly em  C</vt:lpstr>
      <vt:lpstr>Slide 11</vt:lpstr>
      <vt:lpstr>Programa C chamando função em assembly</vt:lpstr>
      <vt:lpstr>Diretivas extern e global</vt:lpstr>
      <vt:lpstr>Passagem de parâmetros e valor de retorno</vt:lpstr>
      <vt:lpstr>Variáveis globais</vt:lpstr>
      <vt:lpstr>Inline assembly</vt:lpstr>
      <vt:lpstr>Inline assembly</vt:lpstr>
      <vt:lpstr>Modelos de memória</vt:lpstr>
      <vt:lpstr>conclusão</vt:lpstr>
      <vt:lpstr>Estudo de caso - ???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Djore</cp:lastModifiedBy>
  <cp:revision>50</cp:revision>
  <dcterms:created xsi:type="dcterms:W3CDTF">2011-11-05T11:22:40Z</dcterms:created>
  <dcterms:modified xsi:type="dcterms:W3CDTF">2011-12-02T00:15:56Z</dcterms:modified>
</cp:coreProperties>
</file>