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30"/>
  </p:notesMasterIdLst>
  <p:sldIdLst>
    <p:sldId id="256" r:id="rId2"/>
    <p:sldId id="276" r:id="rId3"/>
    <p:sldId id="295" r:id="rId4"/>
    <p:sldId id="298" r:id="rId5"/>
    <p:sldId id="296" r:id="rId6"/>
    <p:sldId id="307" r:id="rId7"/>
    <p:sldId id="309" r:id="rId8"/>
    <p:sldId id="308" r:id="rId9"/>
    <p:sldId id="313" r:id="rId10"/>
    <p:sldId id="314" r:id="rId11"/>
    <p:sldId id="306" r:id="rId12"/>
    <p:sldId id="299" r:id="rId13"/>
    <p:sldId id="300" r:id="rId14"/>
    <p:sldId id="301" r:id="rId15"/>
    <p:sldId id="302" r:id="rId16"/>
    <p:sldId id="310" r:id="rId17"/>
    <p:sldId id="311" r:id="rId18"/>
    <p:sldId id="312" r:id="rId19"/>
    <p:sldId id="297" r:id="rId20"/>
    <p:sldId id="315" r:id="rId21"/>
    <p:sldId id="305" r:id="rId22"/>
    <p:sldId id="316" r:id="rId23"/>
    <p:sldId id="317" r:id="rId24"/>
    <p:sldId id="318" r:id="rId25"/>
    <p:sldId id="319" r:id="rId26"/>
    <p:sldId id="320" r:id="rId27"/>
    <p:sldId id="321" r:id="rId28"/>
    <p:sldId id="289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2AF00-0D92-4FB3-BF30-0E1262BA24CF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6F26-12D3-46DB-BEB2-9E56F06A051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32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BE08B6B-564C-4EB5-BE5C-0142EA1AA5D2}" type="datetimeFigureOut">
              <a:rPr lang="pt-BR" smtClean="0"/>
              <a:pPr/>
              <a:t>01/12/2011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905000"/>
            <a:ext cx="7992888" cy="2593975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6000" dirty="0"/>
              <a:t/>
            </a:r>
            <a:br>
              <a:rPr lang="pt-BR" sz="6000" dirty="0"/>
            </a:br>
            <a:r>
              <a:rPr lang="pt-BR" sz="4800" dirty="0" smtClean="0"/>
              <a:t>Interface entre as linguagens C e Assembly 8085</a:t>
            </a:r>
            <a:r>
              <a:rPr lang="pt-BR" sz="5400" dirty="0" smtClean="0"/>
              <a:t/>
            </a:r>
            <a:br>
              <a:rPr lang="pt-BR" sz="5400" dirty="0" smtClean="0"/>
            </a:b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/>
              <a:t>André Augusto Geraldes</a:t>
            </a:r>
          </a:p>
          <a:p>
            <a:r>
              <a:rPr lang="pt-BR" sz="2000" dirty="0" smtClean="0"/>
              <a:t>Caio </a:t>
            </a:r>
            <a:r>
              <a:rPr lang="pt-BR" sz="2000" dirty="0" err="1" smtClean="0"/>
              <a:t>Angelo</a:t>
            </a:r>
            <a:endParaRPr lang="pt-BR" sz="2000" dirty="0" smtClean="0"/>
          </a:p>
          <a:p>
            <a:r>
              <a:rPr lang="pt-BR" sz="2000" dirty="0" err="1" smtClean="0"/>
              <a:t>Djore</a:t>
            </a:r>
            <a:r>
              <a:rPr lang="pt-BR" sz="2000" dirty="0" smtClean="0"/>
              <a:t> Gouveia					</a:t>
            </a:r>
          </a:p>
          <a:p>
            <a:r>
              <a:rPr lang="pt-BR" dirty="0" smtClean="0"/>
              <a:t>Ney César de Melo Filho </a:t>
            </a:r>
            <a:r>
              <a:rPr lang="pt-BR" sz="2000" dirty="0" smtClean="0"/>
              <a:t>				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74117" y="1268760"/>
            <a:ext cx="8280920" cy="1296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4000" dirty="0" smtClean="0"/>
              <a:t>Software Básico – UnB 2/2011</a:t>
            </a:r>
            <a:r>
              <a:rPr lang="pt-BR" sz="5400" dirty="0" smtClean="0"/>
              <a:t/>
            </a:r>
            <a:br>
              <a:rPr lang="pt-BR" sz="5400" dirty="0" smtClean="0"/>
            </a:br>
            <a:endParaRPr lang="pt-BR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Desta forma é permitido fazer com que haja trocas em qualquer sentido entre os códigos, dado que eles só vão ser conectados e formato “.</a:t>
            </a:r>
            <a:r>
              <a:rPr lang="pt-BR" smtClean="0"/>
              <a:t>o”;</a:t>
            </a:r>
          </a:p>
          <a:p>
            <a:endParaRPr lang="pt-BR" dirty="0" smtClean="0"/>
          </a:p>
          <a:p>
            <a:r>
              <a:rPr lang="pt-BR" dirty="0" smtClean="0"/>
              <a:t>Formato “.o” não cria diferenças entre programas desde que não seja em </a:t>
            </a:r>
            <a:r>
              <a:rPr lang="pt-BR" dirty="0" err="1" smtClean="0"/>
              <a:t>OS`</a:t>
            </a:r>
            <a:r>
              <a:rPr lang="pt-BR" dirty="0" smtClean="0"/>
              <a:t>s diferentes.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Forma de se chamar C em </a:t>
            </a:r>
            <a:r>
              <a:rPr lang="pt-BR" dirty="0" err="1" smtClean="0"/>
              <a:t>assembly</a:t>
            </a:r>
            <a:r>
              <a:rPr lang="pt-BR" dirty="0" smtClean="0"/>
              <a:t> ou </a:t>
            </a:r>
            <a:r>
              <a:rPr lang="pt-BR" dirty="0" err="1" smtClean="0"/>
              <a:t>assembly</a:t>
            </a:r>
            <a:r>
              <a:rPr lang="pt-BR" dirty="0" smtClean="0"/>
              <a:t> em  C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692696"/>
            <a:ext cx="6135687" cy="479370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isso é </a:t>
            </a:r>
            <a:r>
              <a:rPr lang="pt-BR" dirty="0" err="1" smtClean="0"/>
              <a:t>possivel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r>
              <a:rPr lang="pt-BR" dirty="0" err="1" smtClean="0"/>
              <a:t>a.c</a:t>
            </a:r>
            <a:r>
              <a:rPr lang="pt-BR" dirty="0" smtClean="0"/>
              <a:t> -&gt; compilador -&gt; </a:t>
            </a:r>
            <a:r>
              <a:rPr lang="pt-BR" dirty="0" err="1" smtClean="0"/>
              <a:t>a.o</a:t>
            </a:r>
            <a:endParaRPr lang="pt-BR" dirty="0" smtClean="0"/>
          </a:p>
          <a:p>
            <a:r>
              <a:rPr lang="pt-BR" dirty="0" smtClean="0"/>
              <a:t>b.asm -&gt; montador -&gt; </a:t>
            </a:r>
            <a:r>
              <a:rPr lang="pt-BR" dirty="0" err="1" smtClean="0"/>
              <a:t>b.o</a:t>
            </a:r>
            <a:endParaRPr lang="pt-BR" dirty="0" smtClean="0"/>
          </a:p>
          <a:p>
            <a:r>
              <a:rPr lang="pt-BR" dirty="0" err="1" smtClean="0"/>
              <a:t>a.o</a:t>
            </a:r>
            <a:r>
              <a:rPr lang="pt-BR" dirty="0" smtClean="0"/>
              <a:t> + </a:t>
            </a:r>
            <a:r>
              <a:rPr lang="pt-BR" dirty="0" err="1" smtClean="0"/>
              <a:t>b.o</a:t>
            </a:r>
            <a:r>
              <a:rPr lang="pt-BR" dirty="0" smtClean="0"/>
              <a:t> -&gt; </a:t>
            </a:r>
            <a:r>
              <a:rPr lang="pt-BR" dirty="0" err="1" smtClean="0"/>
              <a:t>ligador</a:t>
            </a:r>
            <a:r>
              <a:rPr lang="pt-BR" dirty="0" smtClean="0"/>
              <a:t> -&gt; </a:t>
            </a:r>
            <a:r>
              <a:rPr lang="pt-BR" dirty="0" err="1" smtClean="0"/>
              <a:t>executavel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Pro </a:t>
            </a:r>
            <a:r>
              <a:rPr lang="pt-BR" dirty="0" err="1" smtClean="0"/>
              <a:t>ligador</a:t>
            </a:r>
            <a:r>
              <a:rPr lang="pt-BR" dirty="0" smtClean="0"/>
              <a:t> tudo é objeto. Tanto faz de onde veio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Programa C chamando função em </a:t>
            </a:r>
            <a:r>
              <a:rPr lang="pt-BR" sz="3200" dirty="0" err="1" smtClean="0"/>
              <a:t>assembly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90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Diretivas </a:t>
            </a:r>
            <a:r>
              <a:rPr lang="pt-BR" sz="3600" dirty="0" err="1" smtClean="0"/>
              <a:t>extern</a:t>
            </a:r>
            <a:r>
              <a:rPr lang="pt-BR" sz="3600" dirty="0" smtClean="0"/>
              <a:t> e global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11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Passagem de parâmetros e valor de retorno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11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 exemplo</a:t>
            </a:r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Variáveis globais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34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Introdução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Codificação básica para GCC</a:t>
            </a:r>
          </a:p>
          <a:p>
            <a:pPr lvl="1"/>
            <a:r>
              <a:rPr lang="pt-BR" dirty="0" smtClean="0"/>
              <a:t>Sintaxe: AT&amp;T</a:t>
            </a:r>
          </a:p>
          <a:p>
            <a:pPr lvl="1"/>
            <a:r>
              <a:rPr lang="pt-BR" dirty="0" smtClean="0"/>
              <a:t>Exemplo: </a:t>
            </a:r>
          </a:p>
          <a:p>
            <a:pPr lvl="2">
              <a:buNone/>
            </a:pPr>
            <a:r>
              <a:rPr lang="pt-BR" dirty="0" smtClean="0"/>
              <a:t>	__</a:t>
            </a:r>
            <a:r>
              <a:rPr lang="pt-BR" dirty="0" err="1" smtClean="0"/>
              <a:t>asm__</a:t>
            </a:r>
            <a:r>
              <a:rPr lang="pt-BR" dirty="0" smtClean="0"/>
              <a:t> ("</a:t>
            </a:r>
            <a:r>
              <a:rPr lang="pt-BR" dirty="0" err="1" smtClean="0"/>
              <a:t>movl</a:t>
            </a:r>
            <a:r>
              <a:rPr lang="pt-BR" dirty="0" smtClean="0"/>
              <a:t> %</a:t>
            </a:r>
            <a:r>
              <a:rPr lang="pt-BR" dirty="0" err="1" smtClean="0"/>
              <a:t>eax</a:t>
            </a:r>
            <a:r>
              <a:rPr lang="pt-BR" dirty="0" smtClean="0"/>
              <a:t>, %</a:t>
            </a:r>
            <a:r>
              <a:rPr lang="pt-BR" dirty="0" err="1" smtClean="0"/>
              <a:t>ebx</a:t>
            </a:r>
            <a:r>
              <a:rPr lang="pt-BR" dirty="0" smtClean="0"/>
              <a:t>\n\t" </a:t>
            </a:r>
          </a:p>
          <a:p>
            <a:pPr lvl="2">
              <a:buNone/>
            </a:pPr>
            <a:r>
              <a:rPr lang="pt-BR" dirty="0" smtClean="0"/>
              <a:t>		   "</a:t>
            </a:r>
            <a:r>
              <a:rPr lang="pt-BR" dirty="0" err="1" smtClean="0"/>
              <a:t>movl</a:t>
            </a:r>
            <a:r>
              <a:rPr lang="pt-BR" dirty="0" smtClean="0"/>
              <a:t> $56, %</a:t>
            </a:r>
            <a:r>
              <a:rPr lang="pt-BR" dirty="0" err="1" smtClean="0"/>
              <a:t>esi</a:t>
            </a:r>
            <a:r>
              <a:rPr lang="pt-BR" dirty="0" smtClean="0"/>
              <a:t>\n\t“</a:t>
            </a:r>
          </a:p>
          <a:p>
            <a:pPr lvl="2">
              <a:buNone/>
            </a:pPr>
            <a:r>
              <a:rPr lang="pt-BR" dirty="0" smtClean="0"/>
              <a:t>		   "</a:t>
            </a:r>
            <a:r>
              <a:rPr lang="pt-BR" dirty="0" err="1" smtClean="0"/>
              <a:t>movl</a:t>
            </a:r>
            <a:r>
              <a:rPr lang="pt-BR" dirty="0" smtClean="0"/>
              <a:t> %</a:t>
            </a:r>
            <a:r>
              <a:rPr lang="pt-BR" dirty="0" err="1" smtClean="0"/>
              <a:t>ecx</a:t>
            </a:r>
            <a:r>
              <a:rPr lang="pt-BR" dirty="0" smtClean="0"/>
              <a:t>, $</a:t>
            </a:r>
            <a:r>
              <a:rPr lang="pt-BR" dirty="0" err="1" smtClean="0"/>
              <a:t>label</a:t>
            </a:r>
            <a:r>
              <a:rPr lang="pt-BR" dirty="0" smtClean="0"/>
              <a:t>(%</a:t>
            </a:r>
            <a:r>
              <a:rPr lang="pt-BR" dirty="0" err="1" smtClean="0"/>
              <a:t>edx</a:t>
            </a:r>
            <a:r>
              <a:rPr lang="pt-BR" dirty="0" smtClean="0"/>
              <a:t>,%</a:t>
            </a:r>
            <a:r>
              <a:rPr lang="pt-BR" dirty="0" err="1" smtClean="0"/>
              <a:t>ebx</a:t>
            </a:r>
            <a:r>
              <a:rPr lang="pt-BR" dirty="0" smtClean="0"/>
              <a:t>,$4)\n\t”</a:t>
            </a:r>
          </a:p>
          <a:p>
            <a:pPr lvl="2">
              <a:buNone/>
            </a:pPr>
            <a:r>
              <a:rPr lang="pt-BR" dirty="0" smtClean="0"/>
              <a:t>		   "</a:t>
            </a:r>
            <a:r>
              <a:rPr lang="pt-BR" dirty="0" err="1" smtClean="0"/>
              <a:t>movb</a:t>
            </a:r>
            <a:r>
              <a:rPr lang="pt-BR" dirty="0" smtClean="0"/>
              <a:t> %ah, (%</a:t>
            </a:r>
            <a:r>
              <a:rPr lang="pt-BR" dirty="0" err="1" smtClean="0"/>
              <a:t>ebx</a:t>
            </a:r>
            <a:r>
              <a:rPr lang="pt-BR" dirty="0" smtClean="0"/>
              <a:t>)");</a:t>
            </a:r>
          </a:p>
          <a:p>
            <a:pPr lvl="2">
              <a:buNone/>
            </a:pPr>
            <a:endParaRPr lang="pt-BR" dirty="0" smtClean="0"/>
          </a:p>
          <a:p>
            <a:r>
              <a:rPr lang="pt-BR" dirty="0" smtClean="0"/>
              <a:t>Extensão</a:t>
            </a:r>
          </a:p>
          <a:p>
            <a:pPr lvl="1"/>
            <a:r>
              <a:rPr lang="pt-BR" dirty="0" smtClean="0"/>
              <a:t>Como definir as variáveis de entrada e saída (interface com C)</a:t>
            </a:r>
          </a:p>
          <a:p>
            <a:pPr lvl="1"/>
            <a:r>
              <a:rPr lang="pt-BR" dirty="0" smtClean="0"/>
              <a:t>Como indicar como essas variáveis serão usadas em </a:t>
            </a:r>
            <a:r>
              <a:rPr lang="pt-BR" dirty="0" err="1" smtClean="0"/>
              <a:t>assembly</a:t>
            </a:r>
            <a:endParaRPr lang="pt-BR" dirty="0" smtClean="0"/>
          </a:p>
          <a:p>
            <a:pPr lvl="2">
              <a:buNone/>
            </a:pPr>
            <a:endParaRPr lang="pt-BR" dirty="0" smtClean="0"/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 smtClean="0"/>
              <a:t>Inline</a:t>
            </a:r>
            <a:r>
              <a:rPr lang="pt-BR" sz="4000" dirty="0" smtClean="0"/>
              <a:t> </a:t>
            </a:r>
            <a:r>
              <a:rPr lang="pt-BR" sz="4000" dirty="0" err="1" smtClean="0"/>
              <a:t>assembly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53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Extensão (continuação)</a:t>
            </a:r>
          </a:p>
          <a:p>
            <a:pPr lvl="1"/>
            <a:r>
              <a:rPr lang="pt-BR" dirty="0" smtClean="0"/>
              <a:t>Campos: </a:t>
            </a:r>
            <a:r>
              <a:rPr lang="pt-BR" i="1" dirty="0" err="1" smtClean="0"/>
              <a:t>assembly</a:t>
            </a:r>
            <a:r>
              <a:rPr lang="pt-BR" i="1" dirty="0" smtClean="0"/>
              <a:t> </a:t>
            </a:r>
            <a:r>
              <a:rPr lang="pt-BR" i="1" dirty="0" err="1" smtClean="0"/>
              <a:t>template</a:t>
            </a:r>
            <a:r>
              <a:rPr lang="pt-BR" dirty="0" smtClean="0"/>
              <a:t>, saída, entrada e registradores utilizados</a:t>
            </a:r>
          </a:p>
          <a:p>
            <a:pPr lvl="1"/>
            <a:r>
              <a:rPr lang="pt-BR" dirty="0" err="1" smtClean="0"/>
              <a:t>Operandos</a:t>
            </a:r>
            <a:r>
              <a:rPr lang="pt-BR" dirty="0" smtClean="0"/>
              <a:t>: associados a variáveis em C</a:t>
            </a:r>
          </a:p>
          <a:p>
            <a:pPr lvl="1"/>
            <a:r>
              <a:rPr lang="pt-BR" dirty="0" smtClean="0"/>
              <a:t>Restrições: r, =r, a,b,c,...,m, ..., número</a:t>
            </a:r>
          </a:p>
          <a:p>
            <a:pPr lvl="1"/>
            <a:r>
              <a:rPr lang="pt-BR" dirty="0" smtClean="0"/>
              <a:t>Exemplo:</a:t>
            </a:r>
          </a:p>
          <a:p>
            <a:pPr lvl="1">
              <a:buNone/>
            </a:pPr>
            <a:r>
              <a:rPr lang="pt-BR" dirty="0" smtClean="0"/>
              <a:t>			</a:t>
            </a:r>
            <a:r>
              <a:rPr lang="pt-BR" dirty="0" err="1" smtClean="0"/>
              <a:t>int</a:t>
            </a:r>
            <a:r>
              <a:rPr lang="pt-BR" dirty="0" smtClean="0"/>
              <a:t> a=10, b; </a:t>
            </a:r>
          </a:p>
          <a:p>
            <a:pPr lvl="1">
              <a:buNone/>
            </a:pPr>
            <a:r>
              <a:rPr lang="pt-BR" dirty="0" smtClean="0"/>
              <a:t>			</a:t>
            </a:r>
            <a:r>
              <a:rPr lang="pt-BR" dirty="0" err="1" smtClean="0"/>
              <a:t>asm</a:t>
            </a:r>
            <a:r>
              <a:rPr lang="pt-BR" dirty="0" smtClean="0"/>
              <a:t> 	(“</a:t>
            </a:r>
            <a:r>
              <a:rPr lang="pt-BR" dirty="0" err="1" smtClean="0"/>
              <a:t>movl</a:t>
            </a:r>
            <a:r>
              <a:rPr lang="pt-BR" dirty="0" smtClean="0"/>
              <a:t> %1, %%</a:t>
            </a:r>
            <a:r>
              <a:rPr lang="pt-BR" dirty="0" err="1" smtClean="0"/>
              <a:t>eax</a:t>
            </a:r>
            <a:r>
              <a:rPr lang="pt-BR" dirty="0" smtClean="0"/>
              <a:t>;</a:t>
            </a:r>
          </a:p>
          <a:p>
            <a:pPr lvl="1">
              <a:buNone/>
            </a:pPr>
            <a:r>
              <a:rPr lang="pt-BR" dirty="0" smtClean="0"/>
              <a:t>				   </a:t>
            </a:r>
            <a:r>
              <a:rPr lang="pt-BR" dirty="0" err="1" smtClean="0"/>
              <a:t>movl</a:t>
            </a:r>
            <a:r>
              <a:rPr lang="pt-BR" dirty="0" smtClean="0"/>
              <a:t> %%</a:t>
            </a:r>
            <a:r>
              <a:rPr lang="pt-BR" dirty="0" err="1" smtClean="0"/>
              <a:t>eax</a:t>
            </a:r>
            <a:r>
              <a:rPr lang="pt-BR" dirty="0" smtClean="0"/>
              <a:t>, %0;”</a:t>
            </a:r>
          </a:p>
          <a:p>
            <a:pPr lvl="1">
              <a:buNone/>
            </a:pPr>
            <a:r>
              <a:rPr lang="pt-BR" dirty="0" smtClean="0"/>
              <a:t>				:"=r"(b)	/* </a:t>
            </a:r>
            <a:r>
              <a:rPr lang="pt-BR" dirty="0" err="1" smtClean="0"/>
              <a:t>saida</a:t>
            </a:r>
            <a:r>
              <a:rPr lang="pt-BR" dirty="0" smtClean="0"/>
              <a:t> */ </a:t>
            </a:r>
          </a:p>
          <a:p>
            <a:pPr lvl="1">
              <a:buNone/>
            </a:pPr>
            <a:r>
              <a:rPr lang="pt-BR" dirty="0" smtClean="0"/>
              <a:t>				:"r"(a) 	/* entrada */ </a:t>
            </a:r>
          </a:p>
          <a:p>
            <a:pPr lvl="1">
              <a:buNone/>
            </a:pPr>
            <a:r>
              <a:rPr lang="pt-BR" dirty="0" smtClean="0"/>
              <a:t>				:"%</a:t>
            </a:r>
            <a:r>
              <a:rPr lang="pt-BR" dirty="0" err="1" smtClean="0"/>
              <a:t>eax</a:t>
            </a:r>
            <a:r>
              <a:rPr lang="pt-BR" dirty="0" smtClean="0"/>
              <a:t>" 	/* registradores utilizados */  ); </a:t>
            </a:r>
          </a:p>
          <a:p>
            <a:pPr lvl="2">
              <a:buNone/>
            </a:pPr>
            <a:endParaRPr lang="pt-BR" dirty="0" smtClean="0"/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 smtClean="0"/>
              <a:t>Inline</a:t>
            </a:r>
            <a:r>
              <a:rPr lang="pt-BR" sz="4000" dirty="0" smtClean="0"/>
              <a:t> </a:t>
            </a:r>
            <a:r>
              <a:rPr lang="pt-BR" sz="4000" dirty="0" err="1" smtClean="0"/>
              <a:t>assembly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53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 que são?</a:t>
            </a:r>
          </a:p>
          <a:p>
            <a:endParaRPr lang="pt-BR" dirty="0"/>
          </a:p>
          <a:p>
            <a:r>
              <a:rPr lang="pt-BR" dirty="0" smtClean="0"/>
              <a:t>Qual usar?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/>
          </a:p>
          <a:p>
            <a:r>
              <a:rPr lang="pt-BR" dirty="0" smtClean="0"/>
              <a:t>Misturar modelos de memória – cláusulas </a:t>
            </a:r>
            <a:r>
              <a:rPr lang="pt-BR" dirty="0" err="1" smtClean="0"/>
              <a:t>tiny</a:t>
            </a:r>
            <a:r>
              <a:rPr lang="pt-BR" dirty="0" smtClean="0"/>
              <a:t>, small, </a:t>
            </a:r>
            <a:r>
              <a:rPr lang="pt-BR" dirty="0" err="1" smtClean="0"/>
              <a:t>medium</a:t>
            </a:r>
            <a:r>
              <a:rPr lang="pt-BR" dirty="0" smtClean="0"/>
              <a:t>, </a:t>
            </a:r>
            <a:r>
              <a:rPr lang="pt-BR" dirty="0" err="1" smtClean="0"/>
              <a:t>compact</a:t>
            </a:r>
            <a:r>
              <a:rPr lang="pt-BR" dirty="0" smtClean="0"/>
              <a:t>, </a:t>
            </a:r>
            <a:r>
              <a:rPr lang="pt-BR" dirty="0" err="1" smtClean="0"/>
              <a:t>large</a:t>
            </a:r>
            <a:r>
              <a:rPr lang="pt-BR" dirty="0" smtClean="0"/>
              <a:t>, </a:t>
            </a:r>
            <a:r>
              <a:rPr lang="pt-BR" dirty="0" err="1" smtClean="0"/>
              <a:t>huge</a:t>
            </a:r>
            <a:endParaRPr lang="pt-BR" dirty="0" smtClean="0"/>
          </a:p>
          <a:p>
            <a:pPr lvl="1"/>
            <a:r>
              <a:rPr lang="pt-BR" dirty="0" smtClean="0"/>
              <a:t>Podem ser usadas para especificar o modelo para cada função</a:t>
            </a:r>
          </a:p>
          <a:p>
            <a:pPr lvl="1"/>
            <a:r>
              <a:rPr lang="pt-BR" dirty="0" smtClean="0"/>
              <a:t>Exemplo: 	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foo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) small</a:t>
            </a:r>
          </a:p>
          <a:p>
            <a:pPr lvl="1">
              <a:buNone/>
            </a:pPr>
            <a:r>
              <a:rPr lang="pt-BR" dirty="0" smtClean="0"/>
              <a:t>				{ for (i=8;i&gt;0;i--) { </a:t>
            </a:r>
          </a:p>
          <a:p>
            <a:pPr lvl="1">
              <a:buNone/>
            </a:pPr>
            <a:r>
              <a:rPr lang="pt-BR" dirty="0" smtClean="0"/>
              <a:t>				P1.2 = ~P1.2; }  }</a:t>
            </a:r>
          </a:p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Modelos de memória</a:t>
            </a:r>
            <a:endParaRPr lang="en-US" sz="4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1870" t="40022" r="49780" b="38128"/>
          <a:stretch>
            <a:fillRect/>
          </a:stretch>
        </p:blipFill>
        <p:spPr bwMode="auto">
          <a:xfrm>
            <a:off x="1259632" y="2708920"/>
            <a:ext cx="348961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12448" t="45891" r="75376" b="24578"/>
          <a:stretch>
            <a:fillRect/>
          </a:stretch>
        </p:blipFill>
        <p:spPr bwMode="auto">
          <a:xfrm>
            <a:off x="5868144" y="1052736"/>
            <a:ext cx="15841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580112" y="3212976"/>
            <a:ext cx="221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Intel Memory </a:t>
            </a:r>
            <a:r>
              <a:rPr lang="pt-BR" dirty="0" err="1" smtClean="0"/>
              <a:t>Models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2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1 – Introdução</a:t>
            </a:r>
          </a:p>
          <a:p>
            <a:pPr lvl="1"/>
            <a:r>
              <a:rPr lang="pt-BR" dirty="0" smtClean="0"/>
              <a:t>Interface entre C e Assembly – vantagens e desvantagens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2 – Métodos de </a:t>
            </a:r>
            <a:r>
              <a:rPr lang="pt-BR" dirty="0" err="1" smtClean="0"/>
              <a:t>interfaceamento</a:t>
            </a:r>
            <a:endParaRPr lang="pt-BR" dirty="0" smtClean="0"/>
          </a:p>
          <a:p>
            <a:pPr lvl="1"/>
            <a:r>
              <a:rPr lang="pt-BR" dirty="0" smtClean="0"/>
              <a:t>Programa C chamando função em </a:t>
            </a:r>
            <a:r>
              <a:rPr lang="pt-BR" dirty="0" err="1" smtClean="0"/>
              <a:t>assembly</a:t>
            </a:r>
            <a:endParaRPr lang="pt-BR" dirty="0" smtClean="0"/>
          </a:p>
          <a:p>
            <a:pPr lvl="2"/>
            <a:r>
              <a:rPr lang="pt-BR" dirty="0" smtClean="0"/>
              <a:t>Passagem de parâmetros e valor de retorno</a:t>
            </a:r>
          </a:p>
          <a:p>
            <a:pPr lvl="2"/>
            <a:r>
              <a:rPr lang="pt-BR" dirty="0" smtClean="0"/>
              <a:t>Variáveis globais</a:t>
            </a:r>
          </a:p>
          <a:p>
            <a:pPr lvl="1"/>
            <a:r>
              <a:rPr lang="pt-BR" dirty="0" smtClean="0"/>
              <a:t>Programa </a:t>
            </a:r>
            <a:r>
              <a:rPr lang="pt-BR" dirty="0" err="1" smtClean="0"/>
              <a:t>assembly</a:t>
            </a:r>
            <a:r>
              <a:rPr lang="pt-BR" dirty="0" smtClean="0"/>
              <a:t> chamando função em C</a:t>
            </a:r>
          </a:p>
          <a:p>
            <a:pPr lvl="1"/>
            <a:r>
              <a:rPr lang="pt-BR" dirty="0" err="1" smtClean="0"/>
              <a:t>Inline</a:t>
            </a:r>
            <a:r>
              <a:rPr lang="pt-BR" dirty="0" smtClean="0"/>
              <a:t> </a:t>
            </a:r>
            <a:r>
              <a:rPr lang="pt-BR" dirty="0" err="1" smtClean="0"/>
              <a:t>assembly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Modelos de memória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3 – </a:t>
            </a:r>
            <a:r>
              <a:rPr lang="pt-BR" dirty="0" smtClean="0"/>
              <a:t>Aplicações</a:t>
            </a:r>
          </a:p>
          <a:p>
            <a:endParaRPr lang="pt-BR" dirty="0" smtClean="0"/>
          </a:p>
          <a:p>
            <a:r>
              <a:rPr lang="pt-BR" dirty="0" smtClean="0"/>
              <a:t>4 </a:t>
            </a:r>
            <a:r>
              <a:rPr lang="pt-BR" dirty="0"/>
              <a:t>– </a:t>
            </a:r>
            <a:r>
              <a:rPr lang="pt-BR" dirty="0" smtClean="0"/>
              <a:t>Conclusão</a:t>
            </a:r>
            <a:endParaRPr lang="pt-BR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Programas onde a maior parte do tempo de execução é gasto na CPU:</a:t>
            </a:r>
          </a:p>
          <a:p>
            <a:endParaRPr lang="pt-BR" sz="2400" dirty="0"/>
          </a:p>
          <a:p>
            <a:pPr lvl="1"/>
            <a:r>
              <a:rPr lang="pt-BR" sz="2400" dirty="0" smtClean="0"/>
              <a:t>Algoritmos de ordenamento</a:t>
            </a:r>
          </a:p>
          <a:p>
            <a:pPr lvl="2"/>
            <a:r>
              <a:rPr lang="pt-BR" sz="2000" dirty="0" smtClean="0"/>
              <a:t>Instrução XCHG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Cálculos matriciais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Processamento de imagens, vídeos, </a:t>
            </a:r>
            <a:r>
              <a:rPr lang="pt-BR" sz="2400" dirty="0" err="1" smtClean="0"/>
              <a:t>audio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Tempo de execução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37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tempo máximo de execução de uma função deve ser conhecido </a:t>
            </a:r>
            <a:r>
              <a:rPr lang="pt-BR" dirty="0"/>
              <a:t>(ciclos de </a:t>
            </a:r>
            <a:r>
              <a:rPr lang="pt-BR" dirty="0" err="1"/>
              <a:t>clock</a:t>
            </a:r>
            <a:r>
              <a:rPr lang="pt-BR" dirty="0" smtClean="0"/>
              <a:t>)</a:t>
            </a: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r>
              <a:rPr lang="pt-BR" dirty="0" smtClean="0"/>
              <a:t>O número de ciclos de </a:t>
            </a:r>
            <a:r>
              <a:rPr lang="pt-BR" dirty="0" err="1" smtClean="0"/>
              <a:t>clock</a:t>
            </a:r>
            <a:r>
              <a:rPr lang="pt-BR" dirty="0" smtClean="0"/>
              <a:t> de um programa escrito em C depende do compilador utilizado</a:t>
            </a:r>
          </a:p>
          <a:p>
            <a:endParaRPr lang="pt-BR" dirty="0"/>
          </a:p>
          <a:p>
            <a:r>
              <a:rPr lang="pt-BR" dirty="0" smtClean="0"/>
              <a:t>Exemplo de projeto: </a:t>
            </a:r>
          </a:p>
          <a:p>
            <a:pPr lvl="1"/>
            <a:r>
              <a:rPr lang="pt-BR" dirty="0" smtClean="0"/>
              <a:t>desenvolver o núcleo tempo real em </a:t>
            </a:r>
            <a:r>
              <a:rPr lang="pt-BR" dirty="0" err="1" smtClean="0"/>
              <a:t>assembly</a:t>
            </a:r>
            <a:r>
              <a:rPr lang="pt-BR" dirty="0" smtClean="0"/>
              <a:t> e a interface utilizador em C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Sistemas </a:t>
            </a:r>
            <a:r>
              <a:rPr lang="pt-BR" sz="4000" dirty="0" smtClean="0"/>
              <a:t>T</a:t>
            </a:r>
            <a:r>
              <a:rPr lang="pt-BR" sz="4000" dirty="0" smtClean="0"/>
              <a:t>empo Real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25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com memória disponível limitada</a:t>
            </a:r>
          </a:p>
          <a:p>
            <a:endParaRPr lang="pt-BR" dirty="0" smtClean="0"/>
          </a:p>
          <a:p>
            <a:r>
              <a:rPr lang="pt-BR" dirty="0" smtClean="0"/>
              <a:t>Sistemas embarcados</a:t>
            </a:r>
          </a:p>
          <a:p>
            <a:pPr lvl="1"/>
            <a:r>
              <a:rPr lang="pt-BR" dirty="0" smtClean="0"/>
              <a:t>MSP430G2001 – 128B de RAM, 512B de Flash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PIC10F200 – 16B de RAM, 256B de Flash</a:t>
            </a:r>
          </a:p>
          <a:p>
            <a:pPr marL="393192" lvl="1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Reduzir a memória necessária do programa pode reduzir as exigências de hardware e reduzir o custo do projeto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Uso de memória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853218" y="5373216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instrução</a:t>
            </a:r>
            <a:endParaRPr lang="en-US" sz="2700" dirty="0"/>
          </a:p>
          <a:p>
            <a:r>
              <a:rPr lang="en-US" sz="2700" dirty="0" smtClean="0"/>
              <a:t>	</a:t>
            </a:r>
            <a:r>
              <a:rPr lang="en-US" sz="2700" dirty="0" err="1" smtClean="0"/>
              <a:t>xchg</a:t>
            </a:r>
            <a:r>
              <a:rPr lang="en-US" sz="2700" dirty="0" smtClean="0"/>
              <a:t> </a:t>
            </a:r>
            <a:r>
              <a:rPr lang="en-US" sz="2700" dirty="0"/>
              <a:t>EAX,EDX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78847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alimentados por bateria ou energia solar</a:t>
            </a:r>
          </a:p>
          <a:p>
            <a:endParaRPr lang="pt-BR" dirty="0"/>
          </a:p>
          <a:p>
            <a:r>
              <a:rPr lang="pt-BR" dirty="0" smtClean="0"/>
              <a:t>Sistemas em que velocidade de execução seja menos crítica que o consumo de energia</a:t>
            </a:r>
          </a:p>
          <a:p>
            <a:endParaRPr lang="pt-BR" dirty="0"/>
          </a:p>
          <a:p>
            <a:r>
              <a:rPr lang="pt-BR" dirty="0" smtClean="0"/>
              <a:t>Exemplo: estação de medição autônoma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Consumo de energia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Exemplo: transmissão serial (JTAG)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78872"/>
              </p:ext>
            </p:extLst>
          </p:nvPr>
        </p:nvGraphicFramePr>
        <p:xfrm>
          <a:off x="2237707" y="1978040"/>
          <a:ext cx="315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00"/>
                <a:gridCol w="394900"/>
                <a:gridCol w="394900"/>
                <a:gridCol w="394900"/>
                <a:gridCol w="394900"/>
                <a:gridCol w="394900"/>
                <a:gridCol w="394900"/>
                <a:gridCol w="39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66600"/>
              </p:ext>
            </p:extLst>
          </p:nvPr>
        </p:nvGraphicFramePr>
        <p:xfrm>
          <a:off x="2241618" y="2636912"/>
          <a:ext cx="3168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13706"/>
            <a:ext cx="2016224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75" y="2527176"/>
            <a:ext cx="206384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Elbow Connector 19"/>
          <p:cNvCxnSpPr/>
          <p:nvPr/>
        </p:nvCxnSpPr>
        <p:spPr>
          <a:xfrm flipV="1">
            <a:off x="2411760" y="1628800"/>
            <a:ext cx="3552775" cy="360040"/>
          </a:xfrm>
          <a:prstGeom prst="bentConnector3">
            <a:avLst>
              <a:gd name="adj1" fmla="val -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60" y="3501008"/>
            <a:ext cx="2638400" cy="295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2051" idx="1"/>
          </p:cNvCxnSpPr>
          <p:nvPr/>
        </p:nvCxnSpPr>
        <p:spPr>
          <a:xfrm flipH="1">
            <a:off x="5508104" y="2870076"/>
            <a:ext cx="81647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03648" y="19888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TDI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03648" y="26276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TDO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4188147" y="4725144"/>
            <a:ext cx="743893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84984"/>
            <a:ext cx="3168352" cy="325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0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Exemplo: transmissão serial (JTAG)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345" y="1628800"/>
            <a:ext cx="2703096" cy="254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75494" y="5223981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TDI:</a:t>
            </a:r>
            <a:r>
              <a:rPr lang="en-US" dirty="0" smtClean="0"/>
              <a:t> 4.5 </a:t>
            </a:r>
            <a:r>
              <a:rPr lang="en-US" dirty="0" err="1" smtClean="0"/>
              <a:t>instruções</a:t>
            </a:r>
            <a:endParaRPr lang="en-US" dirty="0" smtClean="0"/>
          </a:p>
          <a:p>
            <a:r>
              <a:rPr lang="pt-BR" dirty="0" smtClean="0"/>
              <a:t>TDO: 3.5 instruções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457765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TDI:</a:t>
            </a:r>
            <a:r>
              <a:rPr lang="en-US" dirty="0" smtClean="0"/>
              <a:t> 3.5 </a:t>
            </a:r>
            <a:r>
              <a:rPr lang="en-US" dirty="0" err="1" smtClean="0"/>
              <a:t>instruções</a:t>
            </a:r>
            <a:endParaRPr lang="en-US" dirty="0" smtClean="0"/>
          </a:p>
          <a:p>
            <a:r>
              <a:rPr lang="pt-BR" dirty="0" smtClean="0"/>
              <a:t>TDO: 2 instruções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5891" y="5469903"/>
            <a:ext cx="1392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-30%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0" y="1628638"/>
            <a:ext cx="3168352" cy="325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99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uso de funções em </a:t>
            </a:r>
            <a:r>
              <a:rPr lang="pt-BR" dirty="0" err="1" smtClean="0"/>
              <a:t>assembly</a:t>
            </a:r>
            <a:r>
              <a:rPr lang="pt-BR" dirty="0" smtClean="0"/>
              <a:t> pode otimizar o código</a:t>
            </a:r>
          </a:p>
          <a:p>
            <a:pPr lvl="1"/>
            <a:r>
              <a:rPr lang="pt-BR" dirty="0"/>
              <a:t>Reduzir o tempo de execução</a:t>
            </a:r>
          </a:p>
          <a:p>
            <a:pPr lvl="1"/>
            <a:r>
              <a:rPr lang="pt-BR" dirty="0"/>
              <a:t>Reduzir quantidade de memória utilizada</a:t>
            </a:r>
          </a:p>
          <a:p>
            <a:pPr lvl="1"/>
            <a:r>
              <a:rPr lang="pt-BR" dirty="0"/>
              <a:t>Reduzir consumo de energia</a:t>
            </a:r>
          </a:p>
          <a:p>
            <a:endParaRPr lang="pt-BR" dirty="0" smtClean="0"/>
          </a:p>
          <a:p>
            <a:r>
              <a:rPr lang="pt-BR" dirty="0" smtClean="0"/>
              <a:t>Depende da aplicação</a:t>
            </a:r>
          </a:p>
          <a:p>
            <a:pPr lvl="1"/>
            <a:r>
              <a:rPr lang="pt-BR" dirty="0" smtClean="0"/>
              <a:t>Programas pequenos em computadores de alto desempenho</a:t>
            </a:r>
          </a:p>
          <a:p>
            <a:pPr lvl="1"/>
            <a:r>
              <a:rPr lang="pt-BR" dirty="0" smtClean="0"/>
              <a:t>Sistemas tempo real</a:t>
            </a:r>
          </a:p>
          <a:p>
            <a:pPr lvl="1"/>
            <a:r>
              <a:rPr lang="pt-BR" dirty="0" smtClean="0"/>
              <a:t>Sistemas com limitação de memória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Utilização de </a:t>
            </a:r>
            <a:r>
              <a:rPr lang="pt-BR" sz="4000" dirty="0" err="1" smtClean="0"/>
              <a:t>assembly</a:t>
            </a:r>
            <a:r>
              <a:rPr lang="pt-BR" sz="4000" dirty="0" smtClean="0"/>
              <a:t> e C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70" y="5108038"/>
            <a:ext cx="47538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329" y="4829970"/>
            <a:ext cx="312478" cy="34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48" y="5494464"/>
            <a:ext cx="47538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0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pic>
        <p:nvPicPr>
          <p:cNvPr id="4098" name="Picture 2" descr="http://3.bp.blogspot.com/-fSkMFFUf_S0/Th2rIbKd_rI/AAAAAAAAAIw/4YVc3a7vYQQ/s1600/pergun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628800"/>
            <a:ext cx="469404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Diferenças entre C e </a:t>
            </a:r>
            <a:r>
              <a:rPr lang="pt-BR" dirty="0" err="1" smtClean="0"/>
              <a:t>assembly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Vantagens e desvantagens</a:t>
            </a:r>
          </a:p>
          <a:p>
            <a:endParaRPr lang="pt-BR" dirty="0" smtClean="0"/>
          </a:p>
          <a:p>
            <a:r>
              <a:rPr lang="pt-BR" dirty="0" smtClean="0"/>
              <a:t>Quando usar um e quando usar o outro</a:t>
            </a:r>
          </a:p>
          <a:p>
            <a:endParaRPr lang="pt-BR" dirty="0" smtClean="0"/>
          </a:p>
          <a:p>
            <a:r>
              <a:rPr lang="pt-BR" dirty="0" smtClean="0"/>
              <a:t>Por que misturar? Qual a vantagem de utilizar uma solução híbrida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 err="1" smtClean="0"/>
              <a:t>interfaceamento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8640"/>
            <a:ext cx="6135687" cy="52977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Para chamar do C uma função </a:t>
            </a:r>
            <a:r>
              <a:rPr lang="pt-BR" dirty="0" err="1" smtClean="0"/>
              <a:t>assembly</a:t>
            </a:r>
            <a:r>
              <a:rPr lang="pt-BR" dirty="0" smtClean="0"/>
              <a:t> sem parâmetros e sem retorno, basta colocar seu nome no .ASM, em qualquer lugar, como pública: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nome_funcao_ASM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A chamada em C é a usual: </a:t>
            </a:r>
            <a:r>
              <a:rPr lang="pt-BR" dirty="0" err="1" smtClean="0"/>
              <a:t>nome_funcao_ASM</a:t>
            </a:r>
            <a:r>
              <a:rPr lang="pt-BR" dirty="0" smtClean="0"/>
              <a:t>(); e deve-se colocar seu protótipo no início do programa</a:t>
            </a:r>
          </a:p>
          <a:p>
            <a:endParaRPr lang="pt-BR" dirty="0" smtClean="0"/>
          </a:p>
          <a:p>
            <a:r>
              <a:rPr lang="pt-BR" dirty="0" smtClean="0"/>
              <a:t>A maneira mais simples de trocar valores entre eles é usar variáveis globais. Declare-as normalmente em C e no </a:t>
            </a:r>
            <a:r>
              <a:rPr lang="pt-BR" dirty="0" err="1" smtClean="0"/>
              <a:t>assembly</a:t>
            </a:r>
            <a:r>
              <a:rPr lang="pt-BR" dirty="0" smtClean="0"/>
              <a:t> as declare como externas:</a:t>
            </a:r>
          </a:p>
          <a:p>
            <a:pPr lvl="1"/>
            <a:r>
              <a:rPr lang="pt-BR" dirty="0" err="1" smtClean="0"/>
              <a:t>extrn</a:t>
            </a:r>
            <a:r>
              <a:rPr lang="pt-BR" dirty="0" smtClean="0"/>
              <a:t> data(var1)</a:t>
            </a:r>
          </a:p>
          <a:p>
            <a:pPr lvl="1"/>
            <a:r>
              <a:rPr lang="pt-BR" dirty="0" err="1" smtClean="0"/>
              <a:t>extrn</a:t>
            </a:r>
            <a:r>
              <a:rPr lang="pt-BR" dirty="0" smtClean="0"/>
              <a:t> data(var2)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Chamando </a:t>
            </a:r>
            <a:r>
              <a:rPr lang="pt-BR" dirty="0" err="1" smtClean="0"/>
              <a:t>Assembly</a:t>
            </a:r>
            <a:r>
              <a:rPr lang="pt-BR" dirty="0" smtClean="0"/>
              <a:t> em C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chamar do </a:t>
            </a:r>
            <a:r>
              <a:rPr lang="pt-BR" dirty="0" err="1" smtClean="0"/>
              <a:t>assembly</a:t>
            </a:r>
            <a:r>
              <a:rPr lang="pt-BR" dirty="0" smtClean="0"/>
              <a:t> uma função C sem parâmetros e sem retorno, basta declará-la no .ASM antes como externa e fazer um LCALL normalmente:</a:t>
            </a:r>
          </a:p>
          <a:p>
            <a:pPr lvl="1"/>
            <a:r>
              <a:rPr lang="pt-BR" dirty="0" err="1" smtClean="0"/>
              <a:t>extrn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(</a:t>
            </a:r>
            <a:r>
              <a:rPr lang="pt-BR" dirty="0" err="1" smtClean="0"/>
              <a:t>nome_funcao_C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Chamando C em </a:t>
            </a:r>
            <a:r>
              <a:rPr lang="pt-BR" dirty="0" err="1" smtClean="0"/>
              <a:t>Assembly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endParaRPr lang="pt-BR" dirty="0" smtClean="0"/>
          </a:p>
          <a:p>
            <a:r>
              <a:rPr lang="pt-BR" dirty="0" err="1" smtClean="0"/>
              <a:t>extern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soma(</a:t>
            </a:r>
            <a:r>
              <a:rPr lang="pt-BR" dirty="0" err="1" smtClean="0"/>
              <a:t>int</a:t>
            </a:r>
            <a:r>
              <a:rPr lang="pt-BR" dirty="0" smtClean="0"/>
              <a:t> a, </a:t>
            </a:r>
            <a:r>
              <a:rPr lang="pt-BR" dirty="0" err="1" smtClean="0"/>
              <a:t>int</a:t>
            </a:r>
            <a:r>
              <a:rPr lang="pt-BR" dirty="0" smtClean="0"/>
              <a:t> b);</a:t>
            </a:r>
          </a:p>
          <a:p>
            <a:r>
              <a:rPr lang="pt-BR" dirty="0" smtClean="0"/>
              <a:t> 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x;</a:t>
            </a:r>
          </a:p>
          <a:p>
            <a:r>
              <a:rPr lang="pt-BR" dirty="0" smtClean="0"/>
              <a:t>	x = soma(3,79);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("o resultado da soma </a:t>
            </a:r>
            <a:r>
              <a:rPr lang="pt-BR" dirty="0" err="1" smtClean="0"/>
              <a:t>eh</a:t>
            </a:r>
            <a:r>
              <a:rPr lang="pt-BR" dirty="0" smtClean="0"/>
              <a:t>: %d",x);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0;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/>
              <a:t>global soma</a:t>
            </a:r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soma:</a:t>
            </a:r>
          </a:p>
          <a:p>
            <a:r>
              <a:rPr lang="pt-BR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,[esp+4]</a:t>
            </a:r>
            <a:endParaRPr lang="pt-BR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ebx</a:t>
            </a:r>
            <a:r>
              <a:rPr lang="en-US" dirty="0" smtClean="0"/>
              <a:t>,[esp+8]</a:t>
            </a:r>
            <a:endParaRPr lang="pt-BR" dirty="0" smtClean="0"/>
          </a:p>
          <a:p>
            <a:r>
              <a:rPr lang="en-US" dirty="0" smtClean="0"/>
              <a:t>	add </a:t>
            </a:r>
            <a:r>
              <a:rPr lang="en-US" dirty="0" err="1" smtClean="0"/>
              <a:t>eax,ebx</a:t>
            </a:r>
            <a:endParaRPr lang="pt-BR" dirty="0" smtClean="0"/>
          </a:p>
          <a:p>
            <a:r>
              <a:rPr lang="en-US" dirty="0" smtClean="0"/>
              <a:t>	</a:t>
            </a:r>
            <a:r>
              <a:rPr lang="pt-BR" dirty="0" err="1" smtClean="0"/>
              <a:t>ret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7620000" cy="864096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Programa</a:t>
            </a:r>
            <a:r>
              <a:rPr lang="en-US" sz="3200" dirty="0" smtClean="0"/>
              <a:t> C </a:t>
            </a:r>
            <a:r>
              <a:rPr lang="en-US" sz="3200" dirty="0" err="1" smtClean="0"/>
              <a:t>chamando</a:t>
            </a:r>
            <a:r>
              <a:rPr lang="en-US" sz="3200" dirty="0" smtClean="0"/>
              <a:t> </a:t>
            </a:r>
            <a:r>
              <a:rPr lang="en-US" sz="3200" dirty="0" err="1" smtClean="0"/>
              <a:t>função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Assembly (No </a:t>
            </a:r>
            <a:r>
              <a:rPr lang="en-US" sz="3200" dirty="0" err="1" smtClean="0"/>
              <a:t>exemplo</a:t>
            </a:r>
            <a:r>
              <a:rPr lang="en-US" sz="3200" dirty="0" smtClean="0"/>
              <a:t> IA-32)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pt-BR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90286"/>
            <a:ext cx="5616624" cy="517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6416" y="18864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Forma de se chamar C em </a:t>
            </a:r>
            <a:r>
              <a:rPr lang="pt-BR" dirty="0" err="1" smtClean="0"/>
              <a:t>assembly</a:t>
            </a:r>
            <a:r>
              <a:rPr lang="pt-BR" dirty="0" smtClean="0"/>
              <a:t> ou </a:t>
            </a:r>
            <a:r>
              <a:rPr lang="pt-BR" dirty="0" err="1" smtClean="0"/>
              <a:t>assembly</a:t>
            </a:r>
            <a:r>
              <a:rPr lang="pt-BR" dirty="0" smtClean="0"/>
              <a:t> em  C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516</TotalTime>
  <Words>712</Words>
  <Application>Microsoft Office PowerPoint</Application>
  <PresentationFormat>On-screen Show (4:3)</PresentationFormat>
  <Paragraphs>192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  Interface entre as linguagens C e Assembly 8085 </vt:lpstr>
      <vt:lpstr>Sumário</vt:lpstr>
      <vt:lpstr>Introdução</vt:lpstr>
      <vt:lpstr>titulo</vt:lpstr>
      <vt:lpstr>Métodos de interfaceamento</vt:lpstr>
      <vt:lpstr>Chamando Assembly em C</vt:lpstr>
      <vt:lpstr>Chamando C em Assembly</vt:lpstr>
      <vt:lpstr>Programa C chamando função em Assembly (No exemplo IA-32) </vt:lpstr>
      <vt:lpstr>Forma de se chamar C em assembly ou assembly em  C</vt:lpstr>
      <vt:lpstr>Forma de se chamar C em assembly ou assembly em  C</vt:lpstr>
      <vt:lpstr>PowerPoint Presentation</vt:lpstr>
      <vt:lpstr>Programa C chamando função em assembly</vt:lpstr>
      <vt:lpstr>Diretivas extern e global</vt:lpstr>
      <vt:lpstr>Passagem de parâmetros e valor de retorno</vt:lpstr>
      <vt:lpstr>Variáveis globais</vt:lpstr>
      <vt:lpstr>Inline assembly</vt:lpstr>
      <vt:lpstr>Inline assembly</vt:lpstr>
      <vt:lpstr>Modelos de memória</vt:lpstr>
      <vt:lpstr>Aplicações</vt:lpstr>
      <vt:lpstr>Tempo de execução</vt:lpstr>
      <vt:lpstr>Sistemas Tempo Real</vt:lpstr>
      <vt:lpstr>Uso de memória</vt:lpstr>
      <vt:lpstr>Consumo de energia</vt:lpstr>
      <vt:lpstr>Exemplo: transmissão serial (JTAG)</vt:lpstr>
      <vt:lpstr>Exemplo: transmissão serial (JTAG)</vt:lpstr>
      <vt:lpstr>Conclusão</vt:lpstr>
      <vt:lpstr>Utilização de assembly e C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Montador – Software Básico</dc:title>
  <dc:creator>Djore</dc:creator>
  <cp:lastModifiedBy>Andre</cp:lastModifiedBy>
  <cp:revision>61</cp:revision>
  <dcterms:created xsi:type="dcterms:W3CDTF">2011-11-05T11:22:40Z</dcterms:created>
  <dcterms:modified xsi:type="dcterms:W3CDTF">2011-12-02T03:58:18Z</dcterms:modified>
</cp:coreProperties>
</file>