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t>05/11/2011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Observando</a:t>
            </a:r>
            <a:r>
              <a:rPr lang="pt-BR" baseline="0" dirty="0" smtClean="0"/>
              <a:t> que não se encontra incluso todos os parâmetros usados.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76F26-12D3-46DB-BEB2-9E56F06A0510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BE08B6B-564C-4EB5-BE5C-0142EA1AA5D2}" type="datetimeFigureOut">
              <a:rPr lang="pt-BR" smtClean="0"/>
              <a:pPr/>
              <a:t>05/11/2011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Montador – Software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André </a:t>
            </a:r>
            <a:r>
              <a:rPr lang="pt-BR" dirty="0" err="1" smtClean="0"/>
              <a:t>Geraldes</a:t>
            </a:r>
            <a:endParaRPr lang="pt-BR" dirty="0" smtClean="0"/>
          </a:p>
          <a:p>
            <a:r>
              <a:rPr lang="pt-BR" dirty="0" smtClean="0"/>
              <a:t>Caio </a:t>
            </a:r>
            <a:r>
              <a:rPr lang="pt-BR" dirty="0" err="1" smtClean="0"/>
              <a:t>Angêlo</a:t>
            </a:r>
            <a:endParaRPr lang="pt-BR" dirty="0" smtClean="0"/>
          </a:p>
          <a:p>
            <a:r>
              <a:rPr lang="pt-BR" dirty="0" err="1" smtClean="0"/>
              <a:t>Djore</a:t>
            </a:r>
            <a:r>
              <a:rPr lang="pt-BR" dirty="0" smtClean="0"/>
              <a:t> Gouveia</a:t>
            </a:r>
          </a:p>
          <a:p>
            <a:r>
              <a:rPr lang="pt-BR" dirty="0" smtClean="0"/>
              <a:t>Ney Melo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Antes de se iniciar a parte de análise, foi feito um arquivo com definições de parâmetros, tipos de </a:t>
            </a:r>
            <a:r>
              <a:rPr lang="pt-BR" dirty="0" err="1" smtClean="0"/>
              <a:t>tokens</a:t>
            </a:r>
            <a:r>
              <a:rPr lang="pt-BR" dirty="0" smtClean="0"/>
              <a:t> </a:t>
            </a:r>
            <a:r>
              <a:rPr lang="pt-BR" dirty="0" smtClean="0"/>
              <a:t>e</a:t>
            </a:r>
            <a:r>
              <a:rPr lang="pt-BR" dirty="0" smtClean="0"/>
              <a:t> possíveis erros,  definindo-os em valores numéricos para maior comodidade durante as análises.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Alguns exemplos de definições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255" y="1484784"/>
            <a:ext cx="858022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</a:t>
            </a:r>
            <a:r>
              <a:rPr lang="pt-BR" dirty="0" smtClean="0"/>
              <a:t>estruturas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pt-BR" dirty="0" smtClean="0"/>
              <a:t>Tabela de </a:t>
            </a:r>
            <a:r>
              <a:rPr lang="pt-BR" dirty="0" err="1" smtClean="0"/>
              <a:t>simbolos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symbols_table_st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	char* symbol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	uint32_t index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symbols_table_st</a:t>
            </a:r>
            <a:r>
              <a:rPr lang="en-US" dirty="0" smtClean="0"/>
              <a:t> * next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 </a:t>
            </a:r>
            <a:r>
              <a:rPr lang="en-US" dirty="0" err="1" smtClean="0"/>
              <a:t>symbols_table</a:t>
            </a:r>
            <a:r>
              <a:rPr lang="en-US" dirty="0" smtClean="0"/>
              <a:t>;</a:t>
            </a:r>
            <a:r>
              <a:rPr lang="pt-BR" dirty="0" smtClean="0"/>
              <a:t>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Estrutura de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token_st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    </a:t>
            </a:r>
            <a:r>
              <a:rPr lang="en-US" dirty="0" smtClean="0"/>
              <a:t>char* </a:t>
            </a:r>
            <a:r>
              <a:rPr lang="en-US" dirty="0" err="1" smtClean="0"/>
              <a:t>value_s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  </a:t>
            </a:r>
            <a:r>
              <a:rPr lang="en-US" dirty="0" smtClean="0"/>
              <a:t>int32_t value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  </a:t>
            </a:r>
            <a:r>
              <a:rPr lang="en-US" dirty="0" smtClean="0"/>
              <a:t>uint8_t </a:t>
            </a:r>
            <a:r>
              <a:rPr lang="en-US" dirty="0" smtClean="0"/>
              <a:t>type;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token_st</a:t>
            </a:r>
            <a:r>
              <a:rPr lang="en-US" dirty="0" smtClean="0"/>
              <a:t> * next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 </a:t>
            </a:r>
            <a:r>
              <a:rPr lang="en-US" dirty="0" smtClean="0"/>
              <a:t>token;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estruturas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pt-BR" dirty="0" smtClean="0"/>
              <a:t>Estrutura de Lista de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token_list_st</a:t>
            </a:r>
            <a:r>
              <a:rPr lang="pt-BR" dirty="0" smtClean="0"/>
              <a:t> </a:t>
            </a:r>
            <a:r>
              <a:rPr lang="pt-BR" dirty="0" smtClean="0"/>
              <a:t>{</a:t>
            </a:r>
          </a:p>
          <a:p>
            <a:pPr lvl="1"/>
            <a:r>
              <a:rPr lang="pt-BR" dirty="0" smtClean="0"/>
              <a:t>    </a:t>
            </a:r>
            <a:r>
              <a:rPr lang="pt-BR" dirty="0" smtClean="0"/>
              <a:t>uint32_t </a:t>
            </a:r>
            <a:r>
              <a:rPr lang="pt-BR" dirty="0" err="1" smtClean="0"/>
              <a:t>index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	uint32_t </a:t>
            </a:r>
            <a:r>
              <a:rPr lang="pt-BR" dirty="0" err="1" smtClean="0"/>
              <a:t>code_line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token</a:t>
            </a:r>
            <a:r>
              <a:rPr lang="pt-BR" dirty="0" smtClean="0"/>
              <a:t>* </a:t>
            </a:r>
            <a:r>
              <a:rPr lang="pt-BR" dirty="0" err="1" smtClean="0"/>
              <a:t>first_token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token_list_st</a:t>
            </a:r>
            <a:r>
              <a:rPr lang="pt-BR" dirty="0" smtClean="0"/>
              <a:t> * </a:t>
            </a:r>
            <a:r>
              <a:rPr lang="pt-BR" dirty="0" err="1" smtClean="0"/>
              <a:t>next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token_list</a:t>
            </a:r>
            <a:r>
              <a:rPr lang="pt-BR" dirty="0" smtClean="0"/>
              <a:t>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Estrutura de Instruções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smtClean="0"/>
              <a:t>{</a:t>
            </a:r>
          </a:p>
          <a:p>
            <a:pPr lvl="1"/>
            <a:r>
              <a:rPr lang="pt-BR" dirty="0" smtClean="0"/>
              <a:t>    </a:t>
            </a:r>
            <a:r>
              <a:rPr lang="pt-BR" dirty="0" smtClean="0"/>
              <a:t>uint8_t </a:t>
            </a:r>
            <a:r>
              <a:rPr lang="pt-BR" dirty="0" err="1" smtClean="0"/>
              <a:t>op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smtClean="0"/>
              <a:t>uint8_t </a:t>
            </a:r>
            <a:r>
              <a:rPr lang="pt-BR" dirty="0" err="1" smtClean="0"/>
              <a:t>rs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smtClean="0"/>
              <a:t>uint8_t </a:t>
            </a:r>
            <a:r>
              <a:rPr lang="pt-BR" dirty="0" err="1" smtClean="0"/>
              <a:t>rt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smtClean="0"/>
              <a:t>uint8_t </a:t>
            </a:r>
            <a:r>
              <a:rPr lang="pt-BR" dirty="0" err="1" smtClean="0"/>
              <a:t>rd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smtClean="0"/>
              <a:t>uint8_t </a:t>
            </a:r>
            <a:r>
              <a:rPr lang="pt-BR" dirty="0" err="1" smtClean="0"/>
              <a:t>funct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smtClean="0"/>
              <a:t>int32_t </a:t>
            </a:r>
            <a:r>
              <a:rPr lang="pt-BR" dirty="0" err="1" smtClean="0"/>
              <a:t>imm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char</a:t>
            </a:r>
            <a:r>
              <a:rPr lang="pt-BR" dirty="0" smtClean="0"/>
              <a:t> *</a:t>
            </a:r>
            <a:r>
              <a:rPr lang="pt-BR" dirty="0" err="1" smtClean="0"/>
              <a:t>symbol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inst</a:t>
            </a:r>
            <a:r>
              <a:rPr lang="pt-BR" dirty="0" smtClean="0"/>
              <a:t>;”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estruturas </a:t>
            </a:r>
            <a:r>
              <a:rPr lang="pt-BR" dirty="0" smtClean="0"/>
              <a:t>definidas e funções para depuração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pt-BR" dirty="0" smtClean="0"/>
              <a:t>Lista de instrução</a:t>
            </a:r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inst_list_st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    </a:t>
            </a:r>
            <a:r>
              <a:rPr lang="en-US" dirty="0" smtClean="0"/>
              <a:t>uint32_t index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  </a:t>
            </a:r>
            <a:r>
              <a:rPr lang="en-US" dirty="0" smtClean="0"/>
              <a:t>uint8_t type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  </a:t>
            </a:r>
            <a:r>
              <a:rPr lang="en-US" dirty="0" smtClean="0"/>
              <a:t>inst 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inst_list_st</a:t>
            </a:r>
            <a:r>
              <a:rPr lang="en-US" dirty="0" smtClean="0"/>
              <a:t> *next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 </a:t>
            </a:r>
            <a:r>
              <a:rPr lang="en-US" dirty="0" err="1" smtClean="0"/>
              <a:t>inst_list</a:t>
            </a:r>
            <a:r>
              <a:rPr lang="en-US" dirty="0" smtClean="0"/>
              <a:t>;</a:t>
            </a:r>
            <a:r>
              <a:rPr lang="pt-BR" dirty="0" smtClean="0"/>
              <a:t>”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Funções para Depuração do código</a:t>
            </a:r>
            <a:endParaRPr lang="pt-BR" dirty="0" smtClean="0"/>
          </a:p>
          <a:p>
            <a:pPr lvl="1"/>
            <a:r>
              <a:rPr lang="pt-BR" dirty="0" smtClean="0"/>
              <a:t>Função para impressão de mensagem de erro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print_error_msg</a:t>
            </a:r>
            <a:r>
              <a:rPr lang="pt-BR" dirty="0" smtClean="0"/>
              <a:t>(uint32_t </a:t>
            </a:r>
            <a:r>
              <a:rPr lang="pt-BR" dirty="0" err="1" smtClean="0"/>
              <a:t>line</a:t>
            </a:r>
            <a:r>
              <a:rPr lang="pt-BR" dirty="0" smtClean="0"/>
              <a:t>, uint8_t </a:t>
            </a:r>
            <a:r>
              <a:rPr lang="pt-BR" dirty="0" err="1" smtClean="0"/>
              <a:t>error</a:t>
            </a:r>
            <a:r>
              <a:rPr lang="pt-BR" dirty="0" smtClean="0"/>
              <a:t>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impressão da estrutura do cabeçalho da lista de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print_line_list</a:t>
            </a:r>
            <a:r>
              <a:rPr lang="pt-BR" dirty="0" smtClean="0"/>
              <a:t>(</a:t>
            </a:r>
            <a:r>
              <a:rPr lang="pt-BR" dirty="0" err="1" smtClean="0"/>
              <a:t>token_list</a:t>
            </a:r>
            <a:r>
              <a:rPr lang="pt-BR" dirty="0" smtClean="0"/>
              <a:t>*);”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impressão da estrutura da lista de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print_token_list</a:t>
            </a:r>
            <a:r>
              <a:rPr lang="pt-BR" dirty="0" smtClean="0"/>
              <a:t>(</a:t>
            </a:r>
            <a:r>
              <a:rPr lang="pt-BR" dirty="0" err="1" smtClean="0"/>
              <a:t>token</a:t>
            </a:r>
            <a:r>
              <a:rPr lang="pt-BR" dirty="0" smtClean="0"/>
              <a:t>*);”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imprimir a tabela de </a:t>
            </a:r>
            <a:r>
              <a:rPr lang="pt-BR" dirty="0" err="1" smtClean="0"/>
              <a:t>simbolos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print_symbols_table</a:t>
            </a:r>
            <a:r>
              <a:rPr lang="pt-BR" dirty="0" smtClean="0"/>
              <a:t>(</a:t>
            </a:r>
            <a:r>
              <a:rPr lang="pt-BR" dirty="0" err="1" smtClean="0"/>
              <a:t>symbols_table</a:t>
            </a:r>
            <a:r>
              <a:rPr lang="pt-BR" dirty="0" smtClean="0"/>
              <a:t>*);”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Concepção do projeto – Duas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etapa:</a:t>
            </a:r>
          </a:p>
          <a:p>
            <a:pPr lvl="1"/>
            <a:r>
              <a:rPr lang="pt-BR" dirty="0" smtClean="0"/>
              <a:t>Implementar as tabelas Instrução e Registradores;</a:t>
            </a:r>
          </a:p>
          <a:p>
            <a:pPr lvl="1"/>
            <a:r>
              <a:rPr lang="pt-BR" dirty="0" smtClean="0"/>
              <a:t>Implementar a análise léxica;</a:t>
            </a:r>
          </a:p>
          <a:p>
            <a:pPr lvl="1"/>
            <a:r>
              <a:rPr lang="pt-BR" dirty="0" smtClean="0"/>
              <a:t>Análise Sintática;</a:t>
            </a:r>
          </a:p>
          <a:p>
            <a:pPr lvl="1"/>
            <a:r>
              <a:rPr lang="pt-BR" dirty="0" smtClean="0"/>
              <a:t>Geração do código objeto;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Concepção do projeto – Duas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Segunda etapa, enfatizando a relação usuário programa:</a:t>
            </a:r>
          </a:p>
          <a:p>
            <a:pPr lvl="1"/>
            <a:r>
              <a:rPr lang="pt-BR" dirty="0" smtClean="0"/>
              <a:t>Implementar a Análise Semântica;</a:t>
            </a:r>
          </a:p>
          <a:p>
            <a:pPr lvl="1"/>
            <a:r>
              <a:rPr lang="pt-BR" dirty="0" smtClean="0"/>
              <a:t>Criar diretivas de chamadas;</a:t>
            </a:r>
          </a:p>
          <a:p>
            <a:pPr lvl="1"/>
            <a:r>
              <a:rPr lang="pt-BR" dirty="0" smtClean="0"/>
              <a:t>Definir quais Erros e </a:t>
            </a:r>
            <a:r>
              <a:rPr lang="pt-BR" dirty="0" err="1" smtClean="0"/>
              <a:t>Warnings</a:t>
            </a:r>
            <a:r>
              <a:rPr lang="pt-BR" dirty="0" smtClean="0"/>
              <a:t> vão aparecer;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4044"/>
            <a:ext cx="8458200" cy="520700"/>
          </a:xfrm>
        </p:spPr>
        <p:txBody>
          <a:bodyPr>
            <a:noAutofit/>
          </a:bodyPr>
          <a:lstStyle/>
          <a:p>
            <a:r>
              <a:rPr lang="pt-BR" sz="3200" dirty="0" smtClean="0"/>
              <a:t>Tabela de Registradores</a:t>
            </a:r>
            <a:r>
              <a:rPr lang="pt-BR" sz="2400" dirty="0" smtClean="0"/>
              <a:t>: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988840"/>
            <a:ext cx="7787208" cy="2027312"/>
          </a:xfrm>
        </p:spPr>
        <p:txBody>
          <a:bodyPr/>
          <a:lstStyle/>
          <a:p>
            <a:r>
              <a:rPr lang="pt-BR" sz="2400" dirty="0" smtClean="0"/>
              <a:t>A tabela de instruções foi definida como um vetor pré-definido: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74" y="2852937"/>
            <a:ext cx="771752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para cada valor, “REG_0, REG_1..., </a:t>
            </a:r>
            <a:r>
              <a:rPr lang="pt-BR" dirty="0" err="1" smtClean="0"/>
              <a:t>forão</a:t>
            </a:r>
            <a:r>
              <a:rPr lang="pt-BR" dirty="0" smtClean="0"/>
              <a:t> pré definidos  como sendo o respectivo registrador:</a:t>
            </a:r>
          </a:p>
          <a:p>
            <a:pPr lvl="1"/>
            <a:r>
              <a:rPr lang="pt-BR" dirty="0" smtClean="0"/>
              <a:t>“#DEFINE REG_0		(“$zero”)”;</a:t>
            </a:r>
          </a:p>
          <a:p>
            <a:pPr lvl="1"/>
            <a:r>
              <a:rPr lang="pt-BR" dirty="0" smtClean="0"/>
              <a:t>“#DEFINE REG_1		(“$</a:t>
            </a:r>
            <a:r>
              <a:rPr lang="pt-BR" dirty="0" err="1" smtClean="0"/>
              <a:t>at</a:t>
            </a:r>
            <a:r>
              <a:rPr lang="pt-BR" dirty="0" smtClean="0"/>
              <a:t>”)”;</a:t>
            </a:r>
          </a:p>
          <a:p>
            <a:pPr lvl="1"/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trabalhar com estas definições em forma de vetor, foi atribuído a cada elemento do vetor uma </a:t>
            </a:r>
            <a:r>
              <a:rPr lang="pt-BR" dirty="0" err="1" smtClean="0"/>
              <a:t>struct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* name1;</a:t>
            </a:r>
          </a:p>
          <a:p>
            <a:pPr lvl="1"/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* name2;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register_name</a:t>
            </a:r>
            <a:r>
              <a:rPr lang="pt-BR" dirty="0" smtClean="0"/>
              <a:t>;”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71656" cy="1396752"/>
          </a:xfrm>
        </p:spPr>
        <p:txBody>
          <a:bodyPr/>
          <a:lstStyle/>
          <a:p>
            <a:r>
              <a:rPr lang="pt-BR" dirty="0" smtClean="0"/>
              <a:t>Usando a mesma ideia da tabela de Registradores, foi definido um vetor com todas as instruções que seriam usadas: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140968"/>
            <a:ext cx="816324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517232"/>
            <a:ext cx="8610600" cy="7756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Definições para a Tabela de instruções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1444" y="332656"/>
            <a:ext cx="4290556" cy="639762"/>
          </a:xfrm>
        </p:spPr>
        <p:txBody>
          <a:bodyPr/>
          <a:lstStyle/>
          <a:p>
            <a:r>
              <a:rPr lang="pt-BR" dirty="0" err="1" smtClean="0"/>
              <a:t>Opcode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332656"/>
            <a:ext cx="4292241" cy="639762"/>
          </a:xfrm>
        </p:spPr>
        <p:txBody>
          <a:bodyPr/>
          <a:lstStyle/>
          <a:p>
            <a:r>
              <a:rPr lang="pt-BR" dirty="0" err="1" smtClean="0"/>
              <a:t>Funct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3744416" cy="45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836712"/>
            <a:ext cx="3744416" cy="45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poder trabalhar com estas definições em forma de vetor, foi atribuído a cada elemento do vetor uma </a:t>
            </a:r>
            <a:r>
              <a:rPr lang="pt-BR" dirty="0" err="1" smtClean="0"/>
              <a:t>struct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char</a:t>
            </a:r>
            <a:r>
              <a:rPr lang="pt-BR" dirty="0" smtClean="0"/>
              <a:t>* </a:t>
            </a:r>
            <a:r>
              <a:rPr lang="pt-BR" dirty="0" err="1" smtClean="0"/>
              <a:t>name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type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subtype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opcode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funct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inst_info</a:t>
            </a:r>
            <a:r>
              <a:rPr lang="pt-BR" dirty="0" smtClean="0"/>
              <a:t>;”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87</TotalTime>
  <Words>410</Words>
  <Application>Microsoft Office PowerPoint</Application>
  <PresentationFormat>Apresentação na tela (4:3)</PresentationFormat>
  <Paragraphs>106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Viagem</vt:lpstr>
      <vt:lpstr>Montador – Software Básico</vt:lpstr>
      <vt:lpstr>Concepção do projeto – Duas Etapas</vt:lpstr>
      <vt:lpstr>Concepção do projeto – Duas Etapas</vt:lpstr>
      <vt:lpstr>Tabela de Registradores:</vt:lpstr>
      <vt:lpstr>Tabela de Registradores</vt:lpstr>
      <vt:lpstr>Tabela de Registradores</vt:lpstr>
      <vt:lpstr>Tabela de Instruções</vt:lpstr>
      <vt:lpstr>Definições para a Tabela de instruções</vt:lpstr>
      <vt:lpstr>Tabela de Instruções</vt:lpstr>
      <vt:lpstr>Definições de Erros</vt:lpstr>
      <vt:lpstr>Alguns exemplos de definições</vt:lpstr>
      <vt:lpstr>Alguns exemplos estruturas definidas</vt:lpstr>
      <vt:lpstr>Alguns exemplos estruturas definidas</vt:lpstr>
      <vt:lpstr>Alguns exemplos estruturas definidas e funções para depuração</vt:lpstr>
      <vt:lpstr>Analisador Léxico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Djore</cp:lastModifiedBy>
  <cp:revision>12</cp:revision>
  <dcterms:created xsi:type="dcterms:W3CDTF">2011-11-05T11:22:40Z</dcterms:created>
  <dcterms:modified xsi:type="dcterms:W3CDTF">2011-11-05T12:53:05Z</dcterms:modified>
</cp:coreProperties>
</file>