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2" r:id="rId5"/>
    <p:sldId id="271" r:id="rId6"/>
    <p:sldId id="269" r:id="rId7"/>
    <p:sldId id="267" r:id="rId8"/>
    <p:sldId id="258" r:id="rId9"/>
    <p:sldId id="274" r:id="rId10"/>
    <p:sldId id="273" r:id="rId11"/>
    <p:sldId id="262" r:id="rId12"/>
    <p:sldId id="263" r:id="rId13"/>
    <p:sldId id="265" r:id="rId14"/>
    <p:sldId id="264" r:id="rId15"/>
    <p:sldId id="259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ABEC"/>
    <a:srgbClr val="860000"/>
    <a:srgbClr val="2FC81A"/>
    <a:srgbClr val="C5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20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FAC5-C8AC-4EA7-ACDA-CF3F6756261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lorenz.com/learnuv/book/what_is_libuv/what_is_libuv_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Gn60vDSxQ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984353"/>
            <a:ext cx="12192000" cy="87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r="19030"/>
          <a:stretch/>
        </p:blipFill>
        <p:spPr>
          <a:xfrm>
            <a:off x="5321300" y="0"/>
            <a:ext cx="6870700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875" y="3133725"/>
            <a:ext cx="987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Episodul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vignette3.wikia.nocookie.net/logopedia/images/3/39/MicrosoftAzure.png/revision/latest?cb=20150613202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" y="454601"/>
            <a:ext cx="2020950" cy="2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" y="5965303"/>
            <a:ext cx="2375051" cy="8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68" y="1514901"/>
            <a:ext cx="11203529" cy="481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034" y="2456602"/>
            <a:ext cx="753723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5851" y="2456602"/>
            <a:ext cx="112087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9549" y="2456602"/>
            <a:ext cx="1018592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6286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125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7619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50" y="2592658"/>
            <a:ext cx="2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I/O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033" y="4319521"/>
            <a:ext cx="5860945" cy="552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io_watcher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033" y="5076972"/>
            <a:ext cx="1528551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epoll</a:t>
            </a:r>
            <a:r>
              <a:rPr lang="en-US" dirty="0" smtClean="0"/>
              <a:t> (Linux)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8567" y="5076972"/>
            <a:ext cx="1719840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kqueue</a:t>
            </a:r>
            <a:r>
              <a:rPr lang="en-US" dirty="0" smtClean="0"/>
              <a:t> (BSD)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2391" y="5076972"/>
            <a:ext cx="2224587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ports (Solaris)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5943" y="4319520"/>
            <a:ext cx="1377327" cy="14944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</a:p>
          <a:p>
            <a:pPr algn="ctr"/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05851" y="4319520"/>
            <a:ext cx="2572290" cy="149443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627" y="1705981"/>
            <a:ext cx="33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libuv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4466" y="3057108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2021" y="3697705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 IO (RIO)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" y="1283192"/>
            <a:ext cx="8189494" cy="5087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</p:pic>
      <p:sp>
        <p:nvSpPr>
          <p:cNvPr id="5" name="Rectangle 4"/>
          <p:cNvSpPr/>
          <p:nvPr/>
        </p:nvSpPr>
        <p:spPr>
          <a:xfrm>
            <a:off x="489284" y="1876926"/>
            <a:ext cx="1636295" cy="4010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1774"/>
              </p:ext>
            </p:extLst>
          </p:nvPr>
        </p:nvGraphicFramePr>
        <p:xfrm>
          <a:off x="505324" y="2013283"/>
          <a:ext cx="11309687" cy="30066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98887"/>
                <a:gridCol w="1018673"/>
                <a:gridCol w="1411705"/>
                <a:gridCol w="2622885"/>
                <a:gridCol w="3485035"/>
                <a:gridCol w="1672502"/>
              </a:tblGrid>
              <a:tr h="3290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Stack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Server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Req/sec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Load Params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Implementation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162828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libuv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2,379,267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 threads, 288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server, load spread across 12 ports (port/thread/CPU)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mostly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5147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RIO C#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5,905,000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 threads, 512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 using Windows Registered IO (RIO) via P/Invoke from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95%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324" y="5656680"/>
            <a:ext cx="521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Source:</a:t>
            </a:r>
          </a:p>
          <a:p>
            <a:r>
              <a:rPr lang="en-US" sz="1400" b="1" dirty="0" smtClean="0"/>
              <a:t>ASP.NET 5 Experimental Benchmark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://github.com/aspnet/benchmarks/blob/master/README.md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904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1619249"/>
            <a:ext cx="34726" cy="411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067800" y="1697593"/>
            <a:ext cx="9525" cy="283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4533900"/>
            <a:ext cx="6151" cy="12001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522" y="1697593"/>
            <a:ext cx="41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 Kernel-mode output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8" y="2563569"/>
            <a:ext cx="4702269" cy="17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Source Sans Pro"/>
              </a:rPr>
              <a:t>Node.js® is a JavaScript runtime built on </a:t>
            </a:r>
            <a:r>
              <a:rPr lang="en-US" sz="2800" dirty="0">
                <a:solidFill>
                  <a:srgbClr val="80BD01"/>
                </a:solidFill>
                <a:latin typeface="Source Sans Pro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. Node.js uses an event-driven, non-blocking I/O model that makes it lightweight and efficient.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8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Source Sans Pro"/>
              </a:rPr>
              <a:t>Node.js® is a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JavaScript runtime 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built on </a:t>
            </a:r>
            <a:r>
              <a:rPr lang="en-US" sz="2800" dirty="0">
                <a:solidFill>
                  <a:srgbClr val="80BD01"/>
                </a:solidFill>
                <a:latin typeface="Source Sans Pro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. Node.js uses an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event-driven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2800" b="1" dirty="0">
                <a:solidFill>
                  <a:srgbClr val="00ABEC"/>
                </a:solidFill>
                <a:latin typeface="Source Sans Pro"/>
              </a:rPr>
              <a:t>non-blocking I/O model </a:t>
            </a:r>
            <a:r>
              <a:rPr lang="en-US" sz="2800" dirty="0">
                <a:solidFill>
                  <a:srgbClr val="333333"/>
                </a:solidFill>
                <a:latin typeface="Source Sans Pro"/>
              </a:rPr>
              <a:t>that makes it lightweight and efficient.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4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614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741905"/>
            <a:ext cx="6604000" cy="46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81100" y="48935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4C5859"/>
                </a:solidFill>
                <a:latin typeface="Source Sans Pro"/>
              </a:rPr>
              <a:t>event-driven programming </a:t>
            </a:r>
            <a:r>
              <a:rPr lang="en-US" dirty="0">
                <a:solidFill>
                  <a:srgbClr val="4C5859"/>
                </a:solidFill>
                <a:latin typeface="Source Sans Pro"/>
              </a:rPr>
              <a:t>is application flow control that is determined by events or changes in state.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1100" y="5924034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everything runs in parallel except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1200" y="2005737"/>
            <a:ext cx="10871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Node.js originally used </a:t>
            </a:r>
            <a:r>
              <a:rPr lang="en-US" sz="24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endParaRPr lang="en-US" sz="2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relies on </a:t>
            </a:r>
            <a:r>
              <a:rPr lang="en-US" sz="24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kqueue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(e)poll only supported by </a:t>
            </a:r>
            <a:r>
              <a:rPr lang="en-US" sz="2400" dirty="0" err="1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UNIXes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started as 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libev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IOCP for 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ttp</a:t>
            </a: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thlorenz.com/learnuv/book/what_is_libuv/what_is_libuv_0.html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www.youtube.com/watch?v=nGn60vDSxQ4</a:t>
            </a:r>
            <a:endParaRPr lang="en-US" sz="2400" dirty="0" smtClean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400" b="0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074" name="Picture 2" descr="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76437"/>
            <a:ext cx="75247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9475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74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3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9472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9471" y="41814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9470" y="46672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470" y="51530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9470" y="56388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1150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1149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1148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57347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node.exe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9470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1147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4375" y="1543050"/>
            <a:ext cx="105727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management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Side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by side with other content types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Scalability on multi-core servers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 (with node-inspector)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Auto-update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your application changes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logs over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Minimal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changes to node.js application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Other IIS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(Port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sharing, security, URL rewriting, compression, caching,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212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Adrian Calinescu</cp:lastModifiedBy>
  <cp:revision>17</cp:revision>
  <dcterms:created xsi:type="dcterms:W3CDTF">2015-12-06T21:53:53Z</dcterms:created>
  <dcterms:modified xsi:type="dcterms:W3CDTF">2015-12-07T22:09:15Z</dcterms:modified>
</cp:coreProperties>
</file>