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usteno.rs/kutak-shvacenih-f63/fiziognomika-lica-povezivanje-crta-lica-sa-karakterom-t26426.html" TargetMode="External"/><Relationship Id="rId2" Type="http://schemas.openxmlformats.org/officeDocument/2006/relationships/hyperlink" Target="http://physiognomy-studio.software.informer.com/1.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hysiognomy" TargetMode="External"/><Relationship Id="rId4" Type="http://schemas.openxmlformats.org/officeDocument/2006/relationships/hyperlink" Target="http://www.digitalphysiognom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-physiognomy.en.softonic.com/" TargetMode="External"/><Relationship Id="rId2" Type="http://schemas.openxmlformats.org/officeDocument/2006/relationships/hyperlink" Target="http://physiognomy-studio.software.informer.com/1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gitalphysiognom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hysiognomy-studio.software.informer.com/1.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alphysiognom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3368040"/>
          </a:xfrm>
        </p:spPr>
        <p:txBody>
          <a:bodyPr>
            <a:normAutofit/>
          </a:bodyPr>
          <a:lstStyle/>
          <a:p>
            <a:r>
              <a:rPr lang="en-US" dirty="0" err="1" smtClean="0"/>
              <a:t>Odredjivanje</a:t>
            </a:r>
            <a:r>
              <a:rPr lang="en-US" dirty="0" smtClean="0"/>
              <a:t> </a:t>
            </a:r>
            <a:r>
              <a:rPr lang="en-US" dirty="0" err="1" smtClean="0"/>
              <a:t>karakternih</a:t>
            </a:r>
            <a:r>
              <a:rPr lang="en-US" dirty="0" smtClean="0"/>
              <a:t> </a:t>
            </a:r>
            <a:r>
              <a:rPr lang="en-US" dirty="0" err="1" smtClean="0"/>
              <a:t>osobina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crta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, </a:t>
            </a:r>
            <a:r>
              <a:rPr lang="en-US" dirty="0" err="1" smtClean="0"/>
              <a:t>koriscenjem</a:t>
            </a:r>
            <a:r>
              <a:rPr lang="en-US" dirty="0" smtClean="0"/>
              <a:t> </a:t>
            </a:r>
            <a:r>
              <a:rPr lang="en-US" dirty="0" err="1" smtClean="0"/>
              <a:t>principa</a:t>
            </a:r>
            <a:r>
              <a:rPr lang="en-US" dirty="0" smtClean="0"/>
              <a:t> </a:t>
            </a:r>
            <a:r>
              <a:rPr lang="en-US" dirty="0" err="1" smtClean="0"/>
              <a:t>fiziognomike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Misija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Najveci</a:t>
            </a:r>
            <a:r>
              <a:rPr lang="en-US" dirty="0" smtClean="0"/>
              <a:t> problem, u </a:t>
            </a:r>
            <a:r>
              <a:rPr lang="en-US" dirty="0" err="1" smtClean="0"/>
              <a:t>smislu</a:t>
            </a:r>
            <a:r>
              <a:rPr lang="en-US" dirty="0" smtClean="0"/>
              <a:t> </a:t>
            </a:r>
            <a:r>
              <a:rPr lang="en-US" dirty="0" err="1" smtClean="0"/>
              <a:t>zahtevanja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vremena</a:t>
            </a:r>
            <a:r>
              <a:rPr lang="en-US" dirty="0" smtClean="0"/>
              <a:t>, ne </a:t>
            </a:r>
            <a:r>
              <a:rPr lang="en-US" dirty="0" err="1" smtClean="0"/>
              <a:t>nemogucnosti</a:t>
            </a:r>
            <a:r>
              <a:rPr lang="en-US" dirty="0" smtClean="0"/>
              <a:t> </a:t>
            </a:r>
            <a:r>
              <a:rPr lang="en-US" dirty="0" err="1" smtClean="0"/>
              <a:t>resavanja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formiranje</a:t>
            </a:r>
            <a:r>
              <a:rPr lang="en-US" dirty="0" smtClean="0"/>
              <a:t> </a:t>
            </a:r>
            <a:r>
              <a:rPr lang="en-US" dirty="0" err="1" smtClean="0"/>
              <a:t>dovoljno</a:t>
            </a:r>
            <a:r>
              <a:rPr lang="en-US" dirty="0" smtClean="0"/>
              <a:t> </a:t>
            </a:r>
            <a:r>
              <a:rPr lang="en-US" dirty="0" err="1" smtClean="0"/>
              <a:t>obimnog</a:t>
            </a:r>
            <a:r>
              <a:rPr lang="en-US" dirty="0" smtClean="0"/>
              <a:t> </a:t>
            </a:r>
            <a:r>
              <a:rPr lang="en-US" dirty="0" err="1" smtClean="0"/>
              <a:t>obucavajuceg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,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gotov</a:t>
            </a:r>
            <a:r>
              <a:rPr lang="en-US" dirty="0" smtClean="0"/>
              <a:t> primer </a:t>
            </a:r>
            <a:r>
              <a:rPr lang="en-US" dirty="0" err="1" smtClean="0"/>
              <a:t>mislim</a:t>
            </a:r>
            <a:r>
              <a:rPr lang="en-US" dirty="0" smtClean="0"/>
              <a:t> da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naci</a:t>
            </a:r>
            <a:r>
              <a:rPr lang="en-US" dirty="0" smtClean="0"/>
              <a:t>.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obucavajucih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r>
              <a:rPr lang="en-US" dirty="0" smtClean="0"/>
              <a:t> </a:t>
            </a:r>
            <a:r>
              <a:rPr lang="en-US" dirty="0" err="1" smtClean="0"/>
              <a:t>bice</a:t>
            </a:r>
            <a:r>
              <a:rPr lang="en-US" dirty="0" smtClean="0"/>
              <a:t> </a:t>
            </a:r>
            <a:r>
              <a:rPr lang="en-US" dirty="0" err="1" smtClean="0"/>
              <a:t>jednak</a:t>
            </a:r>
            <a:r>
              <a:rPr lang="en-US" dirty="0" smtClean="0"/>
              <a:t> </a:t>
            </a:r>
            <a:r>
              <a:rPr lang="en-US" dirty="0" err="1" smtClean="0"/>
              <a:t>broju</a:t>
            </a:r>
            <a:r>
              <a:rPr lang="en-US" dirty="0" smtClean="0"/>
              <a:t> </a:t>
            </a:r>
            <a:r>
              <a:rPr lang="en-US" dirty="0" err="1" smtClean="0"/>
              <a:t>ispitivanih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posebno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usne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err="1" smtClean="0"/>
              <a:t>Veci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obucavajucih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r>
              <a:rPr lang="en-US" dirty="0" smtClean="0"/>
              <a:t> </a:t>
            </a:r>
            <a:r>
              <a:rPr lang="en-US" dirty="0" err="1" smtClean="0"/>
              <a:t>prouzrokovan</a:t>
            </a:r>
            <a:r>
              <a:rPr lang="en-US" dirty="0" smtClean="0"/>
              <a:t> je </a:t>
            </a:r>
            <a:r>
              <a:rPr lang="en-US" dirty="0" err="1" smtClean="0"/>
              <a:t>postojanjem</a:t>
            </a:r>
            <a:r>
              <a:rPr lang="en-US" dirty="0" smtClean="0"/>
              <a:t> vise </a:t>
            </a:r>
            <a:r>
              <a:rPr lang="en-US" dirty="0" err="1" smtClean="0"/>
              <a:t>neuronskih</a:t>
            </a:r>
            <a:r>
              <a:rPr lang="en-US" dirty="0" smtClean="0"/>
              <a:t> </a:t>
            </a:r>
            <a:r>
              <a:rPr lang="en-US" dirty="0" err="1" smtClean="0"/>
              <a:t>mreza</a:t>
            </a:r>
            <a:r>
              <a:rPr lang="en-US" dirty="0" smtClean="0"/>
              <a:t>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ciji</a:t>
            </a:r>
            <a:r>
              <a:rPr lang="en-US" dirty="0" smtClean="0"/>
              <a:t> </a:t>
            </a:r>
            <a:r>
              <a:rPr lang="en-US" dirty="0" err="1" smtClean="0"/>
              <a:t>razlog</a:t>
            </a:r>
            <a:r>
              <a:rPr lang="en-US" dirty="0" smtClean="0"/>
              <a:t> </a:t>
            </a:r>
            <a:r>
              <a:rPr lang="en-US" dirty="0" err="1" smtClean="0"/>
              <a:t>sledi</a:t>
            </a:r>
            <a:r>
              <a:rPr lang="en-US" dirty="0" smtClean="0"/>
              <a:t> </a:t>
            </a:r>
            <a:r>
              <a:rPr lang="en-US" dirty="0" err="1" smtClean="0"/>
              <a:t>objasnjenje</a:t>
            </a:r>
            <a:r>
              <a:rPr lang="en-US" dirty="0" smtClean="0"/>
              <a:t> u </a:t>
            </a:r>
            <a:r>
              <a:rPr lang="en-US" dirty="0" err="1" smtClean="0"/>
              <a:t>algoritmu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Misija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181600"/>
          </a:xfrm>
        </p:spPr>
        <p:txBody>
          <a:bodyPr/>
          <a:lstStyle/>
          <a:p>
            <a:pPr algn="ctr"/>
            <a:r>
              <a:rPr lang="en-US" dirty="0" err="1" smtClean="0"/>
              <a:t>Funkcionalni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–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obrade</a:t>
            </a:r>
            <a:endParaRPr lang="en-US" dirty="0" smtClean="0"/>
          </a:p>
          <a:p>
            <a:pPr algn="ctr"/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Ucitavanje</a:t>
            </a:r>
            <a:r>
              <a:rPr lang="en-US" dirty="0" smtClean="0"/>
              <a:t> </a:t>
            </a:r>
            <a:r>
              <a:rPr lang="en-US" dirty="0" err="1" smtClean="0"/>
              <a:t>odgovarajuce</a:t>
            </a:r>
            <a:r>
              <a:rPr lang="en-US" dirty="0" smtClean="0"/>
              <a:t> </a:t>
            </a:r>
            <a:r>
              <a:rPr lang="en-US" dirty="0" err="1" smtClean="0"/>
              <a:t>fotografije</a:t>
            </a:r>
            <a:r>
              <a:rPr lang="en-US" dirty="0" smtClean="0"/>
              <a:t> (</a:t>
            </a:r>
            <a:r>
              <a:rPr lang="en-US" dirty="0" err="1" smtClean="0"/>
              <a:t>nece</a:t>
            </a:r>
            <a:r>
              <a:rPr lang="en-US" dirty="0" smtClean="0"/>
              <a:t> </a:t>
            </a:r>
            <a:r>
              <a:rPr lang="en-US" dirty="0" err="1" smtClean="0"/>
              <a:t>postojati</a:t>
            </a:r>
            <a:r>
              <a:rPr lang="en-US" dirty="0" smtClean="0"/>
              <a:t> </a:t>
            </a:r>
            <a:r>
              <a:rPr lang="en-US" dirty="0" err="1" smtClean="0"/>
              <a:t>provera</a:t>
            </a:r>
            <a:r>
              <a:rPr lang="en-US" dirty="0" smtClean="0"/>
              <a:t> da li je “</a:t>
            </a:r>
            <a:r>
              <a:rPr lang="en-US" dirty="0" err="1" smtClean="0"/>
              <a:t>mugshot</a:t>
            </a:r>
            <a:r>
              <a:rPr lang="en-US" dirty="0" smtClean="0"/>
              <a:t>” </a:t>
            </a:r>
            <a:r>
              <a:rPr lang="en-US" dirty="0" err="1" smtClean="0"/>
              <a:t>fotografija</a:t>
            </a:r>
            <a:r>
              <a:rPr lang="en-US" dirty="0" smtClean="0"/>
              <a:t>, </a:t>
            </a:r>
            <a:r>
              <a:rPr lang="en-US" dirty="0" err="1" smtClean="0"/>
              <a:t>aplikacija</a:t>
            </a:r>
            <a:r>
              <a:rPr lang="en-US" dirty="0" smtClean="0"/>
              <a:t> je </a:t>
            </a:r>
            <a:r>
              <a:rPr lang="en-US" dirty="0" err="1" smtClean="0"/>
              <a:t>namenjena</a:t>
            </a:r>
            <a:r>
              <a:rPr lang="en-US" dirty="0" smtClean="0"/>
              <a:t> </a:t>
            </a:r>
            <a:r>
              <a:rPr lang="en-US" dirty="0" err="1" smtClean="0"/>
              <a:t>organima</a:t>
            </a:r>
            <a:r>
              <a:rPr lang="en-US" dirty="0" smtClean="0"/>
              <a:t> </a:t>
            </a:r>
            <a:r>
              <a:rPr lang="en-US" dirty="0" err="1" smtClean="0"/>
              <a:t>reda</a:t>
            </a:r>
            <a:r>
              <a:rPr lang="en-US" dirty="0" smtClean="0"/>
              <a:t> i </a:t>
            </a:r>
            <a:r>
              <a:rPr lang="en-US" dirty="0" err="1" smtClean="0"/>
              <a:t>smatra</a:t>
            </a:r>
            <a:r>
              <a:rPr lang="en-US" dirty="0" smtClean="0"/>
              <a:t> se da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dovoljno</a:t>
            </a:r>
            <a:r>
              <a:rPr lang="en-US" dirty="0" smtClean="0"/>
              <a:t> </a:t>
            </a:r>
            <a:r>
              <a:rPr lang="en-US" dirty="0" err="1" smtClean="0"/>
              <a:t>ozbiljni</a:t>
            </a:r>
            <a:r>
              <a:rPr lang="en-US" dirty="0" smtClean="0"/>
              <a:t> da je </a:t>
            </a:r>
            <a:r>
              <a:rPr lang="en-US" dirty="0" err="1" smtClean="0"/>
              <a:t>koriste</a:t>
            </a:r>
            <a:r>
              <a:rPr lang="en-US" dirty="0"/>
              <a:t>)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Transformacije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slikom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svake</a:t>
            </a:r>
            <a:r>
              <a:rPr lang="en-US" dirty="0" smtClean="0"/>
              <a:t> </a:t>
            </a:r>
            <a:r>
              <a:rPr lang="en-US" dirty="0" err="1" smtClean="0"/>
              <a:t>konture</a:t>
            </a:r>
            <a:r>
              <a:rPr lang="en-US" dirty="0" smtClean="0"/>
              <a:t> od </a:t>
            </a:r>
            <a:r>
              <a:rPr lang="en-US" dirty="0" err="1" smtClean="0"/>
              <a:t>interesa</a:t>
            </a:r>
            <a:r>
              <a:rPr lang="en-US" dirty="0" smtClean="0"/>
              <a:t> (</a:t>
            </a:r>
            <a:r>
              <a:rPr lang="en-US" dirty="0" err="1" smtClean="0"/>
              <a:t>ako</a:t>
            </a:r>
            <a:r>
              <a:rPr lang="en-US" dirty="0" smtClean="0"/>
              <a:t> ne </a:t>
            </a:r>
            <a:r>
              <a:rPr lang="en-US" dirty="0" err="1" smtClean="0"/>
              <a:t>prepozna</a:t>
            </a:r>
            <a:r>
              <a:rPr lang="en-US" dirty="0" smtClean="0"/>
              <a:t> </a:t>
            </a:r>
            <a:r>
              <a:rPr lang="en-US" dirty="0" err="1" smtClean="0"/>
              <a:t>barem</a:t>
            </a:r>
            <a:r>
              <a:rPr lang="en-US" dirty="0" smtClean="0"/>
              <a:t> 3 </a:t>
            </a:r>
            <a:r>
              <a:rPr lang="en-US" dirty="0" err="1" smtClean="0"/>
              <a:t>izbacuje</a:t>
            </a:r>
            <a:r>
              <a:rPr lang="en-US" dirty="0" smtClean="0"/>
              <a:t> </a:t>
            </a:r>
            <a:r>
              <a:rPr lang="en-US" dirty="0" err="1" smtClean="0"/>
              <a:t>gresku</a:t>
            </a:r>
            <a:r>
              <a:rPr lang="en-US" dirty="0" smtClean="0"/>
              <a:t> i </a:t>
            </a:r>
            <a:r>
              <a:rPr lang="en-US" dirty="0" err="1" smtClean="0"/>
              <a:t>prekida</a:t>
            </a:r>
            <a:r>
              <a:rPr lang="en-US" dirty="0" smtClean="0"/>
              <a:t> rad)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svake</a:t>
            </a:r>
            <a:r>
              <a:rPr lang="en-US" dirty="0" smtClean="0"/>
              <a:t> </a:t>
            </a:r>
            <a:r>
              <a:rPr lang="en-US" dirty="0" err="1" smtClean="0"/>
              <a:t>konture</a:t>
            </a:r>
            <a:r>
              <a:rPr lang="en-US" dirty="0" smtClean="0"/>
              <a:t> od </a:t>
            </a:r>
            <a:r>
              <a:rPr lang="en-US" dirty="0" err="1" smtClean="0"/>
              <a:t>interesa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propustanje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neuronsku</a:t>
            </a:r>
            <a:r>
              <a:rPr lang="en-US" dirty="0" smtClean="0"/>
              <a:t> </a:t>
            </a:r>
            <a:r>
              <a:rPr lang="en-US" dirty="0" err="1" smtClean="0"/>
              <a:t>mrezu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r>
              <a:rPr lang="en-US" dirty="0" smtClean="0"/>
              <a:t> </a:t>
            </a:r>
            <a:r>
              <a:rPr lang="en-US" dirty="0" err="1" smtClean="0"/>
              <a:t>svake</a:t>
            </a:r>
            <a:r>
              <a:rPr lang="en-US" dirty="0" smtClean="0"/>
              <a:t> </a:t>
            </a:r>
            <a:r>
              <a:rPr lang="en-US" dirty="0" err="1" smtClean="0"/>
              <a:t>prosledjene</a:t>
            </a:r>
            <a:r>
              <a:rPr lang="en-US" dirty="0" smtClean="0"/>
              <a:t> </a:t>
            </a:r>
            <a:r>
              <a:rPr lang="en-US" dirty="0" err="1" smtClean="0"/>
              <a:t>konture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Provera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uspesno</a:t>
            </a:r>
            <a:r>
              <a:rPr lang="en-US" dirty="0" smtClean="0"/>
              <a:t> </a:t>
            </a:r>
            <a:r>
              <a:rPr lang="en-US" dirty="0" err="1" smtClean="0"/>
              <a:t>prepoznatih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r>
              <a:rPr lang="en-US" dirty="0" smtClean="0"/>
              <a:t>, u </a:t>
            </a:r>
            <a:r>
              <a:rPr lang="en-US" dirty="0" err="1" smtClean="0"/>
              <a:t>slucaju</a:t>
            </a:r>
            <a:r>
              <a:rPr lang="en-US" dirty="0" smtClean="0"/>
              <a:t> da je </a:t>
            </a:r>
            <a:r>
              <a:rPr lang="en-US" dirty="0" err="1" smtClean="0"/>
              <a:t>manje</a:t>
            </a:r>
            <a:r>
              <a:rPr lang="en-US" dirty="0" smtClean="0"/>
              <a:t> od 3 </a:t>
            </a:r>
            <a:r>
              <a:rPr lang="en-US" dirty="0" err="1" smtClean="0"/>
              <a:t>izbaci</a:t>
            </a:r>
            <a:r>
              <a:rPr lang="en-US" dirty="0" smtClean="0"/>
              <a:t> </a:t>
            </a:r>
            <a:r>
              <a:rPr lang="en-US" dirty="0" err="1" smtClean="0"/>
              <a:t>gresku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Formiranje</a:t>
            </a:r>
            <a:r>
              <a:rPr lang="en-US" dirty="0" smtClean="0"/>
              <a:t> </a:t>
            </a:r>
            <a:r>
              <a:rPr lang="en-US" dirty="0" err="1" smtClean="0"/>
              <a:t>citljivog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r>
              <a:rPr lang="en-US" dirty="0" smtClean="0"/>
              <a:t>, </a:t>
            </a:r>
            <a:r>
              <a:rPr lang="en-US" dirty="0" err="1" smtClean="0"/>
              <a:t>namenjenog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Misija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115300" cy="376607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zamisjen</a:t>
            </a:r>
            <a:r>
              <a:rPr lang="en-US" dirty="0" smtClean="0"/>
              <a:t> je </a:t>
            </a:r>
            <a:r>
              <a:rPr lang="en-US" dirty="0" err="1" smtClean="0"/>
              <a:t>samo</a:t>
            </a:r>
            <a:r>
              <a:rPr lang="en-US" dirty="0" smtClean="0"/>
              <a:t> da se </a:t>
            </a:r>
            <a:r>
              <a:rPr lang="en-US" dirty="0" err="1" smtClean="0"/>
              <a:t>postavi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“</a:t>
            </a:r>
            <a:r>
              <a:rPr lang="en-US" dirty="0" err="1" smtClean="0"/>
              <a:t>django</a:t>
            </a:r>
            <a:r>
              <a:rPr lang="en-US" dirty="0" smtClean="0"/>
              <a:t>” server, </a:t>
            </a:r>
            <a:r>
              <a:rPr lang="en-US" dirty="0" err="1" smtClean="0"/>
              <a:t>kao</a:t>
            </a:r>
            <a:r>
              <a:rPr lang="en-US" dirty="0" smtClean="0"/>
              <a:t> forma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, </a:t>
            </a:r>
            <a:r>
              <a:rPr lang="en-US" dirty="0" err="1" smtClean="0"/>
              <a:t>prikazom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i </a:t>
            </a:r>
            <a:r>
              <a:rPr lang="en-US" dirty="0" err="1" smtClean="0"/>
              <a:t>resenjima</a:t>
            </a:r>
            <a:endParaRPr lang="en-US" dirty="0" smtClean="0"/>
          </a:p>
          <a:p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en-US" dirty="0" err="1" smtClean="0"/>
              <a:t>bih</a:t>
            </a:r>
            <a:r>
              <a:rPr lang="en-US" dirty="0" smtClean="0"/>
              <a:t> </a:t>
            </a:r>
            <a:r>
              <a:rPr lang="en-US" dirty="0" err="1" smtClean="0"/>
              <a:t>napravio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mi </a:t>
            </a:r>
            <a:r>
              <a:rPr lang="en-US" dirty="0" err="1" smtClean="0"/>
              <a:t>pomoci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formiranju</a:t>
            </a:r>
            <a:r>
              <a:rPr lang="en-US" dirty="0" smtClean="0"/>
              <a:t> </a:t>
            </a:r>
            <a:r>
              <a:rPr lang="en-US" dirty="0" err="1" smtClean="0"/>
              <a:t>obucavajucih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zamisljen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sledeci</a:t>
            </a:r>
            <a:r>
              <a:rPr lang="en-US" dirty="0" smtClean="0"/>
              <a:t> </a:t>
            </a:r>
            <a:r>
              <a:rPr lang="en-US" dirty="0" err="1" smtClean="0"/>
              <a:t>nacin</a:t>
            </a:r>
            <a:r>
              <a:rPr lang="en-US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Prosledimo</a:t>
            </a:r>
            <a:r>
              <a:rPr lang="en-US" dirty="0" smtClean="0"/>
              <a:t> mu </a:t>
            </a:r>
            <a:r>
              <a:rPr lang="en-US" dirty="0" err="1" smtClean="0"/>
              <a:t>neku</a:t>
            </a:r>
            <a:r>
              <a:rPr lang="en-US" dirty="0" smtClean="0"/>
              <a:t> </a:t>
            </a:r>
            <a:r>
              <a:rPr lang="en-US" dirty="0" err="1" smtClean="0"/>
              <a:t>anfas</a:t>
            </a:r>
            <a:r>
              <a:rPr lang="en-US" dirty="0" smtClean="0"/>
              <a:t> </a:t>
            </a:r>
            <a:r>
              <a:rPr lang="en-US" dirty="0" err="1" smtClean="0"/>
              <a:t>fotografiju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Prepozna</a:t>
            </a:r>
            <a:r>
              <a:rPr lang="en-US" dirty="0" smtClean="0"/>
              <a:t> lice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Izdvoji</a:t>
            </a:r>
            <a:r>
              <a:rPr lang="en-US" dirty="0" smtClean="0"/>
              <a:t> lice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Prepozna</a:t>
            </a:r>
            <a:r>
              <a:rPr lang="en-US" dirty="0" smtClean="0"/>
              <a:t> </a:t>
            </a:r>
            <a:r>
              <a:rPr lang="en-US" dirty="0" err="1" smtClean="0"/>
              <a:t>delove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Izdvoji</a:t>
            </a:r>
            <a:r>
              <a:rPr lang="en-US" dirty="0" smtClean="0"/>
              <a:t>  </a:t>
            </a:r>
            <a:r>
              <a:rPr lang="en-US" dirty="0" err="1" smtClean="0"/>
              <a:t>ih</a:t>
            </a:r>
            <a:r>
              <a:rPr lang="en-US" dirty="0" smtClean="0"/>
              <a:t> i </a:t>
            </a:r>
            <a:r>
              <a:rPr lang="en-US" dirty="0" err="1" smtClean="0"/>
              <a:t>sacuva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od </a:t>
            </a:r>
            <a:r>
              <a:rPr lang="en-US" dirty="0" err="1" smtClean="0"/>
              <a:t>njih</a:t>
            </a:r>
            <a:r>
              <a:rPr lang="en-US" dirty="0" smtClean="0"/>
              <a:t> </a:t>
            </a:r>
            <a:r>
              <a:rPr lang="en-US" dirty="0" err="1" smtClean="0"/>
              <a:t>lokalno</a:t>
            </a:r>
            <a:r>
              <a:rPr lang="en-US" dirty="0" smtClean="0"/>
              <a:t>, pa u </a:t>
            </a:r>
            <a:r>
              <a:rPr lang="en-US" dirty="0" err="1" smtClean="0"/>
              <a:t>posebnoj</a:t>
            </a:r>
            <a:r>
              <a:rPr lang="en-US" dirty="0" smtClean="0"/>
              <a:t> </a:t>
            </a:r>
            <a:r>
              <a:rPr lang="en-US" dirty="0" err="1" smtClean="0"/>
              <a:t>kolekciji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Pokrece</a:t>
            </a:r>
            <a:r>
              <a:rPr lang="en-US" dirty="0" smtClean="0"/>
              <a:t> se </a:t>
            </a:r>
            <a:r>
              <a:rPr lang="en-US" dirty="0" err="1" smtClean="0"/>
              <a:t>iteracija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r>
              <a:rPr lang="en-US" dirty="0" smtClean="0"/>
              <a:t>,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svakoj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manuelno</a:t>
            </a:r>
            <a:r>
              <a:rPr lang="en-US" dirty="0" smtClean="0"/>
              <a:t> </a:t>
            </a:r>
            <a:r>
              <a:rPr lang="en-US" dirty="0" err="1" smtClean="0"/>
              <a:t>unosi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vezana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posmatrani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(</a:t>
            </a:r>
            <a:r>
              <a:rPr lang="en-US" dirty="0" err="1" smtClean="0"/>
              <a:t>nisam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odlucio</a:t>
            </a:r>
            <a:r>
              <a:rPr lang="en-US" dirty="0" smtClean="0"/>
              <a:t> da li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konkretne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 </a:t>
            </a:r>
            <a:r>
              <a:rPr lang="en-US" dirty="0" err="1" smtClean="0"/>
              <a:t>nosa</a:t>
            </a:r>
            <a:r>
              <a:rPr lang="en-US" dirty="0" smtClean="0"/>
              <a:t> </a:t>
            </a:r>
            <a:r>
              <a:rPr lang="en-US" dirty="0" err="1" smtClean="0"/>
              <a:t>kad</a:t>
            </a:r>
            <a:r>
              <a:rPr lang="en-US" dirty="0" smtClean="0"/>
              <a:t> </a:t>
            </a:r>
            <a:r>
              <a:rPr lang="en-US" dirty="0" err="1" smtClean="0"/>
              <a:t>ponudi</a:t>
            </a:r>
            <a:r>
              <a:rPr lang="en-US" dirty="0" smtClean="0"/>
              <a:t>, da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“</a:t>
            </a:r>
            <a:r>
              <a:rPr lang="en-US" dirty="0" err="1" smtClean="0"/>
              <a:t>dugacak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”,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 </a:t>
            </a:r>
            <a:r>
              <a:rPr lang="en-US" dirty="0" err="1" smtClean="0"/>
              <a:t>na</a:t>
            </a:r>
            <a:r>
              <a:rPr lang="en-US" dirty="0" smtClean="0"/>
              <a:t> pr. {</a:t>
            </a:r>
            <a:r>
              <a:rPr lang="en-US" dirty="0" err="1" smtClean="0"/>
              <a:t>duzina</a:t>
            </a:r>
            <a:r>
              <a:rPr lang="en-US" dirty="0" smtClean="0"/>
              <a:t> nosa:9})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http://physiognomy-studio.software.informer.com/1.2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opusteno.rs/kutak-shvacenih-f63/fiziognomika-lica-povezivanje-crta-lica-sa-karakterom-t26426.html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http://www.digitalphysiognomy.com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en.wikipedia.org/wiki/Physiognomy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3810000"/>
          </a:xfrm>
        </p:spPr>
        <p:txBody>
          <a:bodyPr/>
          <a:lstStyle/>
          <a:p>
            <a:r>
              <a:rPr lang="en-US" dirty="0" err="1" smtClean="0"/>
              <a:t>Obzirom</a:t>
            </a:r>
            <a:r>
              <a:rPr lang="en-US" dirty="0" smtClean="0"/>
              <a:t> da </a:t>
            </a:r>
            <a:r>
              <a:rPr lang="en-US" dirty="0" err="1" smtClean="0"/>
              <a:t>fiziognomika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nauka</a:t>
            </a:r>
            <a:r>
              <a:rPr lang="en-US" dirty="0" smtClean="0"/>
              <a:t> i ne </a:t>
            </a:r>
            <a:r>
              <a:rPr lang="en-US" dirty="0" err="1" smtClean="0"/>
              <a:t>garantuje</a:t>
            </a:r>
            <a:r>
              <a:rPr lang="en-US" dirty="0" smtClean="0"/>
              <a:t>  </a:t>
            </a:r>
            <a:r>
              <a:rPr lang="en-US" dirty="0" err="1" smtClean="0"/>
              <a:t>zadovoljavajuci</a:t>
            </a:r>
            <a:r>
              <a:rPr lang="en-US" dirty="0" smtClean="0"/>
              <a:t>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uspesnosti</a:t>
            </a:r>
            <a:r>
              <a:rPr lang="en-US" dirty="0" smtClean="0"/>
              <a:t>,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odredjuje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vise od </a:t>
            </a:r>
            <a:r>
              <a:rPr lang="en-US" dirty="0" err="1" smtClean="0"/>
              <a:t>crta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posedujemo</a:t>
            </a:r>
            <a:r>
              <a:rPr lang="en-US" dirty="0" smtClean="0"/>
              <a:t>, </a:t>
            </a:r>
            <a:r>
              <a:rPr lang="en-US" dirty="0" err="1" smtClean="0"/>
              <a:t>motivacija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rad je vise </a:t>
            </a:r>
            <a:r>
              <a:rPr lang="en-US" dirty="0" err="1" smtClean="0"/>
              <a:t>eksperimentalna</a:t>
            </a:r>
            <a:r>
              <a:rPr lang="en-US" dirty="0" smtClean="0"/>
              <a:t> i </a:t>
            </a:r>
            <a:r>
              <a:rPr lang="en-US" dirty="0" err="1" smtClean="0"/>
              <a:t>nastoji</a:t>
            </a:r>
            <a:r>
              <a:rPr lang="en-US" dirty="0" smtClean="0"/>
              <a:t> da </a:t>
            </a:r>
            <a:r>
              <a:rPr lang="en-US" dirty="0" err="1" smtClean="0"/>
              <a:t>prezentuje</a:t>
            </a:r>
            <a:r>
              <a:rPr lang="en-US" dirty="0" smtClean="0"/>
              <a:t> </a:t>
            </a:r>
            <a:r>
              <a:rPr lang="en-US" dirty="0" err="1" smtClean="0"/>
              <a:t>analizu</a:t>
            </a:r>
            <a:r>
              <a:rPr lang="en-US" dirty="0" smtClean="0"/>
              <a:t> </a:t>
            </a:r>
            <a:r>
              <a:rPr lang="en-US" dirty="0" err="1" smtClean="0"/>
              <a:t>kontura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spisi</a:t>
            </a:r>
            <a:r>
              <a:rPr lang="en-US" dirty="0" smtClean="0"/>
              <a:t> o </a:t>
            </a:r>
            <a:r>
              <a:rPr lang="en-US" dirty="0" err="1" smtClean="0"/>
              <a:t>fiziognomici</a:t>
            </a:r>
            <a:r>
              <a:rPr lang="en-US" dirty="0" smtClean="0"/>
              <a:t> </a:t>
            </a:r>
            <a:r>
              <a:rPr lang="en-US" dirty="0" err="1" smtClean="0"/>
              <a:t>poticu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5.veka p.n. </a:t>
            </a:r>
            <a:endParaRPr lang="en-US" dirty="0"/>
          </a:p>
          <a:p>
            <a:r>
              <a:rPr lang="en-US" dirty="0" err="1" smtClean="0"/>
              <a:t>Aristotel</a:t>
            </a:r>
            <a:r>
              <a:rPr lang="en-US" dirty="0" smtClean="0"/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teorijsko</a:t>
            </a:r>
            <a:r>
              <a:rPr lang="en-US" dirty="0" smtClean="0"/>
              <a:t> </a:t>
            </a:r>
            <a:r>
              <a:rPr lang="en-US" dirty="0" err="1" smtClean="0"/>
              <a:t>objasnjenje</a:t>
            </a:r>
            <a:r>
              <a:rPr lang="en-US" dirty="0" smtClean="0"/>
              <a:t> </a:t>
            </a:r>
            <a:r>
              <a:rPr lang="en-US" dirty="0" err="1" smtClean="0"/>
              <a:t>fiziognomike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doba</a:t>
            </a:r>
            <a:r>
              <a:rPr lang="en-US" dirty="0" smtClean="0"/>
              <a:t> </a:t>
            </a:r>
            <a:r>
              <a:rPr lang="en-US" dirty="0" err="1" smtClean="0"/>
              <a:t>renesanse</a:t>
            </a:r>
            <a:r>
              <a:rPr lang="en-US" dirty="0" smtClean="0"/>
              <a:t>, u </a:t>
            </a:r>
            <a:r>
              <a:rPr lang="en-US" dirty="0" err="1" smtClean="0"/>
              <a:t>Evropi</a:t>
            </a:r>
            <a:r>
              <a:rPr lang="en-US" dirty="0" smtClean="0"/>
              <a:t>, </a:t>
            </a:r>
            <a:r>
              <a:rPr lang="en-US" dirty="0" err="1" smtClean="0"/>
              <a:t>pocinju</a:t>
            </a:r>
            <a:r>
              <a:rPr lang="en-US" dirty="0" smtClean="0"/>
              <a:t> </a:t>
            </a:r>
            <a:r>
              <a:rPr lang="en-US" dirty="0" err="1" smtClean="0"/>
              <a:t>spekulacije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tacnosti</a:t>
            </a:r>
            <a:r>
              <a:rPr lang="en-US" dirty="0" smtClean="0"/>
              <a:t> </a:t>
            </a:r>
            <a:r>
              <a:rPr lang="en-US" dirty="0" err="1" smtClean="0"/>
              <a:t>prognoziranja</a:t>
            </a:r>
            <a:r>
              <a:rPr lang="en-US" dirty="0" smtClean="0"/>
              <a:t> </a:t>
            </a:r>
            <a:r>
              <a:rPr lang="en-US" dirty="0" err="1" smtClean="0"/>
              <a:t>karaktera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kontura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endParaRPr lang="en-US" dirty="0" smtClean="0"/>
          </a:p>
          <a:p>
            <a:r>
              <a:rPr lang="en-US" dirty="0" smtClean="0"/>
              <a:t>Danas, u 21. </a:t>
            </a:r>
            <a:r>
              <a:rPr lang="en-US" dirty="0" err="1" smtClean="0"/>
              <a:t>veku</a:t>
            </a:r>
            <a:r>
              <a:rPr lang="en-US" dirty="0" smtClean="0"/>
              <a:t> vise je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jasno</a:t>
            </a:r>
            <a:r>
              <a:rPr lang="en-US" dirty="0" smtClean="0"/>
              <a:t> da se ne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oslanjati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ovakve</a:t>
            </a:r>
            <a:r>
              <a:rPr lang="en-US" dirty="0" smtClean="0"/>
              <a:t> </a:t>
            </a:r>
            <a:r>
              <a:rPr lang="en-US" dirty="0" err="1" smtClean="0"/>
              <a:t>postupke</a:t>
            </a:r>
            <a:r>
              <a:rPr lang="en-US" dirty="0" smtClean="0"/>
              <a:t> u </a:t>
            </a:r>
            <a:r>
              <a:rPr lang="en-US" dirty="0" err="1" smtClean="0"/>
              <a:t>ozbiljnim</a:t>
            </a:r>
            <a:r>
              <a:rPr lang="en-US" dirty="0" smtClean="0"/>
              <a:t> </a:t>
            </a:r>
            <a:r>
              <a:rPr lang="en-US" dirty="0" err="1" smtClean="0"/>
              <a:t>analizama</a:t>
            </a:r>
            <a:r>
              <a:rPr lang="en-US" dirty="0" smtClean="0"/>
              <a:t>, pa se </a:t>
            </a:r>
            <a:r>
              <a:rPr lang="en-US" dirty="0" err="1" smtClean="0"/>
              <a:t>danas</a:t>
            </a:r>
            <a:r>
              <a:rPr lang="en-US" dirty="0" smtClean="0"/>
              <a:t> </a:t>
            </a:r>
            <a:r>
              <a:rPr lang="en-US" dirty="0" err="1" smtClean="0"/>
              <a:t>fiziognomika</a:t>
            </a:r>
            <a:r>
              <a:rPr lang="en-US" dirty="0" smtClean="0"/>
              <a:t> </a:t>
            </a:r>
            <a:r>
              <a:rPr lang="en-US" dirty="0" err="1" smtClean="0"/>
              <a:t>smatra</a:t>
            </a:r>
            <a:r>
              <a:rPr lang="en-US" dirty="0" smtClean="0"/>
              <a:t> </a:t>
            </a:r>
            <a:r>
              <a:rPr lang="en-US" dirty="0" err="1" smtClean="0"/>
              <a:t>kvazinaukom</a:t>
            </a:r>
            <a:r>
              <a:rPr lang="en-US" dirty="0" smtClean="0"/>
              <a:t>, </a:t>
            </a:r>
            <a:r>
              <a:rPr lang="en-US" dirty="0" err="1" smtClean="0"/>
              <a:t>poput</a:t>
            </a:r>
            <a:r>
              <a:rPr lang="en-US" dirty="0" smtClean="0"/>
              <a:t>  </a:t>
            </a:r>
            <a:r>
              <a:rPr lang="en-US" dirty="0" err="1" smtClean="0"/>
              <a:t>astrologije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hiromantije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 ne </a:t>
            </a:r>
            <a:r>
              <a:rPr lang="en-US" dirty="0" err="1" smtClean="0"/>
              <a:t>bih</a:t>
            </a:r>
            <a:r>
              <a:rPr lang="en-US" dirty="0" smtClean="0"/>
              <a:t> </a:t>
            </a:r>
            <a:r>
              <a:rPr lang="en-US" dirty="0" err="1" smtClean="0"/>
              <a:t>nastavljao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pljuvanjem</a:t>
            </a:r>
            <a:r>
              <a:rPr lang="en-US" dirty="0" smtClean="0"/>
              <a:t> </a:t>
            </a:r>
            <a:r>
              <a:rPr lang="en-US" dirty="0" err="1" smtClean="0"/>
              <a:t>teme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odabrao</a:t>
            </a:r>
            <a:r>
              <a:rPr lang="en-US" dirty="0" smtClean="0"/>
              <a:t>, </a:t>
            </a:r>
            <a:r>
              <a:rPr lang="en-US" dirty="0" err="1" smtClean="0"/>
              <a:t>recimo</a:t>
            </a:r>
            <a:r>
              <a:rPr lang="en-US" dirty="0" smtClean="0"/>
              <a:t> da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nesto</a:t>
            </a:r>
            <a:r>
              <a:rPr lang="en-US" dirty="0" smtClean="0"/>
              <a:t>, </a:t>
            </a:r>
            <a:r>
              <a:rPr lang="en-US" dirty="0" err="1" smtClean="0"/>
              <a:t>barem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motiv</a:t>
            </a:r>
            <a:r>
              <a:rPr lang="en-US" dirty="0" smtClean="0"/>
              <a:t>, </a:t>
            </a:r>
            <a:r>
              <a:rPr lang="en-US" dirty="0" err="1" smtClean="0"/>
              <a:t>cisto</a:t>
            </a:r>
            <a:r>
              <a:rPr lang="en-US" dirty="0" smtClean="0"/>
              <a:t> da </a:t>
            </a:r>
            <a:r>
              <a:rPr lang="en-US" dirty="0" err="1" smtClean="0"/>
              <a:t>projekat</a:t>
            </a:r>
            <a:r>
              <a:rPr lang="en-US" dirty="0" smtClean="0"/>
              <a:t> ne </a:t>
            </a:r>
            <a:r>
              <a:rPr lang="en-US" dirty="0" err="1" smtClean="0"/>
              <a:t>bude</a:t>
            </a:r>
            <a:r>
              <a:rPr lang="en-US" dirty="0" smtClean="0"/>
              <a:t> u </a:t>
            </a:r>
            <a:r>
              <a:rPr lang="en-US" dirty="0" err="1" smtClean="0"/>
              <a:t>potpunosti</a:t>
            </a:r>
            <a:r>
              <a:rPr lang="en-US" dirty="0" smtClean="0"/>
              <a:t> </a:t>
            </a:r>
            <a:r>
              <a:rPr lang="en-US" dirty="0" err="1" smtClean="0"/>
              <a:t>besmislen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20940" cy="548640"/>
          </a:xfrm>
        </p:spPr>
        <p:txBody>
          <a:bodyPr/>
          <a:lstStyle/>
          <a:p>
            <a:pPr algn="ctr"/>
            <a:r>
              <a:rPr lang="en-US" dirty="0" err="1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resili</a:t>
            </a:r>
            <a:r>
              <a:rPr lang="en-US" dirty="0" smtClean="0"/>
              <a:t> </a:t>
            </a:r>
            <a:r>
              <a:rPr lang="en-US" dirty="0" err="1" smtClean="0"/>
              <a:t>konflikt</a:t>
            </a:r>
            <a:r>
              <a:rPr lang="en-US" dirty="0" smtClean="0"/>
              <a:t>  o </a:t>
            </a:r>
            <a:r>
              <a:rPr lang="en-US" dirty="0" err="1" smtClean="0"/>
              <a:t>tacnosti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da </a:t>
            </a:r>
            <a:r>
              <a:rPr lang="en-US" dirty="0" err="1" smtClean="0"/>
              <a:t>predjemo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domen</a:t>
            </a:r>
            <a:r>
              <a:rPr lang="en-US" dirty="0" smtClean="0"/>
              <a:t> </a:t>
            </a:r>
            <a:r>
              <a:rPr lang="en-US" dirty="0" err="1" smtClean="0"/>
              <a:t>primene</a:t>
            </a:r>
            <a:endParaRPr lang="en-US" dirty="0" smtClean="0"/>
          </a:p>
          <a:p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koriscena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analizu</a:t>
            </a:r>
            <a:r>
              <a:rPr lang="en-US" dirty="0" smtClean="0"/>
              <a:t> </a:t>
            </a:r>
            <a:r>
              <a:rPr lang="en-US" dirty="0" err="1" smtClean="0"/>
              <a:t>prosledjene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, ne </a:t>
            </a:r>
            <a:r>
              <a:rPr lang="en-US" dirty="0" err="1" smtClean="0"/>
              <a:t>snimka</a:t>
            </a:r>
            <a:endParaRPr lang="en-US" dirty="0" smtClean="0"/>
          </a:p>
          <a:p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kojima</a:t>
            </a:r>
            <a:r>
              <a:rPr lang="en-US" dirty="0" smtClean="0"/>
              <a:t> </a:t>
            </a:r>
            <a:r>
              <a:rPr lang="en-US" dirty="0" err="1" smtClean="0"/>
              <a:t>cemo</a:t>
            </a:r>
            <a:r>
              <a:rPr lang="en-US" dirty="0" smtClean="0"/>
              <a:t> </a:t>
            </a:r>
            <a:r>
              <a:rPr lang="en-US" dirty="0" err="1" smtClean="0"/>
              <a:t>vrsiti</a:t>
            </a:r>
            <a:r>
              <a:rPr lang="en-US" dirty="0" smtClean="0"/>
              <a:t> </a:t>
            </a:r>
            <a:r>
              <a:rPr lang="en-US" dirty="0" err="1" smtClean="0"/>
              <a:t>ispitivanje</a:t>
            </a:r>
            <a:r>
              <a:rPr lang="en-US" dirty="0" smtClean="0"/>
              <a:t> </a:t>
            </a:r>
            <a:r>
              <a:rPr lang="en-US" dirty="0" err="1" smtClean="0"/>
              <a:t>bice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r>
              <a:rPr lang="en-US" dirty="0" smtClean="0"/>
              <a:t> “</a:t>
            </a:r>
            <a:r>
              <a:rPr lang="en-US" dirty="0" err="1" smtClean="0"/>
              <a:t>mugshot</a:t>
            </a:r>
            <a:r>
              <a:rPr lang="en-US" dirty="0" smtClean="0"/>
              <a:t>”,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anfas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US" dirty="0" smtClean="0"/>
          </a:p>
          <a:p>
            <a:r>
              <a:rPr lang="en-US" dirty="0" err="1" smtClean="0"/>
              <a:t>Mugshot</a:t>
            </a:r>
            <a:r>
              <a:rPr lang="en-US" dirty="0" smtClean="0"/>
              <a:t>  - </a:t>
            </a:r>
            <a:r>
              <a:rPr lang="en-US" dirty="0" err="1" smtClean="0"/>
              <a:t>interni</a:t>
            </a:r>
            <a:r>
              <a:rPr lang="en-US" dirty="0" smtClean="0"/>
              <a:t> </a:t>
            </a:r>
            <a:r>
              <a:rPr lang="en-US" dirty="0" err="1" smtClean="0"/>
              <a:t>termin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policijsku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, </a:t>
            </a:r>
            <a:r>
              <a:rPr lang="en-US" dirty="0" err="1" smtClean="0"/>
              <a:t>oslikava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coveka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pozicije</a:t>
            </a:r>
            <a:r>
              <a:rPr lang="en-US" dirty="0" smtClean="0"/>
              <a:t> (</a:t>
            </a:r>
            <a:r>
              <a:rPr lang="en-US" dirty="0" err="1" smtClean="0"/>
              <a:t>anfas</a:t>
            </a:r>
            <a:r>
              <a:rPr lang="en-US" dirty="0" smtClean="0"/>
              <a:t>, </a:t>
            </a:r>
            <a:r>
              <a:rPr lang="en-US" dirty="0" err="1" smtClean="0"/>
              <a:t>profil</a:t>
            </a:r>
            <a:r>
              <a:rPr lang="en-US" dirty="0" smtClean="0"/>
              <a:t>) </a:t>
            </a:r>
            <a:r>
              <a:rPr lang="en-US" dirty="0" err="1" smtClean="0"/>
              <a:t>tipicno</a:t>
            </a:r>
            <a:r>
              <a:rPr lang="en-US" dirty="0" smtClean="0"/>
              <a:t> se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hapsenja</a:t>
            </a:r>
            <a:endParaRPr lang="en-US" dirty="0" smtClean="0"/>
          </a:p>
          <a:p>
            <a:r>
              <a:rPr lang="en-US" dirty="0" err="1" smtClean="0"/>
              <a:t>Poenta</a:t>
            </a:r>
            <a:r>
              <a:rPr lang="en-US" dirty="0" smtClean="0"/>
              <a:t> bi </a:t>
            </a:r>
            <a:r>
              <a:rPr lang="en-US" dirty="0" err="1" smtClean="0"/>
              <a:t>bila</a:t>
            </a:r>
            <a:r>
              <a:rPr lang="en-US" dirty="0" smtClean="0"/>
              <a:t> da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nagovesti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 smtClean="0"/>
              <a:t>zatvorenika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neko</a:t>
            </a:r>
            <a:r>
              <a:rPr lang="en-US" dirty="0" smtClean="0"/>
              <a:t> </a:t>
            </a:r>
            <a:r>
              <a:rPr lang="en-US" dirty="0" err="1" smtClean="0"/>
              <a:t>usmerenje</a:t>
            </a:r>
            <a:r>
              <a:rPr lang="en-US" dirty="0" smtClean="0"/>
              <a:t>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istrage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10" y="2874209"/>
            <a:ext cx="3505200" cy="2189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3505200" cy="23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Stanje</a:t>
            </a:r>
            <a:r>
              <a:rPr lang="en-US" dirty="0" smtClean="0"/>
              <a:t> u </a:t>
            </a:r>
            <a:r>
              <a:rPr lang="en-US" dirty="0" err="1" smtClean="0"/>
              <a:t>oblasti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3962400"/>
          </a:xfrm>
        </p:spPr>
        <p:txBody>
          <a:bodyPr/>
          <a:lstStyle/>
          <a:p>
            <a:r>
              <a:rPr lang="en-US" sz="1800" dirty="0" err="1" smtClean="0"/>
              <a:t>Prepoznavanje</a:t>
            </a:r>
            <a:r>
              <a:rPr lang="en-US" sz="1800" dirty="0" smtClean="0"/>
              <a:t> </a:t>
            </a:r>
            <a:r>
              <a:rPr lang="en-US" sz="1800" dirty="0" err="1" smtClean="0"/>
              <a:t>lica</a:t>
            </a:r>
            <a:r>
              <a:rPr lang="en-US" sz="1800" dirty="0" smtClean="0"/>
              <a:t> i </a:t>
            </a:r>
            <a:r>
              <a:rPr lang="en-US" sz="1800" dirty="0" err="1" smtClean="0"/>
              <a:t>njegovih</a:t>
            </a:r>
            <a:r>
              <a:rPr lang="en-US" sz="1800" dirty="0" smtClean="0"/>
              <a:t> </a:t>
            </a:r>
            <a:r>
              <a:rPr lang="en-US" sz="1800" dirty="0" err="1" smtClean="0"/>
              <a:t>delova</a:t>
            </a:r>
            <a:r>
              <a:rPr lang="en-US" sz="1800" dirty="0" smtClean="0"/>
              <a:t> </a:t>
            </a:r>
            <a:r>
              <a:rPr lang="en-US" sz="1800" dirty="0" err="1" smtClean="0"/>
              <a:t>vec</a:t>
            </a:r>
            <a:r>
              <a:rPr lang="en-US" sz="1800" dirty="0" smtClean="0"/>
              <a:t> je </a:t>
            </a:r>
            <a:r>
              <a:rPr lang="en-US" sz="1800" dirty="0" err="1" smtClean="0"/>
              <a:t>uveliko</a:t>
            </a:r>
            <a:r>
              <a:rPr lang="en-US" sz="1800" dirty="0" smtClean="0"/>
              <a:t> </a:t>
            </a:r>
            <a:r>
              <a:rPr lang="en-US" sz="1800" dirty="0" err="1" smtClean="0"/>
              <a:t>razvijeno</a:t>
            </a:r>
            <a:r>
              <a:rPr lang="en-US" sz="1800" dirty="0" smtClean="0"/>
              <a:t> i </a:t>
            </a:r>
            <a:r>
              <a:rPr lang="en-US" sz="1800" dirty="0" err="1" smtClean="0"/>
              <a:t>rasprostranjeno</a:t>
            </a:r>
            <a:r>
              <a:rPr lang="en-US" sz="1800" dirty="0" smtClean="0"/>
              <a:t> (</a:t>
            </a:r>
            <a:r>
              <a:rPr lang="en-US" sz="1800" dirty="0" err="1" smtClean="0"/>
              <a:t>kamere</a:t>
            </a:r>
            <a:r>
              <a:rPr lang="en-US" sz="1800" dirty="0" smtClean="0"/>
              <a:t>: </a:t>
            </a:r>
            <a:r>
              <a:rPr lang="en-US" sz="1800" dirty="0" err="1" smtClean="0"/>
              <a:t>prepoznavanje</a:t>
            </a:r>
            <a:r>
              <a:rPr lang="en-US" sz="1800" dirty="0" smtClean="0"/>
              <a:t> </a:t>
            </a:r>
            <a:r>
              <a:rPr lang="en-US" sz="1800" dirty="0" err="1" smtClean="0"/>
              <a:t>lica</a:t>
            </a:r>
            <a:r>
              <a:rPr lang="en-US" sz="1800" dirty="0" smtClean="0"/>
              <a:t>, </a:t>
            </a:r>
            <a:r>
              <a:rPr lang="en-US" sz="1800" dirty="0" err="1" smtClean="0"/>
              <a:t>ociju</a:t>
            </a:r>
            <a:r>
              <a:rPr lang="en-US" sz="1800" dirty="0" smtClean="0"/>
              <a:t> – </a:t>
            </a:r>
            <a:r>
              <a:rPr lang="en-US" sz="1800" dirty="0" err="1" smtClean="0"/>
              <a:t>otklanjanje</a:t>
            </a:r>
            <a:r>
              <a:rPr lang="en-US" sz="1800" dirty="0" smtClean="0"/>
              <a:t> </a:t>
            </a:r>
            <a:r>
              <a:rPr lang="en-US" sz="1800" dirty="0" err="1" smtClean="0"/>
              <a:t>crvene</a:t>
            </a:r>
            <a:r>
              <a:rPr lang="en-US" sz="1800" dirty="0" smtClean="0"/>
              <a:t> </a:t>
            </a:r>
            <a:r>
              <a:rPr lang="en-US" sz="1800" dirty="0" err="1" smtClean="0"/>
              <a:t>mrlje</a:t>
            </a:r>
            <a:r>
              <a:rPr lang="en-US" sz="1800" dirty="0" smtClean="0"/>
              <a:t>, </a:t>
            </a:r>
            <a:r>
              <a:rPr lang="en-US" sz="1800" dirty="0" err="1" smtClean="0"/>
              <a:t>socijalne</a:t>
            </a:r>
            <a:r>
              <a:rPr lang="en-US" sz="1800" dirty="0" smtClean="0"/>
              <a:t> </a:t>
            </a:r>
            <a:r>
              <a:rPr lang="en-US" sz="1800" dirty="0" err="1" smtClean="0"/>
              <a:t>mreze</a:t>
            </a:r>
            <a:r>
              <a:rPr lang="en-US" sz="1800" dirty="0" smtClean="0"/>
              <a:t> – </a:t>
            </a:r>
            <a:r>
              <a:rPr lang="en-US" sz="1800" dirty="0" err="1" smtClean="0"/>
              <a:t>ponuda</a:t>
            </a:r>
            <a:r>
              <a:rPr lang="en-US" sz="1800" dirty="0" smtClean="0"/>
              <a:t> </a:t>
            </a:r>
            <a:r>
              <a:rPr lang="en-US" sz="1800" dirty="0" err="1" smtClean="0"/>
              <a:t>tagovanja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slici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osnovu</a:t>
            </a:r>
            <a:r>
              <a:rPr lang="en-US" sz="1800" dirty="0" smtClean="0"/>
              <a:t> </a:t>
            </a:r>
            <a:r>
              <a:rPr lang="en-US" sz="1800" dirty="0" err="1" smtClean="0"/>
              <a:t>prepoznatog</a:t>
            </a:r>
            <a:r>
              <a:rPr lang="en-US" sz="1800" dirty="0" smtClean="0"/>
              <a:t> </a:t>
            </a:r>
            <a:r>
              <a:rPr lang="en-US" sz="1800" dirty="0" err="1" smtClean="0"/>
              <a:t>lica</a:t>
            </a:r>
            <a:r>
              <a:rPr lang="en-US" sz="1800" dirty="0" smtClean="0"/>
              <a:t> </a:t>
            </a:r>
            <a:r>
              <a:rPr lang="en-US" sz="1800" dirty="0" err="1" smtClean="0"/>
              <a:t>itd</a:t>
            </a:r>
            <a:r>
              <a:rPr lang="en-US" sz="1800" dirty="0" smtClean="0"/>
              <a:t>.)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Konkretno</a:t>
            </a:r>
            <a:r>
              <a:rPr lang="en-US" sz="1800" dirty="0" smtClean="0"/>
              <a:t>, </a:t>
            </a:r>
            <a:r>
              <a:rPr lang="en-US" sz="1800" dirty="0" err="1" smtClean="0"/>
              <a:t>sto</a:t>
            </a:r>
            <a:r>
              <a:rPr lang="en-US" sz="1800" dirty="0" smtClean="0"/>
              <a:t> se tice </a:t>
            </a:r>
            <a:r>
              <a:rPr lang="en-US" sz="1800" dirty="0" err="1" smtClean="0"/>
              <a:t>softvera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ovakav</a:t>
            </a:r>
            <a:r>
              <a:rPr lang="en-US" sz="1800" dirty="0" smtClean="0"/>
              <a:t> tip </a:t>
            </a:r>
            <a:r>
              <a:rPr lang="en-US" sz="1800" dirty="0" err="1" smtClean="0"/>
              <a:t>analize</a:t>
            </a:r>
            <a:r>
              <a:rPr lang="en-US" sz="1800" dirty="0" smtClean="0"/>
              <a:t> </a:t>
            </a:r>
            <a:r>
              <a:rPr lang="en-US" sz="1800" dirty="0" err="1" smtClean="0"/>
              <a:t>kontura</a:t>
            </a:r>
            <a:r>
              <a:rPr lang="en-US" sz="1800" dirty="0" smtClean="0"/>
              <a:t> </a:t>
            </a:r>
            <a:r>
              <a:rPr lang="en-US" sz="1800" dirty="0" err="1" smtClean="0"/>
              <a:t>lica</a:t>
            </a:r>
            <a:r>
              <a:rPr lang="en-US" sz="1800" dirty="0" smtClean="0"/>
              <a:t> </a:t>
            </a:r>
            <a:r>
              <a:rPr lang="en-US" sz="1800" dirty="0" err="1" smtClean="0"/>
              <a:t>nema</a:t>
            </a:r>
            <a:r>
              <a:rPr lang="en-US" sz="1800" dirty="0" smtClean="0"/>
              <a:t> </a:t>
            </a:r>
            <a:r>
              <a:rPr lang="en-US" sz="1800" dirty="0" err="1" smtClean="0"/>
              <a:t>puno</a:t>
            </a:r>
            <a:r>
              <a:rPr lang="en-US" sz="1800" dirty="0" smtClean="0"/>
              <a:t> </a:t>
            </a:r>
            <a:r>
              <a:rPr lang="en-US" sz="1800" dirty="0" err="1" smtClean="0"/>
              <a:t>resenja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Dva</a:t>
            </a:r>
            <a:r>
              <a:rPr lang="en-US" sz="1800" dirty="0" smtClean="0"/>
              <a:t>, </a:t>
            </a:r>
            <a:r>
              <a:rPr lang="en-US" sz="1800" dirty="0" err="1" smtClean="0"/>
              <a:t>iole</a:t>
            </a:r>
            <a:r>
              <a:rPr lang="en-US" sz="1800" dirty="0" smtClean="0"/>
              <a:t> </a:t>
            </a:r>
            <a:r>
              <a:rPr lang="en-US" sz="1800" dirty="0" err="1" smtClean="0"/>
              <a:t>popularna</a:t>
            </a:r>
            <a:r>
              <a:rPr lang="en-US" sz="1800" dirty="0" smtClean="0"/>
              <a:t> i </a:t>
            </a:r>
            <a:r>
              <a:rPr lang="en-US" sz="1800" dirty="0" err="1" smtClean="0"/>
              <a:t>koriscena</a:t>
            </a:r>
            <a:r>
              <a:rPr lang="en-US" sz="1800" dirty="0" smtClean="0"/>
              <a:t> </a:t>
            </a:r>
            <a:r>
              <a:rPr lang="en-US" sz="1800" dirty="0" err="1" smtClean="0"/>
              <a:t>softverska</a:t>
            </a:r>
            <a:r>
              <a:rPr lang="en-US" sz="1800" dirty="0" smtClean="0"/>
              <a:t> </a:t>
            </a:r>
            <a:r>
              <a:rPr lang="en-US" sz="1800" dirty="0" err="1" smtClean="0"/>
              <a:t>resenja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“</a:t>
            </a:r>
            <a:r>
              <a:rPr lang="en-US" sz="1800" b="0" dirty="0">
                <a:hlinkClick r:id="rId2"/>
              </a:rPr>
              <a:t>Physiognomy </a:t>
            </a:r>
            <a:r>
              <a:rPr lang="en-US" sz="1800" b="0" dirty="0" smtClean="0">
                <a:hlinkClick r:id="rId2"/>
              </a:rPr>
              <a:t>Studio</a:t>
            </a:r>
            <a:r>
              <a:rPr lang="en-US" sz="1800" b="0" dirty="0" smtClean="0"/>
              <a:t>” i </a:t>
            </a:r>
            <a:r>
              <a:rPr lang="en-US" sz="1800" b="0" dirty="0" smtClean="0">
                <a:hlinkClick r:id="rId3"/>
              </a:rPr>
              <a:t>“</a:t>
            </a:r>
            <a:r>
              <a:rPr lang="en-US" sz="1800" b="0" dirty="0" smtClean="0">
                <a:hlinkClick r:id="rId4"/>
              </a:rPr>
              <a:t>Digital Physiognomy</a:t>
            </a:r>
            <a:r>
              <a:rPr lang="en-US" sz="1800" b="0" dirty="0" smtClean="0"/>
              <a:t>”</a:t>
            </a:r>
            <a:endParaRPr lang="en-US" sz="1800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Physiognomy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09" y="762000"/>
            <a:ext cx="4572000" cy="4343400"/>
          </a:xfrm>
        </p:spPr>
        <p:txBody>
          <a:bodyPr>
            <a:normAutofit/>
          </a:bodyPr>
          <a:lstStyle/>
          <a:p>
            <a:r>
              <a:rPr lang="en-US" b="0" dirty="0">
                <a:hlinkClick r:id="rId2"/>
              </a:rPr>
              <a:t>Physiognomy </a:t>
            </a:r>
            <a:r>
              <a:rPr lang="en-US" b="0" dirty="0" smtClean="0">
                <a:hlinkClick r:id="rId2"/>
              </a:rPr>
              <a:t>Studio</a:t>
            </a:r>
            <a:r>
              <a:rPr lang="en-US" b="0" dirty="0" smtClean="0"/>
              <a:t> </a:t>
            </a:r>
            <a:r>
              <a:rPr lang="en-US" b="0" dirty="0" err="1" smtClean="0"/>
              <a:t>zahteva</a:t>
            </a:r>
            <a:r>
              <a:rPr lang="en-US" b="0" dirty="0" smtClean="0"/>
              <a:t> da mu se </a:t>
            </a:r>
            <a:r>
              <a:rPr lang="en-US" b="0" dirty="0" err="1" smtClean="0"/>
              <a:t>prosledi</a:t>
            </a:r>
            <a:r>
              <a:rPr lang="en-US" b="0" dirty="0" smtClean="0"/>
              <a:t> </a:t>
            </a:r>
            <a:r>
              <a:rPr lang="en-US" b="0" dirty="0" err="1" smtClean="0"/>
              <a:t>slika</a:t>
            </a:r>
            <a:r>
              <a:rPr lang="en-US" b="0" dirty="0" smtClean="0"/>
              <a:t> u </a:t>
            </a:r>
            <a:r>
              <a:rPr lang="en-US" b="0" dirty="0" err="1" smtClean="0"/>
              <a:t>boji</a:t>
            </a:r>
            <a:r>
              <a:rPr lang="en-US" b="0" dirty="0" smtClean="0"/>
              <a:t> </a:t>
            </a:r>
            <a:r>
              <a:rPr lang="en-US" b="0" dirty="0" err="1" smtClean="0"/>
              <a:t>koja</a:t>
            </a:r>
            <a:r>
              <a:rPr lang="en-US" b="0" dirty="0" smtClean="0"/>
              <a:t> </a:t>
            </a:r>
            <a:r>
              <a:rPr lang="en-US" b="0" dirty="0" err="1" smtClean="0"/>
              <a:t>sadrzi</a:t>
            </a:r>
            <a:r>
              <a:rPr lang="en-US" b="0" dirty="0" smtClean="0"/>
              <a:t> </a:t>
            </a:r>
            <a:r>
              <a:rPr lang="en-US" b="0" dirty="0" err="1" smtClean="0"/>
              <a:t>jedno</a:t>
            </a:r>
            <a:r>
              <a:rPr lang="en-US" b="0" dirty="0" smtClean="0"/>
              <a:t> </a:t>
            </a:r>
            <a:r>
              <a:rPr lang="en-US" b="0" dirty="0" err="1" smtClean="0"/>
              <a:t>ili</a:t>
            </a:r>
            <a:r>
              <a:rPr lang="en-US" b="0" dirty="0" smtClean="0"/>
              <a:t> vise </a:t>
            </a:r>
            <a:r>
              <a:rPr lang="en-US" b="0" dirty="0" err="1" smtClean="0"/>
              <a:t>lica</a:t>
            </a:r>
            <a:r>
              <a:rPr lang="en-US" b="0" dirty="0" smtClean="0"/>
              <a:t> i </a:t>
            </a:r>
            <a:r>
              <a:rPr lang="en-US" b="0" dirty="0" err="1" smtClean="0"/>
              <a:t>daje</a:t>
            </a:r>
            <a:r>
              <a:rPr lang="en-US" b="0" dirty="0" smtClean="0"/>
              <a:t> </a:t>
            </a:r>
            <a:r>
              <a:rPr lang="en-US" b="0" dirty="0" err="1" smtClean="0"/>
              <a:t>rezultate</a:t>
            </a:r>
            <a:r>
              <a:rPr lang="en-US" b="0" dirty="0" smtClean="0"/>
              <a:t> </a:t>
            </a:r>
            <a:r>
              <a:rPr lang="en-US" b="0" dirty="0" err="1" smtClean="0"/>
              <a:t>bazirane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kineskom</a:t>
            </a:r>
            <a:r>
              <a:rPr lang="en-US" b="0" dirty="0" smtClean="0"/>
              <a:t> </a:t>
            </a:r>
            <a:r>
              <a:rPr lang="en-US" b="0" dirty="0" err="1" smtClean="0"/>
              <a:t>stilu</a:t>
            </a:r>
            <a:r>
              <a:rPr lang="en-US" b="0" dirty="0" smtClean="0"/>
              <a:t> </a:t>
            </a:r>
            <a:r>
              <a:rPr lang="en-US" b="0" dirty="0" err="1" smtClean="0"/>
              <a:t>citanja</a:t>
            </a:r>
            <a:r>
              <a:rPr lang="en-US" b="0" dirty="0" smtClean="0"/>
              <a:t> </a:t>
            </a:r>
            <a:r>
              <a:rPr lang="en-US" b="0" dirty="0" err="1" smtClean="0"/>
              <a:t>lica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err="1" smtClean="0"/>
              <a:t>Kineski</a:t>
            </a:r>
            <a:r>
              <a:rPr lang="en-US" b="0" dirty="0" smtClean="0"/>
              <a:t> </a:t>
            </a:r>
            <a:r>
              <a:rPr lang="en-US" b="0" dirty="0" err="1" smtClean="0"/>
              <a:t>stil</a:t>
            </a:r>
            <a:r>
              <a:rPr lang="en-US" b="0" dirty="0" smtClean="0"/>
              <a:t> </a:t>
            </a:r>
            <a:r>
              <a:rPr lang="en-US" b="0" dirty="0" err="1" smtClean="0"/>
              <a:t>klasifikuje</a:t>
            </a:r>
            <a:r>
              <a:rPr lang="en-US" b="0" dirty="0" smtClean="0"/>
              <a:t> </a:t>
            </a:r>
            <a:r>
              <a:rPr lang="en-US" b="0" dirty="0" err="1" smtClean="0"/>
              <a:t>sva</a:t>
            </a:r>
            <a:r>
              <a:rPr lang="en-US" b="0" dirty="0" smtClean="0"/>
              <a:t> </a:t>
            </a:r>
            <a:r>
              <a:rPr lang="en-US" b="0" dirty="0" err="1" smtClean="0"/>
              <a:t>lica</a:t>
            </a:r>
            <a:r>
              <a:rPr lang="en-US" b="0" dirty="0" smtClean="0"/>
              <a:t> u 5 </a:t>
            </a:r>
            <a:r>
              <a:rPr lang="en-US" b="0" dirty="0" err="1" smtClean="0"/>
              <a:t>kategorija</a:t>
            </a:r>
            <a:r>
              <a:rPr lang="en-US" b="0" dirty="0" smtClean="0"/>
              <a:t> (</a:t>
            </a:r>
            <a:r>
              <a:rPr lang="en-US" b="0" dirty="0" err="1" smtClean="0"/>
              <a:t>drvo</a:t>
            </a:r>
            <a:r>
              <a:rPr lang="en-US" b="0" dirty="0" smtClean="0"/>
              <a:t>, </a:t>
            </a:r>
            <a:r>
              <a:rPr lang="en-US" b="0" dirty="0" err="1" smtClean="0"/>
              <a:t>vatra</a:t>
            </a:r>
            <a:r>
              <a:rPr lang="en-US" b="0" dirty="0" smtClean="0"/>
              <a:t>, </a:t>
            </a:r>
            <a:r>
              <a:rPr lang="en-US" b="0" dirty="0" err="1" smtClean="0"/>
              <a:t>zemlja</a:t>
            </a:r>
            <a:r>
              <a:rPr lang="en-US" b="0" dirty="0" smtClean="0"/>
              <a:t>, </a:t>
            </a:r>
            <a:r>
              <a:rPr lang="en-US" b="0" dirty="0" err="1" smtClean="0"/>
              <a:t>zlato</a:t>
            </a:r>
            <a:r>
              <a:rPr lang="en-US" b="0" dirty="0" smtClean="0"/>
              <a:t> i </a:t>
            </a:r>
            <a:r>
              <a:rPr lang="en-US" b="0" dirty="0" err="1" smtClean="0"/>
              <a:t>voda</a:t>
            </a:r>
            <a:r>
              <a:rPr lang="en-US" b="0" dirty="0" smtClean="0"/>
              <a:t>) </a:t>
            </a:r>
            <a:r>
              <a:rPr lang="en-US" b="0" dirty="0" err="1" smtClean="0"/>
              <a:t>gde</a:t>
            </a:r>
            <a:r>
              <a:rPr lang="en-US" b="0" dirty="0" smtClean="0"/>
              <a:t> </a:t>
            </a:r>
            <a:r>
              <a:rPr lang="en-US" b="0" dirty="0" err="1" smtClean="0"/>
              <a:t>svaka</a:t>
            </a:r>
            <a:r>
              <a:rPr lang="en-US" b="0" dirty="0" smtClean="0"/>
              <a:t> </a:t>
            </a:r>
            <a:r>
              <a:rPr lang="en-US" b="0" dirty="0" err="1" smtClean="0"/>
              <a:t>kategorija</a:t>
            </a:r>
            <a:r>
              <a:rPr lang="en-US" b="0" dirty="0" smtClean="0"/>
              <a:t> </a:t>
            </a:r>
            <a:r>
              <a:rPr lang="en-US" b="0" dirty="0" err="1" smtClean="0"/>
              <a:t>sadrzi</a:t>
            </a:r>
            <a:r>
              <a:rPr lang="en-US" b="0" dirty="0" smtClean="0"/>
              <a:t> </a:t>
            </a:r>
            <a:r>
              <a:rPr lang="en-US" b="0" dirty="0" err="1" smtClean="0"/>
              <a:t>odredjene</a:t>
            </a:r>
            <a:r>
              <a:rPr lang="en-US" b="0" dirty="0" smtClean="0"/>
              <a:t> </a:t>
            </a:r>
            <a:r>
              <a:rPr lang="en-US" b="0" dirty="0" err="1" smtClean="0"/>
              <a:t>karakteristike</a:t>
            </a:r>
            <a:r>
              <a:rPr lang="en-US" b="0" dirty="0" smtClean="0"/>
              <a:t> </a:t>
            </a:r>
            <a:r>
              <a:rPr lang="en-US" b="0" dirty="0" err="1" smtClean="0"/>
              <a:t>kada</a:t>
            </a:r>
            <a:r>
              <a:rPr lang="en-US" b="0" dirty="0" smtClean="0"/>
              <a:t> je </a:t>
            </a:r>
            <a:r>
              <a:rPr lang="en-US" b="0" dirty="0" err="1" smtClean="0"/>
              <a:t>posmatrana</a:t>
            </a:r>
            <a:r>
              <a:rPr lang="en-US" b="0" dirty="0" smtClean="0"/>
              <a:t> </a:t>
            </a:r>
            <a:r>
              <a:rPr lang="en-US" b="0" dirty="0" err="1" smtClean="0"/>
              <a:t>osoba</a:t>
            </a:r>
            <a:r>
              <a:rPr lang="en-US" b="0" dirty="0" smtClean="0"/>
              <a:t> u </a:t>
            </a:r>
            <a:r>
              <a:rPr lang="en-US" b="0" dirty="0" err="1" smtClean="0"/>
              <a:t>dusevnom</a:t>
            </a:r>
            <a:r>
              <a:rPr lang="en-US" b="0" dirty="0" smtClean="0"/>
              <a:t> </a:t>
            </a:r>
            <a:r>
              <a:rPr lang="en-US" b="0" dirty="0" err="1" smtClean="0"/>
              <a:t>balansu</a:t>
            </a:r>
            <a:r>
              <a:rPr lang="en-US" b="0" dirty="0" smtClean="0"/>
              <a:t> i </a:t>
            </a:r>
            <a:r>
              <a:rPr lang="en-US" b="0" dirty="0" err="1" smtClean="0"/>
              <a:t>kada</a:t>
            </a:r>
            <a:r>
              <a:rPr lang="en-US" b="0" dirty="0" smtClean="0"/>
              <a:t> je u </a:t>
            </a:r>
            <a:r>
              <a:rPr lang="en-US" b="0" dirty="0" err="1" smtClean="0"/>
              <a:t>disbalansu</a:t>
            </a:r>
            <a:r>
              <a:rPr lang="en-US" b="0" dirty="0" smtClean="0"/>
              <a:t> i </a:t>
            </a:r>
            <a:r>
              <a:rPr lang="en-US" b="0" dirty="0" err="1" smtClean="0"/>
              <a:t>stvari</a:t>
            </a:r>
            <a:r>
              <a:rPr lang="en-US" b="0" dirty="0" smtClean="0"/>
              <a:t> </a:t>
            </a:r>
            <a:r>
              <a:rPr lang="en-US" b="0" dirty="0" err="1" smtClean="0"/>
              <a:t>koje</a:t>
            </a:r>
            <a:r>
              <a:rPr lang="en-US" b="0" dirty="0" smtClean="0"/>
              <a:t> </a:t>
            </a:r>
            <a:r>
              <a:rPr lang="en-US" b="0" dirty="0" err="1" smtClean="0"/>
              <a:t>odgovaraju</a:t>
            </a:r>
            <a:r>
              <a:rPr lang="en-US" b="0" dirty="0" smtClean="0"/>
              <a:t> </a:t>
            </a:r>
            <a:r>
              <a:rPr lang="en-US" b="0" dirty="0" err="1" smtClean="0"/>
              <a:t>njegovoj</a:t>
            </a:r>
            <a:r>
              <a:rPr lang="en-US" b="0" dirty="0" smtClean="0"/>
              <a:t> </a:t>
            </a:r>
            <a:r>
              <a:rPr lang="en-US" b="0" dirty="0" err="1" smtClean="0"/>
              <a:t>licnosti</a:t>
            </a:r>
            <a:r>
              <a:rPr lang="en-US" b="0" dirty="0" smtClean="0"/>
              <a:t>, </a:t>
            </a:r>
            <a:r>
              <a:rPr lang="en-US" b="0" dirty="0" err="1" smtClean="0"/>
              <a:t>na</a:t>
            </a:r>
            <a:r>
              <a:rPr lang="en-US" b="0" dirty="0" smtClean="0"/>
              <a:t> pr. </a:t>
            </a:r>
            <a:r>
              <a:rPr lang="en-US" b="0" dirty="0" err="1" smtClean="0"/>
              <a:t>boja</a:t>
            </a:r>
            <a:r>
              <a:rPr lang="en-US" b="0" dirty="0" smtClean="0"/>
              <a:t>, </a:t>
            </a:r>
            <a:r>
              <a:rPr lang="en-US" b="0" dirty="0" err="1" smtClean="0"/>
              <a:t>godisenje</a:t>
            </a:r>
            <a:r>
              <a:rPr lang="en-US" b="0" dirty="0" smtClean="0"/>
              <a:t> </a:t>
            </a:r>
            <a:r>
              <a:rPr lang="en-US" b="0" dirty="0" err="1" smtClean="0"/>
              <a:t>doba</a:t>
            </a:r>
            <a:r>
              <a:rPr lang="en-US" b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24082"/>
            <a:ext cx="4563901" cy="41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</a:t>
            </a:r>
            <a:r>
              <a:rPr lang="en-US" dirty="0" err="1" smtClean="0"/>
              <a:t>phisiognomy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520940" cy="3579849"/>
          </a:xfrm>
        </p:spPr>
        <p:txBody>
          <a:bodyPr/>
          <a:lstStyle/>
          <a:p>
            <a:r>
              <a:rPr lang="en-US" b="0" dirty="0">
                <a:hlinkClick r:id="rId2"/>
              </a:rPr>
              <a:t>Digital </a:t>
            </a:r>
            <a:r>
              <a:rPr lang="en-US" b="0" dirty="0" smtClean="0">
                <a:hlinkClick r:id="rId2"/>
              </a:rPr>
              <a:t>Physiognomy</a:t>
            </a:r>
            <a:r>
              <a:rPr lang="en-US" b="0" dirty="0" smtClean="0"/>
              <a:t> je </a:t>
            </a:r>
            <a:r>
              <a:rPr lang="en-US" b="0" dirty="0" err="1" smtClean="0"/>
              <a:t>dosta</a:t>
            </a:r>
            <a:r>
              <a:rPr lang="en-US" b="0" dirty="0" smtClean="0"/>
              <a:t> </a:t>
            </a:r>
            <a:r>
              <a:rPr lang="en-US" b="0" dirty="0" err="1" smtClean="0"/>
              <a:t>kompleksniji</a:t>
            </a:r>
            <a:r>
              <a:rPr lang="en-US" b="0" dirty="0" smtClean="0"/>
              <a:t> </a:t>
            </a:r>
            <a:r>
              <a:rPr lang="en-US" b="0" dirty="0" err="1" smtClean="0"/>
              <a:t>softver</a:t>
            </a:r>
            <a:r>
              <a:rPr lang="en-US" b="0" dirty="0" smtClean="0"/>
              <a:t>, </a:t>
            </a:r>
            <a:r>
              <a:rPr lang="en-US" b="0" dirty="0" err="1" smtClean="0"/>
              <a:t>sa</a:t>
            </a:r>
            <a:r>
              <a:rPr lang="en-US" b="0" dirty="0" smtClean="0"/>
              <a:t> vise </a:t>
            </a:r>
            <a:r>
              <a:rPr lang="en-US" b="0" dirty="0" err="1" smtClean="0"/>
              <a:t>mogucnosti</a:t>
            </a:r>
            <a:r>
              <a:rPr lang="en-US" b="0" dirty="0" smtClean="0"/>
              <a:t> i </a:t>
            </a:r>
            <a:r>
              <a:rPr lang="en-US" b="0" dirty="0" err="1" smtClean="0"/>
              <a:t>detaljnijim</a:t>
            </a:r>
            <a:r>
              <a:rPr lang="en-US" b="0" dirty="0" smtClean="0"/>
              <a:t> </a:t>
            </a:r>
            <a:r>
              <a:rPr lang="en-US" b="0" dirty="0" err="1" smtClean="0"/>
              <a:t>analizama</a:t>
            </a:r>
            <a:endParaRPr lang="en-US" b="0" dirty="0" smtClean="0"/>
          </a:p>
          <a:p>
            <a:r>
              <a:rPr lang="en-US" b="0" dirty="0" err="1" smtClean="0"/>
              <a:t>Razlika</a:t>
            </a:r>
            <a:r>
              <a:rPr lang="en-US" b="0" dirty="0" smtClean="0"/>
              <a:t> u </a:t>
            </a:r>
            <a:r>
              <a:rPr lang="en-US" b="0" dirty="0" err="1" smtClean="0"/>
              <a:t>odnosu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prethodni</a:t>
            </a:r>
            <a:r>
              <a:rPr lang="en-US" b="0" dirty="0" smtClean="0"/>
              <a:t> je </a:t>
            </a:r>
            <a:r>
              <a:rPr lang="en-US" b="0" dirty="0" err="1" smtClean="0"/>
              <a:t>sto</a:t>
            </a:r>
            <a:r>
              <a:rPr lang="en-US" b="0" dirty="0" smtClean="0"/>
              <a:t> se ne </a:t>
            </a:r>
            <a:r>
              <a:rPr lang="en-US" b="0" dirty="0" err="1" smtClean="0"/>
              <a:t>radi</a:t>
            </a:r>
            <a:r>
              <a:rPr lang="en-US" b="0" dirty="0" smtClean="0"/>
              <a:t> </a:t>
            </a:r>
            <a:r>
              <a:rPr lang="en-US" b="0" dirty="0" err="1" smtClean="0"/>
              <a:t>prepoznavanje</a:t>
            </a:r>
            <a:r>
              <a:rPr lang="en-US" b="0" dirty="0" smtClean="0"/>
              <a:t> </a:t>
            </a:r>
            <a:r>
              <a:rPr lang="en-US" b="0" dirty="0" err="1" smtClean="0"/>
              <a:t>lica</a:t>
            </a:r>
            <a:r>
              <a:rPr lang="en-US" b="0" dirty="0" smtClean="0"/>
              <a:t>, </a:t>
            </a:r>
            <a:r>
              <a:rPr lang="en-US" b="0" dirty="0" err="1" smtClean="0"/>
              <a:t>vec</a:t>
            </a:r>
            <a:r>
              <a:rPr lang="en-US" b="0" dirty="0" smtClean="0"/>
              <a:t> mi </a:t>
            </a:r>
            <a:r>
              <a:rPr lang="en-US" b="0" dirty="0" err="1" smtClean="0"/>
              <a:t>biramo</a:t>
            </a:r>
            <a:r>
              <a:rPr lang="en-US" b="0" dirty="0" smtClean="0"/>
              <a:t> lice </a:t>
            </a:r>
            <a:r>
              <a:rPr lang="en-US" b="0" dirty="0" err="1" smtClean="0"/>
              <a:t>iz</a:t>
            </a:r>
            <a:r>
              <a:rPr lang="en-US" b="0" dirty="0" smtClean="0"/>
              <a:t> </a:t>
            </a:r>
            <a:r>
              <a:rPr lang="en-US" b="0" dirty="0" err="1" smtClean="0"/>
              <a:t>galerija</a:t>
            </a:r>
            <a:r>
              <a:rPr lang="en-US" b="0" dirty="0" smtClean="0"/>
              <a:t> (</a:t>
            </a:r>
            <a:r>
              <a:rPr lang="en-US" b="0" dirty="0" err="1" smtClean="0"/>
              <a:t>ima</a:t>
            </a:r>
            <a:r>
              <a:rPr lang="en-US" b="0" dirty="0" smtClean="0"/>
              <a:t> </a:t>
            </a:r>
            <a:r>
              <a:rPr lang="en-US" b="0" dirty="0" err="1" smtClean="0"/>
              <a:t>dosta</a:t>
            </a:r>
            <a:r>
              <a:rPr lang="en-US" b="0" dirty="0" smtClean="0"/>
              <a:t> </a:t>
            </a:r>
            <a:r>
              <a:rPr lang="en-US" b="0" dirty="0" err="1" smtClean="0"/>
              <a:t>primera</a:t>
            </a:r>
            <a:r>
              <a:rPr lang="en-US" b="0" dirty="0" smtClean="0"/>
              <a:t>, </a:t>
            </a:r>
            <a:r>
              <a:rPr lang="en-US" b="0" dirty="0" err="1" smtClean="0"/>
              <a:t>za</a:t>
            </a:r>
            <a:r>
              <a:rPr lang="en-US" b="0" dirty="0" smtClean="0"/>
              <a:t> </a:t>
            </a:r>
            <a:r>
              <a:rPr lang="en-US" b="0" dirty="0" err="1" smtClean="0"/>
              <a:t>neke</a:t>
            </a:r>
            <a:r>
              <a:rPr lang="en-US" b="0" dirty="0" smtClean="0"/>
              <a:t> </a:t>
            </a:r>
            <a:r>
              <a:rPr lang="en-US" b="0" dirty="0" err="1" smtClean="0"/>
              <a:t>poznatije</a:t>
            </a:r>
            <a:r>
              <a:rPr lang="en-US" b="0" dirty="0" smtClean="0"/>
              <a:t> </a:t>
            </a:r>
            <a:r>
              <a:rPr lang="en-US" b="0" dirty="0" err="1" smtClean="0"/>
              <a:t>licnosti</a:t>
            </a:r>
            <a:r>
              <a:rPr lang="en-US" b="0" dirty="0" smtClean="0"/>
              <a:t>), i </a:t>
            </a:r>
            <a:r>
              <a:rPr lang="en-US" b="0" dirty="0" err="1" smtClean="0"/>
              <a:t>sa</a:t>
            </a:r>
            <a:r>
              <a:rPr lang="en-US" b="0" dirty="0" smtClean="0"/>
              <a:t> </a:t>
            </a:r>
            <a:r>
              <a:rPr lang="en-US" b="0" dirty="0" err="1" smtClean="0"/>
              <a:t>njega</a:t>
            </a:r>
            <a:r>
              <a:rPr lang="en-US" b="0" dirty="0" smtClean="0"/>
              <a:t> se </a:t>
            </a:r>
            <a:r>
              <a:rPr lang="en-US" b="0" dirty="0" err="1" smtClean="0"/>
              <a:t>izdvajaju</a:t>
            </a:r>
            <a:r>
              <a:rPr lang="en-US" b="0" dirty="0" smtClean="0"/>
              <a:t> </a:t>
            </a:r>
            <a:r>
              <a:rPr lang="en-US" b="0" dirty="0" err="1" smtClean="0"/>
              <a:t>regioni</a:t>
            </a:r>
            <a:r>
              <a:rPr lang="en-US" b="0" dirty="0" smtClean="0"/>
              <a:t> od </a:t>
            </a:r>
            <a:r>
              <a:rPr lang="en-US" b="0" dirty="0" err="1" smtClean="0"/>
              <a:t>vaznosti</a:t>
            </a:r>
            <a:r>
              <a:rPr lang="en-US" b="0" dirty="0" smtClean="0"/>
              <a:t> (</a:t>
            </a:r>
            <a:r>
              <a:rPr lang="en-US" b="0" dirty="0" err="1" smtClean="0"/>
              <a:t>oci</a:t>
            </a:r>
            <a:r>
              <a:rPr lang="en-US" b="0" dirty="0" smtClean="0"/>
              <a:t>, </a:t>
            </a:r>
            <a:r>
              <a:rPr lang="en-US" b="0" dirty="0" err="1" smtClean="0"/>
              <a:t>usne</a:t>
            </a:r>
            <a:r>
              <a:rPr lang="en-US" b="0" dirty="0" smtClean="0"/>
              <a:t>, </a:t>
            </a:r>
            <a:r>
              <a:rPr lang="en-US" b="0" dirty="0" err="1" smtClean="0"/>
              <a:t>obrve</a:t>
            </a:r>
            <a:r>
              <a:rPr lang="en-US" b="0" dirty="0" smtClean="0"/>
              <a:t>, </a:t>
            </a:r>
            <a:r>
              <a:rPr lang="en-US" b="0" dirty="0" err="1" smtClean="0"/>
              <a:t>usi</a:t>
            </a:r>
            <a:r>
              <a:rPr lang="en-US" b="0" dirty="0" smtClean="0"/>
              <a:t>, </a:t>
            </a:r>
            <a:r>
              <a:rPr lang="en-US" b="0" dirty="0" err="1" smtClean="0"/>
              <a:t>nos</a:t>
            </a:r>
            <a:r>
              <a:rPr lang="en-US" b="0" dirty="0" smtClean="0"/>
              <a:t>), </a:t>
            </a:r>
            <a:r>
              <a:rPr lang="en-US" b="0" dirty="0" err="1" smtClean="0"/>
              <a:t>analizira</a:t>
            </a:r>
            <a:r>
              <a:rPr lang="en-US" b="0" dirty="0" smtClean="0"/>
              <a:t> se </a:t>
            </a:r>
            <a:r>
              <a:rPr lang="en-US" b="0" dirty="0" err="1" smtClean="0"/>
              <a:t>oblik</a:t>
            </a:r>
            <a:r>
              <a:rPr lang="en-US" b="0" dirty="0" smtClean="0"/>
              <a:t> </a:t>
            </a:r>
            <a:r>
              <a:rPr lang="en-US" b="0" dirty="0" err="1" smtClean="0"/>
              <a:t>lobanje</a:t>
            </a:r>
            <a:r>
              <a:rPr lang="en-US" b="0" dirty="0" smtClean="0"/>
              <a:t> i </a:t>
            </a:r>
            <a:r>
              <a:rPr lang="en-US" b="0" dirty="0" err="1" smtClean="0"/>
              <a:t>kose</a:t>
            </a:r>
            <a:r>
              <a:rPr lang="en-US" b="0" dirty="0" smtClean="0"/>
              <a:t> i od toga se </a:t>
            </a:r>
            <a:r>
              <a:rPr lang="en-US" b="0" dirty="0" err="1" smtClean="0"/>
              <a:t>pravi</a:t>
            </a:r>
            <a:r>
              <a:rPr lang="en-US" b="0" dirty="0" smtClean="0"/>
              <a:t> </a:t>
            </a:r>
            <a:r>
              <a:rPr lang="en-US" b="0" dirty="0" err="1" smtClean="0"/>
              <a:t>fotorobot</a:t>
            </a:r>
            <a:r>
              <a:rPr lang="en-US" b="0" dirty="0" smtClean="0"/>
              <a:t>, </a:t>
            </a:r>
            <a:r>
              <a:rPr lang="en-US" b="0" dirty="0" err="1" smtClean="0"/>
              <a:t>koji</a:t>
            </a:r>
            <a:r>
              <a:rPr lang="en-US" b="0" dirty="0" smtClean="0"/>
              <a:t> </a:t>
            </a:r>
            <a:r>
              <a:rPr lang="en-US" b="0" dirty="0" err="1" smtClean="0"/>
              <a:t>mozemo</a:t>
            </a:r>
            <a:r>
              <a:rPr lang="en-US" b="0" dirty="0" smtClean="0"/>
              <a:t> </a:t>
            </a:r>
            <a:r>
              <a:rPr lang="en-US" b="0" dirty="0" err="1" smtClean="0"/>
              <a:t>dodatno</a:t>
            </a:r>
            <a:r>
              <a:rPr lang="en-US" b="0" dirty="0" smtClean="0"/>
              <a:t> </a:t>
            </a:r>
            <a:r>
              <a:rPr lang="en-US" b="0" dirty="0" err="1" smtClean="0"/>
              <a:t>podesiti</a:t>
            </a:r>
            <a:r>
              <a:rPr lang="en-US" b="0" dirty="0" smtClean="0"/>
              <a:t> </a:t>
            </a:r>
            <a:r>
              <a:rPr lang="en-US" b="0" dirty="0" err="1" smtClean="0"/>
              <a:t>tako</a:t>
            </a:r>
            <a:r>
              <a:rPr lang="en-US" b="0" dirty="0" smtClean="0"/>
              <a:t> da </a:t>
            </a:r>
            <a:r>
              <a:rPr lang="en-US" b="0" dirty="0" err="1" smtClean="0"/>
              <a:t>sto</a:t>
            </a:r>
            <a:r>
              <a:rPr lang="en-US" b="0" dirty="0" smtClean="0"/>
              <a:t> vise </a:t>
            </a:r>
            <a:r>
              <a:rPr lang="en-US" b="0" dirty="0" err="1" smtClean="0"/>
              <a:t>lici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original i </a:t>
            </a:r>
            <a:r>
              <a:rPr lang="en-US" b="0" dirty="0" err="1" smtClean="0"/>
              <a:t>nad</a:t>
            </a:r>
            <a:r>
              <a:rPr lang="en-US" b="0" dirty="0" smtClean="0"/>
              <a:t> </a:t>
            </a:r>
            <a:r>
              <a:rPr lang="en-US" b="0" dirty="0" err="1" smtClean="0"/>
              <a:t>njim</a:t>
            </a:r>
            <a:r>
              <a:rPr lang="en-US" b="0" dirty="0" smtClean="0"/>
              <a:t> se </a:t>
            </a:r>
            <a:r>
              <a:rPr lang="en-US" b="0" dirty="0" err="1" smtClean="0"/>
              <a:t>radi</a:t>
            </a:r>
            <a:r>
              <a:rPr lang="en-US" b="0" dirty="0" smtClean="0"/>
              <a:t> </a:t>
            </a:r>
            <a:r>
              <a:rPr lang="en-US" b="0" dirty="0" err="1" smtClean="0"/>
              <a:t>proracunavanje</a:t>
            </a:r>
            <a:r>
              <a:rPr lang="en-US" b="0" dirty="0" smtClean="0"/>
              <a:t> </a:t>
            </a:r>
            <a:r>
              <a:rPr lang="en-US" b="0" dirty="0" err="1" smtClean="0"/>
              <a:t>osobina</a:t>
            </a:r>
            <a:r>
              <a:rPr lang="en-US" b="0" dirty="0" smtClean="0"/>
              <a:t>, </a:t>
            </a:r>
            <a:r>
              <a:rPr lang="en-US" b="0" dirty="0" err="1" smtClean="0"/>
              <a:t>koje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prezentovane</a:t>
            </a:r>
            <a:r>
              <a:rPr lang="en-US" b="0" dirty="0" smtClean="0"/>
              <a:t> </a:t>
            </a:r>
            <a:r>
              <a:rPr lang="en-US" b="0" dirty="0" err="1" smtClean="0"/>
              <a:t>skalama</a:t>
            </a:r>
            <a:r>
              <a:rPr lang="en-US" b="0" dirty="0" smtClean="0"/>
              <a:t>, </a:t>
            </a:r>
            <a:r>
              <a:rPr lang="en-US" b="0" dirty="0" err="1" smtClean="0"/>
              <a:t>za</a:t>
            </a:r>
            <a:r>
              <a:rPr lang="en-US" b="0" dirty="0" smtClean="0"/>
              <a:t> </a:t>
            </a:r>
            <a:r>
              <a:rPr lang="en-US" b="0" dirty="0" err="1" smtClean="0"/>
              <a:t>razliku</a:t>
            </a:r>
            <a:r>
              <a:rPr lang="en-US" b="0" dirty="0" smtClean="0"/>
              <a:t> od </a:t>
            </a:r>
            <a:r>
              <a:rPr lang="en-US" b="0" dirty="0" err="1" smtClean="0"/>
              <a:t>proslog</a:t>
            </a:r>
            <a:r>
              <a:rPr lang="en-US" b="0" dirty="0" smtClean="0"/>
              <a:t> </a:t>
            </a:r>
            <a:r>
              <a:rPr lang="en-US" b="0" dirty="0" err="1" smtClean="0"/>
              <a:t>primera</a:t>
            </a:r>
            <a:r>
              <a:rPr lang="en-US" b="0" dirty="0" smtClean="0"/>
              <a:t> </a:t>
            </a:r>
            <a:r>
              <a:rPr lang="en-US" b="0" dirty="0" err="1" smtClean="0"/>
              <a:t>gde</a:t>
            </a:r>
            <a:r>
              <a:rPr lang="en-US" b="0" dirty="0" smtClean="0"/>
              <a:t> je </a:t>
            </a:r>
            <a:r>
              <a:rPr lang="en-US" b="0" dirty="0" err="1" smtClean="0"/>
              <a:t>rezultat</a:t>
            </a:r>
            <a:r>
              <a:rPr lang="en-US" b="0" dirty="0" smtClean="0"/>
              <a:t> </a:t>
            </a:r>
            <a:r>
              <a:rPr lang="en-US" b="0" dirty="0" err="1" smtClean="0"/>
              <a:t>davan</a:t>
            </a:r>
            <a:r>
              <a:rPr lang="en-US" b="0" dirty="0" smtClean="0"/>
              <a:t> </a:t>
            </a:r>
            <a:r>
              <a:rPr lang="en-US" b="0" dirty="0" err="1" smtClean="0"/>
              <a:t>opisno</a:t>
            </a:r>
            <a:r>
              <a:rPr lang="en-US" b="0" dirty="0" smtClean="0"/>
              <a:t> i </a:t>
            </a:r>
            <a:r>
              <a:rPr lang="en-US" b="0" dirty="0" err="1" smtClean="0"/>
              <a:t>gde</a:t>
            </a:r>
            <a:r>
              <a:rPr lang="en-US" b="0" dirty="0" smtClean="0"/>
              <a:t> je </a:t>
            </a:r>
            <a:r>
              <a:rPr lang="en-US" b="0" dirty="0" err="1" smtClean="0"/>
              <a:t>postojalo</a:t>
            </a:r>
            <a:r>
              <a:rPr lang="en-US" b="0" dirty="0" smtClean="0"/>
              <a:t> </a:t>
            </a:r>
            <a:r>
              <a:rPr lang="en-US" b="0" dirty="0" err="1" smtClean="0"/>
              <a:t>samo</a:t>
            </a:r>
            <a:r>
              <a:rPr lang="en-US" b="0" dirty="0" smtClean="0"/>
              <a:t> 5 </a:t>
            </a:r>
            <a:r>
              <a:rPr lang="en-US" b="0" dirty="0" err="1" smtClean="0"/>
              <a:t>mogucih</a:t>
            </a:r>
            <a:r>
              <a:rPr lang="en-US" b="0" dirty="0" smtClean="0"/>
              <a:t> </a:t>
            </a:r>
            <a:r>
              <a:rPr lang="en-US" b="0" dirty="0" err="1" smtClean="0"/>
              <a:t>resenja</a:t>
            </a:r>
            <a:r>
              <a:rPr lang="en-US" b="0" dirty="0" smtClean="0"/>
              <a:t> </a:t>
            </a:r>
            <a:r>
              <a:rPr lang="en-US" b="0" dirty="0" err="1" smtClean="0"/>
              <a:t>ovde</a:t>
            </a:r>
            <a:r>
              <a:rPr lang="en-US" b="0" dirty="0" smtClean="0"/>
              <a:t> </a:t>
            </a:r>
            <a:r>
              <a:rPr lang="en-US" b="0" dirty="0" err="1" smtClean="0"/>
              <a:t>imamo</a:t>
            </a:r>
            <a:r>
              <a:rPr lang="en-US" b="0" dirty="0" smtClean="0"/>
              <a:t> 6 </a:t>
            </a:r>
            <a:r>
              <a:rPr lang="en-US" b="0" dirty="0" err="1" smtClean="0"/>
              <a:t>skala</a:t>
            </a:r>
            <a:r>
              <a:rPr lang="en-US" b="0" dirty="0" smtClean="0"/>
              <a:t> </a:t>
            </a:r>
            <a:r>
              <a:rPr lang="en-US" b="0" dirty="0" err="1" smtClean="0"/>
              <a:t>koje</a:t>
            </a:r>
            <a:r>
              <a:rPr lang="en-US" b="0" dirty="0" smtClean="0"/>
              <a:t> </a:t>
            </a:r>
            <a:r>
              <a:rPr lang="en-US" b="0" dirty="0" err="1" smtClean="0"/>
              <a:t>nam</a:t>
            </a:r>
            <a:r>
              <a:rPr lang="en-US" b="0" dirty="0" smtClean="0"/>
              <a:t> </a:t>
            </a:r>
            <a:r>
              <a:rPr lang="en-US" b="0" dirty="0" err="1" smtClean="0"/>
              <a:t>pokazuju</a:t>
            </a:r>
            <a:r>
              <a:rPr lang="en-US" b="0" dirty="0"/>
              <a:t> </a:t>
            </a:r>
            <a:r>
              <a:rPr lang="en-US" b="0" dirty="0" err="1" smtClean="0"/>
              <a:t>meru</a:t>
            </a:r>
            <a:r>
              <a:rPr lang="en-US" b="0" dirty="0" smtClean="0"/>
              <a:t> </a:t>
            </a:r>
            <a:r>
              <a:rPr lang="en-US" b="0" dirty="0" err="1" smtClean="0"/>
              <a:t>pripanosti</a:t>
            </a:r>
            <a:r>
              <a:rPr lang="en-US" b="0" dirty="0" smtClean="0"/>
              <a:t> </a:t>
            </a:r>
            <a:r>
              <a:rPr lang="en-US" b="0" dirty="0" err="1" smtClean="0"/>
              <a:t>nekoj</a:t>
            </a:r>
            <a:r>
              <a:rPr lang="en-US" b="0" dirty="0" smtClean="0"/>
              <a:t> </a:t>
            </a:r>
            <a:r>
              <a:rPr lang="en-US" b="0" dirty="0" err="1" smtClean="0"/>
              <a:t>osobini</a:t>
            </a:r>
            <a:r>
              <a:rPr lang="en-US" b="0" dirty="0" smtClean="0"/>
              <a:t>, </a:t>
            </a:r>
            <a:r>
              <a:rPr lang="en-US" b="0" dirty="0" err="1" smtClean="0"/>
              <a:t>odnosno</a:t>
            </a:r>
            <a:r>
              <a:rPr lang="en-US" b="0" dirty="0" smtClean="0"/>
              <a:t> </a:t>
            </a:r>
            <a:r>
              <a:rPr lang="en-US" b="0" dirty="0" err="1" smtClean="0"/>
              <a:t>njenoj</a:t>
            </a:r>
            <a:r>
              <a:rPr lang="en-US" b="0" dirty="0" smtClean="0"/>
              <a:t> </a:t>
            </a:r>
            <a:r>
              <a:rPr lang="en-US" b="0" dirty="0" err="1" smtClean="0"/>
              <a:t>kontra-osobini</a:t>
            </a:r>
            <a:r>
              <a:rPr lang="en-US" b="0" dirty="0" smtClean="0"/>
              <a:t> (</a:t>
            </a:r>
            <a:r>
              <a:rPr lang="en-US" b="0" dirty="0" err="1" smtClean="0"/>
              <a:t>na</a:t>
            </a:r>
            <a:r>
              <a:rPr lang="en-US" b="0" dirty="0" smtClean="0"/>
              <a:t> pr. </a:t>
            </a:r>
            <a:r>
              <a:rPr lang="en-US" b="0" dirty="0" err="1" smtClean="0"/>
              <a:t>pesimista-optimista</a:t>
            </a:r>
            <a:r>
              <a:rPr lang="en-US" b="0" dirty="0" smtClean="0"/>
              <a:t>), 6 </a:t>
            </a:r>
            <a:r>
              <a:rPr lang="en-US" b="0" dirty="0" err="1" smtClean="0"/>
              <a:t>skala</a:t>
            </a:r>
            <a:r>
              <a:rPr lang="en-US" b="0" dirty="0" smtClean="0"/>
              <a:t> </a:t>
            </a:r>
            <a:r>
              <a:rPr lang="en-US" b="0" dirty="0" err="1" smtClean="0"/>
              <a:t>intenziteta</a:t>
            </a:r>
            <a:r>
              <a:rPr lang="en-US" b="0" dirty="0" smtClean="0"/>
              <a:t> </a:t>
            </a:r>
            <a:r>
              <a:rPr lang="en-US" b="0" dirty="0" err="1" smtClean="0"/>
              <a:t>neke</a:t>
            </a:r>
            <a:r>
              <a:rPr lang="en-US" b="0" dirty="0" smtClean="0"/>
              <a:t> </a:t>
            </a:r>
            <a:r>
              <a:rPr lang="en-US" b="0" dirty="0" err="1" smtClean="0"/>
              <a:t>osobine</a:t>
            </a:r>
            <a:r>
              <a:rPr lang="en-US" b="0" dirty="0" smtClean="0"/>
              <a:t>, </a:t>
            </a:r>
            <a:r>
              <a:rPr lang="en-US" b="0" dirty="0" err="1" smtClean="0"/>
              <a:t>karijeru</a:t>
            </a:r>
            <a:r>
              <a:rPr lang="en-US" b="0" dirty="0" smtClean="0"/>
              <a:t> </a:t>
            </a:r>
            <a:r>
              <a:rPr lang="en-US" b="0" dirty="0" err="1" smtClean="0"/>
              <a:t>koja</a:t>
            </a:r>
            <a:r>
              <a:rPr lang="en-US" b="0" dirty="0" smtClean="0"/>
              <a:t> bi </a:t>
            </a:r>
            <a:r>
              <a:rPr lang="en-US" b="0" dirty="0" err="1" smtClean="0"/>
              <a:t>odgovarala</a:t>
            </a:r>
            <a:r>
              <a:rPr lang="en-US" b="0" dirty="0" smtClean="0"/>
              <a:t> </a:t>
            </a:r>
            <a:r>
              <a:rPr lang="en-US" b="0" dirty="0" err="1" smtClean="0"/>
              <a:t>coveku</a:t>
            </a:r>
            <a:r>
              <a:rPr lang="en-US" b="0" dirty="0" smtClean="0"/>
              <a:t> </a:t>
            </a:r>
            <a:r>
              <a:rPr lang="en-US" b="0" dirty="0" err="1" smtClean="0"/>
              <a:t>sa</a:t>
            </a:r>
            <a:r>
              <a:rPr lang="en-US" b="0" dirty="0" smtClean="0"/>
              <a:t> </a:t>
            </a:r>
            <a:r>
              <a:rPr lang="en-US" b="0" dirty="0" err="1" smtClean="0"/>
              <a:t>ovakvim</a:t>
            </a:r>
            <a:r>
              <a:rPr lang="en-US" b="0" dirty="0" smtClean="0"/>
              <a:t> </a:t>
            </a:r>
            <a:r>
              <a:rPr lang="en-US" b="0" dirty="0" err="1" smtClean="0"/>
              <a:t>osobinama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Digital </a:t>
            </a:r>
            <a:r>
              <a:rPr lang="en-US" dirty="0" smtClean="0"/>
              <a:t>physiognomy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30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Ovako</a:t>
            </a:r>
            <a:r>
              <a:rPr lang="en-US" dirty="0" smtClean="0"/>
              <a:t> </a:t>
            </a:r>
            <a:r>
              <a:rPr lang="en-US" dirty="0" err="1" smtClean="0"/>
              <a:t>izgleda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" y="1378526"/>
            <a:ext cx="4472709" cy="3712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78526"/>
            <a:ext cx="4392857" cy="3656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5117339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Ovde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mozemo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videti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Kobetovu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superiornost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inteligenciji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poredjenju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pronalazacem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telefona</a:t>
            </a:r>
            <a:r>
              <a:rPr lang="en-US" dirty="0" smtClean="0">
                <a:solidFill>
                  <a:schemeClr val="bg1"/>
                </a:solidFill>
              </a:rPr>
              <a:t>, to je do same </a:t>
            </a:r>
            <a:r>
              <a:rPr lang="en-US" dirty="0" err="1" smtClean="0">
                <a:solidFill>
                  <a:schemeClr val="bg1"/>
                </a:solidFill>
              </a:rPr>
              <a:t>fiziognomike</a:t>
            </a:r>
            <a:r>
              <a:rPr lang="en-US" dirty="0" smtClean="0">
                <a:solidFill>
                  <a:schemeClr val="bg1"/>
                </a:solidFill>
              </a:rPr>
              <a:t>, ne do </a:t>
            </a:r>
            <a:r>
              <a:rPr lang="en-US" dirty="0" err="1" smtClean="0">
                <a:solidFill>
                  <a:schemeClr val="bg1"/>
                </a:solidFill>
              </a:rPr>
              <a:t>softvera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 </a:t>
            </a:r>
            <a:r>
              <a:rPr lang="en-US" dirty="0" err="1" smtClean="0">
                <a:solidFill>
                  <a:schemeClr val="bg1"/>
                </a:solidFill>
              </a:rPr>
              <a:t>ovom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projektu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sam</a:t>
            </a:r>
            <a:r>
              <a:rPr lang="en-US" dirty="0" smtClean="0">
                <a:solidFill>
                  <a:schemeClr val="bg1"/>
                </a:solidFill>
              </a:rPr>
              <a:t> i </a:t>
            </a:r>
            <a:r>
              <a:rPr lang="en-US" dirty="0" err="1" smtClean="0">
                <a:solidFill>
                  <a:schemeClr val="bg1"/>
                </a:solidFill>
              </a:rPr>
              <a:t>onako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naveo</a:t>
            </a:r>
            <a:r>
              <a:rPr lang="en-US" dirty="0" smtClean="0">
                <a:solidFill>
                  <a:schemeClr val="bg1"/>
                </a:solidFill>
              </a:rPr>
              <a:t> da </a:t>
            </a:r>
            <a:r>
              <a:rPr lang="en-US" dirty="0" err="1" smtClean="0">
                <a:solidFill>
                  <a:schemeClr val="bg1"/>
                </a:solidFill>
              </a:rPr>
              <a:t>cemo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rezultate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koristiti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smernicu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recimo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razloga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uspesnost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oko</a:t>
            </a:r>
            <a:r>
              <a:rPr lang="en-US" dirty="0" smtClean="0">
                <a:solidFill>
                  <a:schemeClr val="bg1"/>
                </a:solidFill>
              </a:rPr>
              <a:t> 60% u </a:t>
            </a:r>
            <a:r>
              <a:rPr lang="en-US" dirty="0" err="1" smtClean="0">
                <a:solidFill>
                  <a:schemeClr val="bg1"/>
                </a:solidFill>
              </a:rPr>
              <a:t>nasem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scenariju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err="1" smtClean="0">
                <a:solidFill>
                  <a:schemeClr val="bg1"/>
                </a:solidFill>
              </a:rPr>
              <a:t>Ponavljam</a:t>
            </a:r>
            <a:r>
              <a:rPr lang="en-US" dirty="0" smtClean="0">
                <a:solidFill>
                  <a:schemeClr val="bg1"/>
                </a:solidFill>
              </a:rPr>
              <a:t>, ne </a:t>
            </a:r>
            <a:r>
              <a:rPr lang="en-US" dirty="0" err="1" smtClean="0">
                <a:solidFill>
                  <a:schemeClr val="bg1"/>
                </a:solidFill>
              </a:rPr>
              <a:t>garantujem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nikakvu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objektivnu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uspesnost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vec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nagovestavam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cisto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da </a:t>
            </a:r>
            <a:r>
              <a:rPr lang="en-US" dirty="0" err="1" smtClean="0">
                <a:solidFill>
                  <a:schemeClr val="bg1"/>
                </a:solidFill>
              </a:rPr>
              <a:t>postoji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smisao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postojanja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ovakog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Digital physiognomy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848600" cy="3581400"/>
          </a:xfrm>
        </p:spPr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slucaju</a:t>
            </a:r>
            <a:r>
              <a:rPr lang="en-US" dirty="0" smtClean="0"/>
              <a:t> da </a:t>
            </a:r>
            <a:r>
              <a:rPr lang="en-US" dirty="0" err="1" smtClean="0"/>
              <a:t>zelimo</a:t>
            </a:r>
            <a:r>
              <a:rPr lang="en-US" dirty="0" smtClean="0"/>
              <a:t> da </a:t>
            </a:r>
            <a:r>
              <a:rPr lang="en-US" dirty="0" err="1" smtClean="0"/>
              <a:t>analiziramo</a:t>
            </a:r>
            <a:r>
              <a:rPr lang="en-US" dirty="0" smtClean="0"/>
              <a:t> </a:t>
            </a:r>
            <a:r>
              <a:rPr lang="en-US" dirty="0" err="1" smtClean="0"/>
              <a:t>nasu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, </a:t>
            </a:r>
            <a:r>
              <a:rPr lang="en-US" dirty="0" err="1" smtClean="0"/>
              <a:t>jedino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cemo</a:t>
            </a:r>
            <a:r>
              <a:rPr lang="en-US" dirty="0" smtClean="0"/>
              <a:t> </a:t>
            </a:r>
            <a:r>
              <a:rPr lang="en-US" dirty="0" err="1" smtClean="0"/>
              <a:t>morati</a:t>
            </a:r>
            <a:r>
              <a:rPr lang="en-US" dirty="0" smtClean="0"/>
              <a:t> da </a:t>
            </a:r>
            <a:r>
              <a:rPr lang="en-US" dirty="0" err="1" smtClean="0"/>
              <a:t>uradimo</a:t>
            </a:r>
            <a:r>
              <a:rPr lang="en-US" dirty="0" smtClean="0"/>
              <a:t> je da je </a:t>
            </a:r>
            <a:r>
              <a:rPr lang="en-US" dirty="0" err="1" smtClean="0"/>
              <a:t>ubacimo</a:t>
            </a:r>
            <a:r>
              <a:rPr lang="en-US" dirty="0" smtClean="0"/>
              <a:t> u </a:t>
            </a:r>
            <a:r>
              <a:rPr lang="en-US" dirty="0" err="1" smtClean="0"/>
              <a:t>galeriju</a:t>
            </a:r>
            <a:r>
              <a:rPr lang="en-US" dirty="0" smtClean="0"/>
              <a:t> u </a:t>
            </a:r>
            <a:r>
              <a:rPr lang="en-US" dirty="0" err="1" smtClean="0"/>
              <a:t>obliku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, to </a:t>
            </a:r>
            <a:r>
              <a:rPr lang="en-US" dirty="0" err="1" smtClean="0"/>
              <a:t>radimo</a:t>
            </a:r>
            <a:r>
              <a:rPr lang="en-US" dirty="0" smtClean="0"/>
              <a:t> </a:t>
            </a:r>
            <a:r>
              <a:rPr lang="en-US" dirty="0" err="1" smtClean="0"/>
              <a:t>manuelno</a:t>
            </a:r>
            <a:r>
              <a:rPr lang="en-US" dirty="0" smtClean="0"/>
              <a:t>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od </a:t>
            </a:r>
            <a:r>
              <a:rPr lang="en-US" dirty="0" err="1" smtClean="0"/>
              <a:t>softvera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i </a:t>
            </a:r>
            <a:r>
              <a:rPr lang="en-US" dirty="0" err="1" smtClean="0"/>
              <a:t>onda</a:t>
            </a:r>
            <a:r>
              <a:rPr lang="en-US" dirty="0" smtClean="0"/>
              <a:t> je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odabrati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galerije</a:t>
            </a:r>
            <a:r>
              <a:rPr lang="en-US" dirty="0" smtClean="0"/>
              <a:t> i </a:t>
            </a:r>
            <a:r>
              <a:rPr lang="en-US" dirty="0" err="1" smtClean="0"/>
              <a:t>videti</a:t>
            </a:r>
            <a:r>
              <a:rPr lang="en-US" dirty="0" smtClean="0"/>
              <a:t> </a:t>
            </a:r>
            <a:r>
              <a:rPr lang="en-US" dirty="0" err="1" smtClean="0"/>
              <a:t>njen</a:t>
            </a:r>
            <a:r>
              <a:rPr lang="en-US" dirty="0" smtClean="0"/>
              <a:t> </a:t>
            </a:r>
            <a:r>
              <a:rPr lang="en-US" dirty="0" err="1" smtClean="0"/>
              <a:t>fotorobot</a:t>
            </a:r>
            <a:r>
              <a:rPr lang="en-US" dirty="0" smtClean="0"/>
              <a:t> i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analize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Fotorobot</a:t>
            </a:r>
            <a:r>
              <a:rPr lang="en-US" dirty="0" smtClean="0"/>
              <a:t> bi </a:t>
            </a:r>
            <a:r>
              <a:rPr lang="en-US" dirty="0" err="1" smtClean="0"/>
              <a:t>mogli</a:t>
            </a:r>
            <a:r>
              <a:rPr lang="en-US" dirty="0" smtClean="0"/>
              <a:t> i </a:t>
            </a:r>
            <a:r>
              <a:rPr lang="en-US" dirty="0" err="1" smtClean="0"/>
              <a:t>sami</a:t>
            </a:r>
            <a:r>
              <a:rPr lang="en-US" dirty="0" smtClean="0"/>
              <a:t> da </a:t>
            </a:r>
            <a:r>
              <a:rPr lang="en-US" dirty="0" err="1" smtClean="0"/>
              <a:t>napravimo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drugog</a:t>
            </a:r>
            <a:r>
              <a:rPr lang="en-US" dirty="0" smtClean="0"/>
              <a:t> </a:t>
            </a:r>
            <a:r>
              <a:rPr lang="en-US" dirty="0" err="1" smtClean="0"/>
              <a:t>fotorobota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normalne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Misija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3429000"/>
          </a:xfrm>
        </p:spPr>
        <p:txBody>
          <a:bodyPr/>
          <a:lstStyle/>
          <a:p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implementirana</a:t>
            </a:r>
            <a:r>
              <a:rPr lang="en-US" dirty="0" smtClean="0"/>
              <a:t> u </a:t>
            </a:r>
            <a:r>
              <a:rPr lang="en-US" dirty="0" err="1" smtClean="0"/>
              <a:t>programskom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r>
              <a:rPr lang="en-US" dirty="0" smtClean="0"/>
              <a:t> “python”,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akcentom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oslanjanju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biblioteku</a:t>
            </a:r>
            <a:r>
              <a:rPr lang="en-US" dirty="0" smtClean="0"/>
              <a:t> opencv2,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otkrivanje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, </a:t>
            </a:r>
            <a:r>
              <a:rPr lang="en-US" dirty="0" err="1" smtClean="0"/>
              <a:t>kontura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licima</a:t>
            </a:r>
            <a:r>
              <a:rPr lang="en-US" dirty="0" smtClean="0"/>
              <a:t> </a:t>
            </a:r>
            <a:r>
              <a:rPr lang="en-US" dirty="0" err="1" smtClean="0"/>
              <a:t>itd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Domen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u </a:t>
            </a:r>
            <a:r>
              <a:rPr lang="en-US" dirty="0" err="1" smtClean="0"/>
              <a:t>potpunosi</a:t>
            </a:r>
            <a:r>
              <a:rPr lang="en-US" dirty="0" smtClean="0"/>
              <a:t> </a:t>
            </a:r>
            <a:r>
              <a:rPr lang="en-US" dirty="0" err="1" smtClean="0"/>
              <a:t>odredjen</a:t>
            </a:r>
            <a:r>
              <a:rPr lang="en-US" dirty="0" smtClean="0"/>
              <a:t>,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kompleksnosti</a:t>
            </a:r>
            <a:r>
              <a:rPr lang="en-US" dirty="0" smtClean="0"/>
              <a:t> </a:t>
            </a:r>
            <a:r>
              <a:rPr lang="en-US" dirty="0" err="1" smtClean="0"/>
              <a:t>pojedinih</a:t>
            </a:r>
            <a:r>
              <a:rPr lang="en-US" dirty="0" smtClean="0"/>
              <a:t> </a:t>
            </a:r>
            <a:r>
              <a:rPr lang="en-US" dirty="0" err="1" smtClean="0"/>
              <a:t>ispitivanja</a:t>
            </a:r>
            <a:r>
              <a:rPr lang="en-US" dirty="0" smtClean="0"/>
              <a:t> (</a:t>
            </a:r>
            <a:r>
              <a:rPr lang="en-US" dirty="0" err="1" smtClean="0"/>
              <a:t>na</a:t>
            </a:r>
            <a:r>
              <a:rPr lang="en-US" dirty="0" smtClean="0"/>
              <a:t> pr. </a:t>
            </a:r>
            <a:r>
              <a:rPr lang="en-US" dirty="0" err="1" smtClean="0"/>
              <a:t>duzina</a:t>
            </a:r>
            <a:r>
              <a:rPr lang="en-US" dirty="0" smtClean="0"/>
              <a:t> </a:t>
            </a:r>
            <a:r>
              <a:rPr lang="en-US" dirty="0" err="1" smtClean="0"/>
              <a:t>trepavica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nacin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to </a:t>
            </a:r>
            <a:r>
              <a:rPr lang="en-US" dirty="0" err="1" smtClean="0"/>
              <a:t>utice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 smtClean="0"/>
              <a:t>licnosti</a:t>
            </a:r>
            <a:r>
              <a:rPr lang="en-US" dirty="0" smtClean="0"/>
              <a:t>)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sadrzati</a:t>
            </a:r>
            <a:r>
              <a:rPr lang="en-US" dirty="0" smtClean="0"/>
              <a:t> </a:t>
            </a:r>
            <a:r>
              <a:rPr lang="en-US" dirty="0" err="1" smtClean="0"/>
              <a:t>najmanje</a:t>
            </a:r>
            <a:r>
              <a:rPr lang="en-US" dirty="0" smtClean="0"/>
              <a:t>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analize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dirty="0" err="1" smtClean="0"/>
              <a:t>lobnje</a:t>
            </a:r>
            <a:r>
              <a:rPr lang="en-US" dirty="0" smtClean="0"/>
              <a:t>, </a:t>
            </a:r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dirty="0" err="1" smtClean="0"/>
              <a:t>ociju</a:t>
            </a:r>
            <a:r>
              <a:rPr lang="en-US" dirty="0" smtClean="0"/>
              <a:t>, </a:t>
            </a:r>
            <a:r>
              <a:rPr lang="en-US" dirty="0" err="1" smtClean="0"/>
              <a:t>udaljenost</a:t>
            </a:r>
            <a:r>
              <a:rPr lang="en-US" dirty="0" smtClean="0"/>
              <a:t> </a:t>
            </a:r>
            <a:r>
              <a:rPr lang="en-US" dirty="0" err="1" smtClean="0"/>
              <a:t>ociju</a:t>
            </a:r>
            <a:r>
              <a:rPr lang="en-US" dirty="0" smtClean="0"/>
              <a:t>, </a:t>
            </a:r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dirty="0" err="1" smtClean="0"/>
              <a:t>usana</a:t>
            </a:r>
            <a:r>
              <a:rPr lang="en-US" dirty="0" smtClean="0"/>
              <a:t>, </a:t>
            </a:r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dirty="0" err="1" smtClean="0"/>
              <a:t>nosa</a:t>
            </a:r>
            <a:r>
              <a:rPr lang="en-US" dirty="0" smtClean="0"/>
              <a:t>, </a:t>
            </a:r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dirty="0" err="1" smtClean="0"/>
              <a:t>obrva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U </a:t>
            </a:r>
            <a:r>
              <a:rPr lang="en-US" dirty="0" err="1" smtClean="0"/>
              <a:t>slucaju</a:t>
            </a:r>
            <a:r>
              <a:rPr lang="en-US" dirty="0" smtClean="0"/>
              <a:t> da </a:t>
            </a:r>
            <a:r>
              <a:rPr lang="en-US" dirty="0" err="1" smtClean="0"/>
              <a:t>neki</a:t>
            </a:r>
            <a:r>
              <a:rPr lang="en-US" dirty="0" smtClean="0"/>
              <a:t> od </a:t>
            </a:r>
            <a:r>
              <a:rPr lang="en-US" dirty="0" err="1" smtClean="0"/>
              <a:t>delova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prepoznat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preskocen</a:t>
            </a:r>
            <a:r>
              <a:rPr lang="en-US" dirty="0" smtClean="0"/>
              <a:t> u </a:t>
            </a:r>
            <a:r>
              <a:rPr lang="en-US" dirty="0" err="1" smtClean="0"/>
              <a:t>analizi</a:t>
            </a:r>
            <a:r>
              <a:rPr lang="en-US" dirty="0" smtClean="0"/>
              <a:t>, </a:t>
            </a:r>
            <a:r>
              <a:rPr lang="en-US" dirty="0" err="1" smtClean="0"/>
              <a:t>rezultat</a:t>
            </a:r>
            <a:r>
              <a:rPr lang="en-US" dirty="0" smtClean="0"/>
              <a:t>  </a:t>
            </a:r>
            <a:r>
              <a:rPr lang="en-US" dirty="0" err="1" smtClean="0"/>
              <a:t>nece</a:t>
            </a:r>
            <a:r>
              <a:rPr lang="en-US" dirty="0" smtClean="0"/>
              <a:t> </a:t>
            </a:r>
            <a:r>
              <a:rPr lang="en-US" dirty="0" err="1" smtClean="0"/>
              <a:t>sadrzati</a:t>
            </a:r>
            <a:r>
              <a:rPr lang="en-US" dirty="0" smtClean="0"/>
              <a:t> </a:t>
            </a:r>
            <a:r>
              <a:rPr lang="en-US" dirty="0" err="1" smtClean="0"/>
              <a:t>prognozu</a:t>
            </a:r>
            <a:r>
              <a:rPr lang="en-US" dirty="0" smtClean="0"/>
              <a:t> </a:t>
            </a:r>
            <a:r>
              <a:rPr lang="en-US" dirty="0" err="1" smtClean="0"/>
              <a:t>svega</a:t>
            </a:r>
            <a:r>
              <a:rPr lang="en-US" dirty="0" smtClean="0"/>
              <a:t>, </a:t>
            </a:r>
            <a:r>
              <a:rPr lang="en-US" dirty="0" err="1" smtClean="0"/>
              <a:t>vec</a:t>
            </a:r>
            <a:r>
              <a:rPr lang="en-US" dirty="0" smtClean="0"/>
              <a:t> </a:t>
            </a:r>
            <a:r>
              <a:rPr lang="en-US" dirty="0" err="1" smtClean="0"/>
              <a:t>prepoznatih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ogranicen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makar</a:t>
            </a:r>
            <a:r>
              <a:rPr lang="en-US" dirty="0" smtClean="0"/>
              <a:t> 3 </a:t>
            </a:r>
            <a:r>
              <a:rPr lang="en-US" dirty="0" err="1" smtClean="0"/>
              <a:t>uspesne</a:t>
            </a:r>
            <a:r>
              <a:rPr lang="en-US" dirty="0" smtClean="0"/>
              <a:t> </a:t>
            </a:r>
            <a:r>
              <a:rPr lang="en-US" dirty="0" err="1" smtClean="0"/>
              <a:t>analize</a:t>
            </a:r>
            <a:r>
              <a:rPr lang="en-US" dirty="0" smtClean="0"/>
              <a:t> (</a:t>
            </a:r>
            <a:r>
              <a:rPr lang="en-US" dirty="0" err="1" smtClean="0"/>
              <a:t>mozda</a:t>
            </a:r>
            <a:r>
              <a:rPr lang="en-US" dirty="0" smtClean="0"/>
              <a:t> i vise)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202</TotalTime>
  <Words>1127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Odredjivanje karakternih osobina na osnovu crta lica, koriscenjem principa fiziognomike</vt:lpstr>
      <vt:lpstr>motivacija</vt:lpstr>
      <vt:lpstr>MOTivacija</vt:lpstr>
      <vt:lpstr>Stanje u oblasti</vt:lpstr>
      <vt:lpstr>Physiognomy studio</vt:lpstr>
      <vt:lpstr>Digital phisiognomy</vt:lpstr>
      <vt:lpstr>Digital physiognomy</vt:lpstr>
      <vt:lpstr>Digital physiognomy</vt:lpstr>
      <vt:lpstr>Misija sistema</vt:lpstr>
      <vt:lpstr>Misija sistema</vt:lpstr>
      <vt:lpstr>Misija sistema</vt:lpstr>
      <vt:lpstr>Misija sistema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Odredjivanje karakternih osobina na osnovu crta lica, koriscenjem principa fiziognomike</dc:title>
  <dc:creator>pex</dc:creator>
  <cp:lastModifiedBy>pex</cp:lastModifiedBy>
  <cp:revision>19</cp:revision>
  <dcterms:created xsi:type="dcterms:W3CDTF">2015-12-16T11:55:30Z</dcterms:created>
  <dcterms:modified xsi:type="dcterms:W3CDTF">2015-12-16T15:19:01Z</dcterms:modified>
</cp:coreProperties>
</file>