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73" r:id="rId15"/>
    <p:sldId id="274" r:id="rId16"/>
    <p:sldId id="275" r:id="rId17"/>
    <p:sldId id="276" r:id="rId18"/>
    <p:sldId id="277" r:id="rId19"/>
    <p:sldId id="265" r:id="rId20"/>
    <p:sldId id="267"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p:scale>
          <a:sx n="94" d="100"/>
          <a:sy n="94" d="100"/>
        </p:scale>
        <p:origin x="-12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February 13,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February 13,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February 13,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February 13,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February 13,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February 13,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February 13,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February 13,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February 13,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February 13, 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February 13,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February 13, 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opusteno.rs/kutak-shvacenih-f63/fiziognomika-lica-povezivanje-crta-lica-sa-karakterom-t26426.html" TargetMode="External"/><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 Id="rId6" Type="http://schemas.openxmlformats.org/officeDocument/2006/relationships/hyperlink" Target="http://www.uniphiz.com/physiognomy_facereading.htm" TargetMode="External"/><Relationship Id="rId5" Type="http://schemas.openxmlformats.org/officeDocument/2006/relationships/hyperlink" Target="https://en.wikipedia.org/wiki/Physiognomy" TargetMode="External"/><Relationship Id="rId4" Type="http://schemas.openxmlformats.org/officeDocument/2006/relationships/hyperlink" Target="http://www.digitalphysiognomy.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igital-physiognomy.en.softonic.com/" TargetMode="External"/><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 Id="rId4" Type="http://schemas.openxmlformats.org/officeDocument/2006/relationships/hyperlink" Target="http://www.digitalphysiognom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digitalphysiognomy.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365760"/>
            <a:ext cx="7520940" cy="3368040"/>
          </a:xfrm>
        </p:spPr>
        <p:txBody>
          <a:bodyPr>
            <a:normAutofit/>
          </a:bodyPr>
          <a:lstStyle/>
          <a:p>
            <a:r>
              <a:rPr lang="en-US" dirty="0" err="1" smtClean="0"/>
              <a:t>Odredjivanje</a:t>
            </a:r>
            <a:r>
              <a:rPr lang="en-US" dirty="0" smtClean="0"/>
              <a:t> </a:t>
            </a:r>
            <a:r>
              <a:rPr lang="en-US" dirty="0" err="1" smtClean="0"/>
              <a:t>karakternih</a:t>
            </a:r>
            <a:r>
              <a:rPr lang="en-US" dirty="0" smtClean="0"/>
              <a:t> </a:t>
            </a:r>
            <a:r>
              <a:rPr lang="en-US" dirty="0" err="1" smtClean="0"/>
              <a:t>osobina</a:t>
            </a:r>
            <a:r>
              <a:rPr lang="en-US" dirty="0" smtClean="0"/>
              <a:t> </a:t>
            </a:r>
            <a:r>
              <a:rPr lang="en-US" dirty="0" err="1" smtClean="0"/>
              <a:t>na</a:t>
            </a:r>
            <a:r>
              <a:rPr lang="en-US" dirty="0" smtClean="0"/>
              <a:t> </a:t>
            </a:r>
            <a:r>
              <a:rPr lang="en-US" dirty="0" err="1" smtClean="0"/>
              <a:t>osnovu</a:t>
            </a:r>
            <a:r>
              <a:rPr lang="en-US" dirty="0" smtClean="0"/>
              <a:t> </a:t>
            </a:r>
            <a:r>
              <a:rPr lang="en-US" dirty="0" err="1" smtClean="0"/>
              <a:t>crta</a:t>
            </a:r>
            <a:r>
              <a:rPr lang="en-US" dirty="0" smtClean="0"/>
              <a:t> </a:t>
            </a:r>
            <a:r>
              <a:rPr lang="en-US" dirty="0" err="1" smtClean="0"/>
              <a:t>lica</a:t>
            </a:r>
            <a:r>
              <a:rPr lang="en-US" dirty="0" smtClean="0"/>
              <a:t>, </a:t>
            </a:r>
            <a:r>
              <a:rPr lang="en-US" dirty="0" err="1" smtClean="0"/>
              <a:t>kori</a:t>
            </a:r>
            <a:r>
              <a:rPr lang="sr-Latn-RS" dirty="0" smtClean="0"/>
              <a:t>šć</a:t>
            </a:r>
            <a:r>
              <a:rPr lang="en-US" dirty="0" err="1" smtClean="0"/>
              <a:t>enjem</a:t>
            </a:r>
            <a:r>
              <a:rPr lang="en-US" dirty="0" smtClean="0"/>
              <a:t> </a:t>
            </a:r>
            <a:r>
              <a:rPr lang="en-US" dirty="0" err="1" smtClean="0"/>
              <a:t>principa</a:t>
            </a:r>
            <a:r>
              <a:rPr lang="en-US" dirty="0" smtClean="0"/>
              <a:t> </a:t>
            </a:r>
            <a:r>
              <a:rPr lang="en-US" dirty="0" err="1" smtClean="0"/>
              <a:t>fiziognomike</a:t>
            </a:r>
            <a:endParaRPr lang="en-US" dirty="0"/>
          </a:p>
        </p:txBody>
      </p:sp>
    </p:spTree>
    <p:extLst>
      <p:ext uri="{BB962C8B-B14F-4D97-AF65-F5344CB8AC3E}">
        <p14:creationId xmlns:p14="http://schemas.microsoft.com/office/powerpoint/2010/main" val="29984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762000" y="762000"/>
            <a:ext cx="7025640" cy="880572"/>
          </a:xfrm>
        </p:spPr>
        <p:txBody>
          <a:bodyPr/>
          <a:lstStyle/>
          <a:p>
            <a:r>
              <a:rPr lang="sr-Latn-RS" dirty="0" smtClean="0"/>
              <a:t>HoG - </a:t>
            </a:r>
            <a:r>
              <a:rPr lang="en-US" dirty="0" err="1"/>
              <a:t>Vrednosti</a:t>
            </a:r>
            <a:r>
              <a:rPr lang="en-US" dirty="0"/>
              <a:t> </a:t>
            </a:r>
            <a:r>
              <a:rPr lang="en-US" dirty="0" err="1"/>
              <a:t>gradijenta</a:t>
            </a:r>
            <a:r>
              <a:rPr lang="en-US" dirty="0"/>
              <a:t> </a:t>
            </a:r>
            <a:r>
              <a:rPr lang="en-US" dirty="0" err="1"/>
              <a:t>odgovaraju</a:t>
            </a:r>
            <a:r>
              <a:rPr lang="en-US" dirty="0"/>
              <a:t> </a:t>
            </a:r>
            <a:r>
              <a:rPr lang="en-US" dirty="0" err="1"/>
              <a:t>združenim</a:t>
            </a:r>
            <a:r>
              <a:rPr lang="en-US" dirty="0"/>
              <a:t> </a:t>
            </a:r>
            <a:r>
              <a:rPr lang="en-US" dirty="0" err="1"/>
              <a:t>promenama</a:t>
            </a:r>
            <a:r>
              <a:rPr lang="en-US" dirty="0"/>
              <a:t> </a:t>
            </a:r>
            <a:r>
              <a:rPr lang="en-US" dirty="0" err="1"/>
              <a:t>osvetljaja</a:t>
            </a:r>
            <a:r>
              <a:rPr lang="en-US" dirty="0"/>
              <a:t> </a:t>
            </a:r>
            <a:r>
              <a:rPr lang="en-US" dirty="0" err="1"/>
              <a:t>duž</a:t>
            </a:r>
            <a:r>
              <a:rPr lang="en-US" dirty="0"/>
              <a:t> </a:t>
            </a:r>
            <a:r>
              <a:rPr lang="en-US" dirty="0" err="1"/>
              <a:t>horizontalnog</a:t>
            </a:r>
            <a:r>
              <a:rPr lang="en-US" dirty="0"/>
              <a:t>, </a:t>
            </a:r>
            <a:r>
              <a:rPr lang="en-US" dirty="0" smtClean="0"/>
              <a:t>b) </a:t>
            </a:r>
            <a:r>
              <a:rPr lang="en-US" dirty="0"/>
              <a:t>i </a:t>
            </a:r>
            <a:r>
              <a:rPr lang="en-US" dirty="0" err="1"/>
              <a:t>vertikalnog</a:t>
            </a:r>
            <a:r>
              <a:rPr lang="en-US" dirty="0"/>
              <a:t>, </a:t>
            </a:r>
            <a:r>
              <a:rPr lang="en-US" dirty="0" smtClean="0"/>
              <a:t>c), </a:t>
            </a:r>
            <a:r>
              <a:rPr lang="en-US" dirty="0" err="1"/>
              <a:t>pravca</a:t>
            </a:r>
            <a:r>
              <a:rPr lang="en-US" dirty="0"/>
              <a:t> u </a:t>
            </a:r>
            <a:r>
              <a:rPr lang="en-US" dirty="0" err="1"/>
              <a:t>posmatranim</a:t>
            </a:r>
            <a:r>
              <a:rPr lang="en-US" dirty="0"/>
              <a:t> </a:t>
            </a:r>
            <a:r>
              <a:rPr lang="en-US" dirty="0" err="1"/>
              <a:t>pikselima</a:t>
            </a:r>
            <a:r>
              <a:rPr lang="en-US" dirty="0"/>
              <a:t>, a </a:t>
            </a:r>
            <a:r>
              <a:rPr lang="en-US" dirty="0" err="1"/>
              <a:t>slika</a:t>
            </a:r>
            <a:r>
              <a:rPr lang="en-US" dirty="0"/>
              <a:t> </a:t>
            </a:r>
            <a:r>
              <a:rPr lang="en-US" dirty="0" err="1"/>
              <a:t>modula</a:t>
            </a:r>
            <a:r>
              <a:rPr lang="en-US" dirty="0"/>
              <a:t> </a:t>
            </a:r>
            <a:r>
              <a:rPr lang="en-US" dirty="0" err="1" smtClean="0"/>
              <a:t>gradijenata</a:t>
            </a:r>
            <a:r>
              <a:rPr lang="en-US" dirty="0" smtClean="0"/>
              <a:t>,</a:t>
            </a:r>
            <a:r>
              <a:rPr lang="sr-Latn-RS" dirty="0" smtClean="0"/>
              <a:t> </a:t>
            </a:r>
            <a:r>
              <a:rPr lang="en-US" dirty="0" smtClean="0"/>
              <a:t>d), </a:t>
            </a:r>
            <a:r>
              <a:rPr lang="en-US" dirty="0" err="1" smtClean="0"/>
              <a:t>zna</a:t>
            </a:r>
            <a:r>
              <a:rPr lang="sr-Latn-RS" dirty="0" smtClean="0"/>
              <a:t>č</a:t>
            </a:r>
            <a:r>
              <a:rPr lang="en-US" dirty="0" err="1" smtClean="0"/>
              <a:t>ajnim</a:t>
            </a:r>
            <a:r>
              <a:rPr lang="en-US" dirty="0" smtClean="0"/>
              <a:t> </a:t>
            </a:r>
            <a:r>
              <a:rPr lang="en-US" dirty="0" err="1"/>
              <a:t>ivicama</a:t>
            </a:r>
            <a:r>
              <a:rPr lang="en-US" dirty="0"/>
              <a:t> u </a:t>
            </a:r>
            <a:r>
              <a:rPr lang="en-US" dirty="0" err="1"/>
              <a:t>slici</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00200"/>
            <a:ext cx="5943600" cy="2367872"/>
          </a:xfrm>
          <a:prstGeom prst="rect">
            <a:avLst/>
          </a:prstGeom>
        </p:spPr>
      </p:pic>
      <p:sp>
        <p:nvSpPr>
          <p:cNvPr id="6" name="TextBox 5"/>
          <p:cNvSpPr txBox="1"/>
          <p:nvPr/>
        </p:nvSpPr>
        <p:spPr>
          <a:xfrm>
            <a:off x="685800" y="4419600"/>
            <a:ext cx="7620000" cy="1754326"/>
          </a:xfrm>
          <a:prstGeom prst="rect">
            <a:avLst/>
          </a:prstGeom>
          <a:noFill/>
        </p:spPr>
        <p:txBody>
          <a:bodyPr wrap="square" rtlCol="0">
            <a:spAutoFit/>
          </a:bodyPr>
          <a:lstStyle/>
          <a:p>
            <a:r>
              <a:rPr lang="en-US" dirty="0" err="1"/>
              <a:t>Cilj</a:t>
            </a:r>
            <a:r>
              <a:rPr lang="en-US" dirty="0"/>
              <a:t> </a:t>
            </a:r>
            <a:r>
              <a:rPr lang="en-US" dirty="0" err="1" smtClean="0"/>
              <a:t>izra</a:t>
            </a:r>
            <a:r>
              <a:rPr lang="sr-Latn-RS" dirty="0" smtClean="0"/>
              <a:t>č</a:t>
            </a:r>
            <a:r>
              <a:rPr lang="en-US" dirty="0" err="1" smtClean="0"/>
              <a:t>unavanja</a:t>
            </a:r>
            <a:r>
              <a:rPr lang="en-US" dirty="0" smtClean="0"/>
              <a:t> </a:t>
            </a:r>
            <a:r>
              <a:rPr lang="en-US" dirty="0"/>
              <a:t>HOG </a:t>
            </a:r>
            <a:r>
              <a:rPr lang="en-US" dirty="0" err="1"/>
              <a:t>obeležja</a:t>
            </a:r>
            <a:r>
              <a:rPr lang="en-US" dirty="0"/>
              <a:t> je </a:t>
            </a:r>
            <a:r>
              <a:rPr lang="en-US" dirty="0" err="1"/>
              <a:t>dobiti</a:t>
            </a:r>
            <a:r>
              <a:rPr lang="en-US" dirty="0"/>
              <a:t> </a:t>
            </a:r>
            <a:r>
              <a:rPr lang="en-US" dirty="0" err="1"/>
              <a:t>diskretne</a:t>
            </a:r>
            <a:r>
              <a:rPr lang="en-US" dirty="0"/>
              <a:t> </a:t>
            </a:r>
            <a:r>
              <a:rPr lang="en-US" dirty="0" err="1"/>
              <a:t>histograme</a:t>
            </a:r>
            <a:r>
              <a:rPr lang="en-US" dirty="0"/>
              <a:t> </a:t>
            </a:r>
            <a:r>
              <a:rPr lang="en-US" dirty="0" err="1"/>
              <a:t>orijentacije</a:t>
            </a:r>
            <a:r>
              <a:rPr lang="en-US" dirty="0"/>
              <a:t> </a:t>
            </a:r>
            <a:r>
              <a:rPr lang="en-US" dirty="0" err="1"/>
              <a:t>gradijenata</a:t>
            </a:r>
            <a:r>
              <a:rPr lang="en-US" dirty="0"/>
              <a:t> </a:t>
            </a:r>
            <a:r>
              <a:rPr lang="en-US" dirty="0" err="1"/>
              <a:t>koji</a:t>
            </a:r>
            <a:r>
              <a:rPr lang="en-US" dirty="0"/>
              <a:t> </a:t>
            </a:r>
            <a:r>
              <a:rPr lang="en-US" dirty="0" err="1"/>
              <a:t>odgovaraju</a:t>
            </a:r>
            <a:r>
              <a:rPr lang="en-US" dirty="0"/>
              <a:t> </a:t>
            </a:r>
            <a:r>
              <a:rPr lang="sr-Latn-RS" dirty="0"/>
              <a:t>ć</a:t>
            </a:r>
            <a:r>
              <a:rPr lang="en-US" dirty="0" err="1" smtClean="0"/>
              <a:t>elijama</a:t>
            </a:r>
            <a:r>
              <a:rPr lang="en-US" dirty="0"/>
              <a:t>. </a:t>
            </a:r>
            <a:r>
              <a:rPr lang="en-US" dirty="0" err="1"/>
              <a:t>Stoga</a:t>
            </a:r>
            <a:r>
              <a:rPr lang="en-US" dirty="0"/>
              <a:t> je </a:t>
            </a:r>
            <a:r>
              <a:rPr lang="en-US" dirty="0" err="1"/>
              <a:t>prvo</a:t>
            </a:r>
            <a:r>
              <a:rPr lang="en-US" dirty="0"/>
              <a:t> </a:t>
            </a:r>
            <a:r>
              <a:rPr lang="en-US" dirty="0" err="1"/>
              <a:t>potrebno</a:t>
            </a:r>
            <a:r>
              <a:rPr lang="en-US" dirty="0"/>
              <a:t> </a:t>
            </a:r>
            <a:r>
              <a:rPr lang="en-US" dirty="0" err="1"/>
              <a:t>izvršiti</a:t>
            </a:r>
            <a:r>
              <a:rPr lang="en-US" dirty="0"/>
              <a:t> </a:t>
            </a:r>
            <a:r>
              <a:rPr lang="en-US" dirty="0" err="1"/>
              <a:t>diskretizaciju</a:t>
            </a:r>
            <a:r>
              <a:rPr lang="en-US" dirty="0"/>
              <a:t> </a:t>
            </a:r>
            <a:r>
              <a:rPr lang="en-US" dirty="0" err="1" smtClean="0"/>
              <a:t>mogu</a:t>
            </a:r>
            <a:r>
              <a:rPr lang="sr-Latn-RS" dirty="0" smtClean="0"/>
              <a:t>ć</a:t>
            </a:r>
            <a:r>
              <a:rPr lang="en-US" dirty="0" err="1" smtClean="0"/>
              <a:t>ih</a:t>
            </a:r>
            <a:r>
              <a:rPr lang="en-US" dirty="0" smtClean="0"/>
              <a:t> </a:t>
            </a:r>
            <a:r>
              <a:rPr lang="en-US" dirty="0" err="1"/>
              <a:t>vrednosti</a:t>
            </a:r>
            <a:r>
              <a:rPr lang="en-US" dirty="0"/>
              <a:t> </a:t>
            </a:r>
            <a:r>
              <a:rPr lang="en-US" dirty="0" err="1"/>
              <a:t>pravaca</a:t>
            </a:r>
            <a:r>
              <a:rPr lang="en-US" dirty="0"/>
              <a:t> </a:t>
            </a:r>
            <a:r>
              <a:rPr lang="en-US" dirty="0" err="1"/>
              <a:t>gradijenata</a:t>
            </a:r>
            <a:r>
              <a:rPr lang="en-US" dirty="0"/>
              <a:t>, a </a:t>
            </a:r>
            <a:r>
              <a:rPr lang="en-US" dirty="0" err="1"/>
              <a:t>zatim</a:t>
            </a:r>
            <a:r>
              <a:rPr lang="en-US" dirty="0"/>
              <a:t> </a:t>
            </a:r>
            <a:r>
              <a:rPr lang="en-US" dirty="0" err="1"/>
              <a:t>njihovo</a:t>
            </a:r>
            <a:r>
              <a:rPr lang="en-US" dirty="0"/>
              <a:t> „</a:t>
            </a:r>
            <a:r>
              <a:rPr lang="en-US" dirty="0" err="1"/>
              <a:t>prebrojavanje</a:t>
            </a:r>
            <a:r>
              <a:rPr lang="en-US" dirty="0"/>
              <a:t>“ </a:t>
            </a:r>
            <a:r>
              <a:rPr lang="en-US" dirty="0" err="1"/>
              <a:t>po</a:t>
            </a:r>
            <a:r>
              <a:rPr lang="en-US" dirty="0"/>
              <a:t> </a:t>
            </a:r>
            <a:r>
              <a:rPr lang="sr-Latn-RS" dirty="0" err="1" smtClean="0"/>
              <a:t>ć</a:t>
            </a:r>
            <a:r>
              <a:rPr lang="en-US" dirty="0" err="1" smtClean="0"/>
              <a:t>elijama</a:t>
            </a:r>
            <a:r>
              <a:rPr lang="en-US" dirty="0"/>
              <a:t>. </a:t>
            </a:r>
            <a:r>
              <a:rPr lang="sr-Latn-RS" dirty="0" smtClean="0"/>
              <a:t>Dimenzije ćelija i broj mogućih pravaca sami biramo. Dimenzije ćelije su uslovljene dimenzijama slike ali takodje i odnosom veličine slike prema dimenzijama konture koju otkrivamo. </a:t>
            </a:r>
            <a:endParaRPr lang="en-US" dirty="0"/>
          </a:p>
        </p:txBody>
      </p:sp>
    </p:spTree>
    <p:extLst>
      <p:ext uri="{BB962C8B-B14F-4D97-AF65-F5344CB8AC3E}">
        <p14:creationId xmlns:p14="http://schemas.microsoft.com/office/powerpoint/2010/main" val="128207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56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762000" y="1219200"/>
            <a:ext cx="7520940" cy="3579849"/>
          </a:xfrm>
        </p:spPr>
        <p:txBody>
          <a:bodyPr/>
          <a:lstStyle/>
          <a:p>
            <a:r>
              <a:rPr lang="en-US" dirty="0" err="1"/>
              <a:t>Nakon</a:t>
            </a:r>
            <a:r>
              <a:rPr lang="en-US" dirty="0"/>
              <a:t> </a:t>
            </a:r>
            <a:r>
              <a:rPr lang="en-US" dirty="0" err="1"/>
              <a:t>definisanja</a:t>
            </a:r>
            <a:r>
              <a:rPr lang="en-US" dirty="0"/>
              <a:t> </a:t>
            </a:r>
            <a:r>
              <a:rPr lang="en-US" dirty="0" err="1"/>
              <a:t>dozvoljenih</a:t>
            </a:r>
            <a:r>
              <a:rPr lang="en-US" dirty="0"/>
              <a:t> </a:t>
            </a:r>
            <a:r>
              <a:rPr lang="en-US" dirty="0" err="1"/>
              <a:t>pravaca</a:t>
            </a:r>
            <a:r>
              <a:rPr lang="en-US" dirty="0"/>
              <a:t> </a:t>
            </a:r>
            <a:r>
              <a:rPr lang="en-US" dirty="0" err="1"/>
              <a:t>koje</a:t>
            </a:r>
            <a:r>
              <a:rPr lang="en-US" dirty="0"/>
              <a:t> </a:t>
            </a:r>
            <a:r>
              <a:rPr lang="en-US" dirty="0" err="1"/>
              <a:t>gradijent</a:t>
            </a:r>
            <a:r>
              <a:rPr lang="en-US" dirty="0"/>
              <a:t> </a:t>
            </a:r>
            <a:r>
              <a:rPr lang="en-US" dirty="0" err="1"/>
              <a:t>može</a:t>
            </a:r>
            <a:r>
              <a:rPr lang="en-US" dirty="0"/>
              <a:t> </a:t>
            </a:r>
            <a:r>
              <a:rPr lang="en-US" dirty="0" err="1"/>
              <a:t>zauzeti</a:t>
            </a:r>
            <a:r>
              <a:rPr lang="en-US" dirty="0"/>
              <a:t> u </a:t>
            </a:r>
            <a:r>
              <a:rPr lang="en-US" dirty="0" err="1"/>
              <a:t>svakom</a:t>
            </a:r>
            <a:r>
              <a:rPr lang="en-US" dirty="0"/>
              <a:t> </a:t>
            </a:r>
            <a:r>
              <a:rPr lang="en-US" dirty="0" err="1"/>
              <a:t>pikselu</a:t>
            </a:r>
            <a:r>
              <a:rPr lang="en-US" dirty="0"/>
              <a:t> se </a:t>
            </a:r>
            <a:r>
              <a:rPr lang="en-US" dirty="0" err="1"/>
              <a:t>vrši</a:t>
            </a:r>
            <a:r>
              <a:rPr lang="en-US" dirty="0"/>
              <a:t> „</a:t>
            </a:r>
            <a:r>
              <a:rPr lang="en-US" dirty="0" err="1"/>
              <a:t>projekcija</a:t>
            </a:r>
            <a:r>
              <a:rPr lang="en-US" dirty="0"/>
              <a:t>“ </a:t>
            </a:r>
            <a:r>
              <a:rPr lang="en-US" dirty="0" err="1"/>
              <a:t>gradijenta</a:t>
            </a:r>
            <a:r>
              <a:rPr lang="en-US" dirty="0"/>
              <a:t> </a:t>
            </a:r>
            <a:r>
              <a:rPr lang="en-US" dirty="0" err="1"/>
              <a:t>na</a:t>
            </a:r>
            <a:r>
              <a:rPr lang="en-US" dirty="0"/>
              <a:t> </a:t>
            </a:r>
            <a:r>
              <a:rPr lang="en-US" dirty="0" err="1"/>
              <a:t>dva</a:t>
            </a:r>
            <a:r>
              <a:rPr lang="en-US" dirty="0"/>
              <a:t> </a:t>
            </a:r>
            <a:r>
              <a:rPr lang="en-US" dirty="0" err="1"/>
              <a:t>najbliža</a:t>
            </a:r>
            <a:r>
              <a:rPr lang="en-US" dirty="0"/>
              <a:t>, </a:t>
            </a:r>
            <a:r>
              <a:rPr lang="en-US" dirty="0" err="1"/>
              <a:t>susedna</a:t>
            </a:r>
            <a:r>
              <a:rPr lang="en-US" dirty="0"/>
              <a:t> </a:t>
            </a:r>
            <a:r>
              <a:rPr lang="en-US" dirty="0" err="1"/>
              <a:t>pravca</a:t>
            </a:r>
            <a:r>
              <a:rPr lang="en-US" dirty="0"/>
              <a:t>. Pod </a:t>
            </a:r>
            <a:r>
              <a:rPr lang="en-US" dirty="0" err="1"/>
              <a:t>projekcijom</a:t>
            </a:r>
            <a:r>
              <a:rPr lang="en-US" dirty="0"/>
              <a:t> se </a:t>
            </a:r>
            <a:r>
              <a:rPr lang="en-US" dirty="0" err="1"/>
              <a:t>podrazumeva</a:t>
            </a:r>
            <a:r>
              <a:rPr lang="en-US" dirty="0"/>
              <a:t> </a:t>
            </a:r>
            <a:r>
              <a:rPr lang="en-US" dirty="0" err="1"/>
              <a:t>preraspodela</a:t>
            </a:r>
            <a:r>
              <a:rPr lang="en-US" dirty="0"/>
              <a:t> </a:t>
            </a:r>
            <a:r>
              <a:rPr lang="en-US" dirty="0" err="1"/>
              <a:t>vrednosti</a:t>
            </a:r>
            <a:r>
              <a:rPr lang="en-US" dirty="0"/>
              <a:t> </a:t>
            </a:r>
            <a:r>
              <a:rPr lang="en-US" dirty="0" err="1"/>
              <a:t>modula</a:t>
            </a:r>
            <a:r>
              <a:rPr lang="en-US" dirty="0"/>
              <a:t> </a:t>
            </a:r>
            <a:r>
              <a:rPr lang="en-US" dirty="0" err="1"/>
              <a:t>gradijenta</a:t>
            </a:r>
            <a:r>
              <a:rPr lang="en-US" dirty="0"/>
              <a:t> </a:t>
            </a:r>
            <a:r>
              <a:rPr lang="en-US" dirty="0" err="1"/>
              <a:t>na</a:t>
            </a:r>
            <a:r>
              <a:rPr lang="en-US" dirty="0"/>
              <a:t> </a:t>
            </a:r>
            <a:r>
              <a:rPr lang="en-US" dirty="0" err="1"/>
              <a:t>dozvoljene</a:t>
            </a:r>
            <a:r>
              <a:rPr lang="en-US" dirty="0"/>
              <a:t>, </a:t>
            </a:r>
            <a:r>
              <a:rPr lang="en-US" dirty="0" err="1"/>
              <a:t>diskretne</a:t>
            </a:r>
            <a:r>
              <a:rPr lang="en-US" dirty="0"/>
              <a:t> </a:t>
            </a:r>
            <a:r>
              <a:rPr lang="en-US" dirty="0" err="1"/>
              <a:t>pravce</a:t>
            </a:r>
            <a:r>
              <a:rPr lang="en-US" dirty="0"/>
              <a:t> u </a:t>
            </a:r>
            <a:r>
              <a:rPr lang="en-US" dirty="0" err="1"/>
              <a:t>odnosu</a:t>
            </a:r>
            <a:r>
              <a:rPr lang="en-US" dirty="0"/>
              <a:t> </a:t>
            </a:r>
            <a:r>
              <a:rPr lang="en-US" dirty="0" err="1"/>
              <a:t>koji</a:t>
            </a:r>
            <a:r>
              <a:rPr lang="en-US" dirty="0"/>
              <a:t> </a:t>
            </a:r>
            <a:r>
              <a:rPr lang="en-US" dirty="0" err="1"/>
              <a:t>odgovara</a:t>
            </a:r>
            <a:r>
              <a:rPr lang="en-US" dirty="0"/>
              <a:t> </a:t>
            </a:r>
            <a:r>
              <a:rPr lang="en-US" dirty="0" err="1"/>
              <a:t>ugaonoj</a:t>
            </a:r>
            <a:r>
              <a:rPr lang="en-US" dirty="0"/>
              <a:t> </a:t>
            </a:r>
            <a:r>
              <a:rPr lang="en-US" dirty="0" err="1"/>
              <a:t>udaljenosti</a:t>
            </a:r>
            <a:r>
              <a:rPr lang="en-US" dirty="0"/>
              <a:t> </a:t>
            </a:r>
            <a:r>
              <a:rPr lang="en-US" dirty="0" err="1"/>
              <a:t>gradijenta</a:t>
            </a:r>
            <a:r>
              <a:rPr lang="en-US" dirty="0"/>
              <a:t> od </a:t>
            </a:r>
            <a:r>
              <a:rPr lang="en-US" dirty="0" err="1"/>
              <a:t>svakog</a:t>
            </a:r>
            <a:r>
              <a:rPr lang="en-US" dirty="0"/>
              <a:t> od </a:t>
            </a:r>
            <a:r>
              <a:rPr lang="en-US" dirty="0" err="1"/>
              <a:t>njih</a:t>
            </a:r>
            <a:r>
              <a:rPr lang="en-US" dirty="0"/>
              <a:t>, </a:t>
            </a:r>
            <a:r>
              <a:rPr lang="en-US" dirty="0" smtClean="0"/>
              <a:t>ta</a:t>
            </a:r>
            <a:r>
              <a:rPr lang="sr-Latn-RS" dirty="0" smtClean="0"/>
              <a:t>č</a:t>
            </a:r>
            <a:r>
              <a:rPr lang="en-US" dirty="0" err="1" smtClean="0"/>
              <a:t>nije</a:t>
            </a:r>
            <a:r>
              <a:rPr lang="en-US" dirty="0" smtClean="0"/>
              <a:t> </a:t>
            </a:r>
            <a:r>
              <a:rPr lang="en-US" dirty="0" err="1"/>
              <a:t>vrši</a:t>
            </a:r>
            <a:r>
              <a:rPr lang="en-US" dirty="0"/>
              <a:t> se </a:t>
            </a:r>
            <a:r>
              <a:rPr lang="en-US" dirty="0" err="1"/>
              <a:t>interpolacija</a:t>
            </a:r>
            <a:r>
              <a:rPr lang="en-US" dirty="0"/>
              <a:t> </a:t>
            </a:r>
            <a:r>
              <a:rPr lang="en-US" dirty="0" err="1"/>
              <a:t>vrednosti</a:t>
            </a:r>
            <a:r>
              <a:rPr lang="en-US" dirty="0"/>
              <a:t> </a:t>
            </a:r>
            <a:r>
              <a:rPr lang="en-US" dirty="0" err="1"/>
              <a:t>gradijenta</a:t>
            </a:r>
            <a:r>
              <a:rPr lang="en-US" dirty="0"/>
              <a:t>. </a:t>
            </a:r>
            <a:r>
              <a:rPr lang="sr-Latn-RS" dirty="0" smtClean="0"/>
              <a:t>Praksa je pokazala da nema potrebe za zadavanje više od 9 dozvoljenih pravaca, odnosno da je razlika kvaliteta rešenja zanemarljiva.</a:t>
            </a:r>
          </a:p>
          <a:p>
            <a:r>
              <a:rPr lang="en-US" dirty="0" err="1"/>
              <a:t>Histogrami</a:t>
            </a:r>
            <a:r>
              <a:rPr lang="en-US" dirty="0"/>
              <a:t> se </a:t>
            </a:r>
            <a:r>
              <a:rPr lang="en-US" dirty="0" err="1" smtClean="0"/>
              <a:t>izra</a:t>
            </a:r>
            <a:r>
              <a:rPr lang="sr-Latn-RS" dirty="0" smtClean="0"/>
              <a:t>č</a:t>
            </a:r>
            <a:r>
              <a:rPr lang="en-US" dirty="0" err="1" smtClean="0"/>
              <a:t>unavaju</a:t>
            </a:r>
            <a:r>
              <a:rPr lang="en-US" dirty="0" smtClean="0"/>
              <a:t> </a:t>
            </a:r>
            <a:r>
              <a:rPr lang="sr-Latn-RS" dirty="0" smtClean="0"/>
              <a:t> </a:t>
            </a:r>
            <a:r>
              <a:rPr lang="en-US" dirty="0" err="1" smtClean="0"/>
              <a:t>prebrojavanjem</a:t>
            </a:r>
            <a:r>
              <a:rPr lang="en-US" dirty="0" smtClean="0"/>
              <a:t> </a:t>
            </a:r>
            <a:r>
              <a:rPr lang="en-US" dirty="0" err="1"/>
              <a:t>koliko</a:t>
            </a:r>
            <a:r>
              <a:rPr lang="en-US" dirty="0"/>
              <a:t> </a:t>
            </a:r>
            <a:r>
              <a:rPr lang="en-US" dirty="0" err="1"/>
              <a:t>kojih</a:t>
            </a:r>
            <a:r>
              <a:rPr lang="en-US" dirty="0"/>
              <a:t> od </a:t>
            </a:r>
            <a:r>
              <a:rPr lang="en-US" dirty="0" err="1"/>
              <a:t>devet</a:t>
            </a:r>
            <a:r>
              <a:rPr lang="en-US" dirty="0"/>
              <a:t> </a:t>
            </a:r>
            <a:r>
              <a:rPr lang="en-US" dirty="0" err="1" smtClean="0"/>
              <a:t>mogu</a:t>
            </a:r>
            <a:r>
              <a:rPr lang="sr-Latn-RS" dirty="0" smtClean="0"/>
              <a:t>ć</a:t>
            </a:r>
            <a:r>
              <a:rPr lang="en-US" dirty="0" err="1" smtClean="0"/>
              <a:t>ih</a:t>
            </a:r>
            <a:r>
              <a:rPr lang="en-US" dirty="0" smtClean="0"/>
              <a:t> </a:t>
            </a:r>
            <a:r>
              <a:rPr lang="en-US" dirty="0" err="1"/>
              <a:t>pravaca</a:t>
            </a:r>
            <a:r>
              <a:rPr lang="en-US" dirty="0"/>
              <a:t> </a:t>
            </a:r>
            <a:r>
              <a:rPr lang="en-US" dirty="0" err="1"/>
              <a:t>ima</a:t>
            </a:r>
            <a:r>
              <a:rPr lang="en-US" dirty="0"/>
              <a:t> u </a:t>
            </a:r>
            <a:r>
              <a:rPr lang="en-US" dirty="0" err="1"/>
              <a:t>svakoj</a:t>
            </a:r>
            <a:r>
              <a:rPr lang="en-US" dirty="0"/>
              <a:t> </a:t>
            </a:r>
            <a:r>
              <a:rPr lang="sr-Latn-RS" dirty="0" err="1" smtClean="0"/>
              <a:t>ć</a:t>
            </a:r>
            <a:r>
              <a:rPr lang="en-US" dirty="0" err="1" smtClean="0"/>
              <a:t>eliji</a:t>
            </a:r>
            <a:r>
              <a:rPr lang="en-US" dirty="0"/>
              <a:t>. </a:t>
            </a:r>
            <a:r>
              <a:rPr lang="en-US" dirty="0" err="1"/>
              <a:t>Pri</a:t>
            </a:r>
            <a:r>
              <a:rPr lang="en-US" dirty="0"/>
              <a:t> tome se pod </a:t>
            </a:r>
            <a:r>
              <a:rPr lang="en-US" dirty="0" err="1"/>
              <a:t>prebrojavanjem</a:t>
            </a:r>
            <a:r>
              <a:rPr lang="en-US" dirty="0"/>
              <a:t> </a:t>
            </a:r>
            <a:r>
              <a:rPr lang="en-US" dirty="0" err="1"/>
              <a:t>podrazumeva</a:t>
            </a:r>
            <a:r>
              <a:rPr lang="en-US" dirty="0"/>
              <a:t> </a:t>
            </a:r>
            <a:r>
              <a:rPr lang="en-US" dirty="0" err="1"/>
              <a:t>sumiranje</a:t>
            </a:r>
            <a:r>
              <a:rPr lang="en-US" dirty="0"/>
              <a:t> </a:t>
            </a:r>
            <a:r>
              <a:rPr lang="en-US" dirty="0" err="1"/>
              <a:t>vrednosti</a:t>
            </a:r>
            <a:r>
              <a:rPr lang="en-US" dirty="0"/>
              <a:t> </a:t>
            </a:r>
            <a:r>
              <a:rPr lang="en-US" dirty="0" err="1"/>
              <a:t>modula</a:t>
            </a:r>
            <a:r>
              <a:rPr lang="en-US" dirty="0"/>
              <a:t> </a:t>
            </a:r>
            <a:r>
              <a:rPr lang="en-US" dirty="0" err="1"/>
              <a:t>gradijenata</a:t>
            </a:r>
            <a:r>
              <a:rPr lang="en-US" dirty="0"/>
              <a:t> </a:t>
            </a:r>
            <a:r>
              <a:rPr lang="en-US" dirty="0" err="1"/>
              <a:t>koji</a:t>
            </a:r>
            <a:r>
              <a:rPr lang="en-US" dirty="0"/>
              <a:t> </a:t>
            </a:r>
            <a:r>
              <a:rPr lang="en-US" dirty="0" err="1"/>
              <a:t>odgovaraju</a:t>
            </a:r>
            <a:r>
              <a:rPr lang="en-US" dirty="0"/>
              <a:t> </a:t>
            </a:r>
            <a:r>
              <a:rPr lang="en-US" dirty="0" err="1"/>
              <a:t>posmatranom</a:t>
            </a:r>
            <a:r>
              <a:rPr lang="en-US" dirty="0"/>
              <a:t> </a:t>
            </a:r>
            <a:r>
              <a:rPr lang="en-US" dirty="0" err="1"/>
              <a:t>pravcu</a:t>
            </a:r>
            <a:r>
              <a:rPr lang="en-US" dirty="0"/>
              <a:t>, </a:t>
            </a:r>
            <a:r>
              <a:rPr lang="en-US" dirty="0" err="1"/>
              <a:t>po</a:t>
            </a:r>
            <a:r>
              <a:rPr lang="en-US" dirty="0"/>
              <a:t> </a:t>
            </a:r>
            <a:r>
              <a:rPr lang="en-US" dirty="0" err="1"/>
              <a:t>svim</a:t>
            </a:r>
            <a:r>
              <a:rPr lang="en-US" dirty="0"/>
              <a:t> </a:t>
            </a:r>
            <a:r>
              <a:rPr lang="en-US" dirty="0" err="1"/>
              <a:t>pikselima</a:t>
            </a:r>
            <a:r>
              <a:rPr lang="en-US" dirty="0"/>
              <a:t> u </a:t>
            </a:r>
            <a:r>
              <a:rPr lang="sr-Latn-RS" dirty="0" err="1" smtClean="0"/>
              <a:t>ć</a:t>
            </a:r>
            <a:r>
              <a:rPr lang="en-US" dirty="0" err="1" smtClean="0"/>
              <a:t>eliji</a:t>
            </a:r>
            <a:r>
              <a:rPr lang="en-US" dirty="0" smtClean="0"/>
              <a:t> </a:t>
            </a:r>
            <a:r>
              <a:rPr lang="en-US" dirty="0" err="1"/>
              <a:t>za</a:t>
            </a:r>
            <a:r>
              <a:rPr lang="en-US" dirty="0"/>
              <a:t> </a:t>
            </a:r>
            <a:r>
              <a:rPr lang="en-US" dirty="0" err="1"/>
              <a:t>svaki</a:t>
            </a:r>
            <a:r>
              <a:rPr lang="en-US" dirty="0"/>
              <a:t> od </a:t>
            </a:r>
            <a:r>
              <a:rPr lang="en-US" dirty="0" err="1"/>
              <a:t>devet</a:t>
            </a:r>
            <a:r>
              <a:rPr lang="en-US" dirty="0"/>
              <a:t> </a:t>
            </a:r>
            <a:r>
              <a:rPr lang="en-US" dirty="0" err="1"/>
              <a:t>diskretnih</a:t>
            </a:r>
            <a:r>
              <a:rPr lang="en-US" dirty="0"/>
              <a:t> </a:t>
            </a:r>
            <a:r>
              <a:rPr lang="en-US" dirty="0" err="1"/>
              <a:t>pravaca</a:t>
            </a:r>
            <a:r>
              <a:rPr lang="en-US" dirty="0" smtClean="0"/>
              <a:t>.</a:t>
            </a:r>
            <a:endParaRPr lang="sr-Latn-RS" dirty="0" smtClean="0"/>
          </a:p>
          <a:p>
            <a:r>
              <a:rPr lang="en-US" dirty="0" err="1"/>
              <a:t>Vrednosti</a:t>
            </a:r>
            <a:r>
              <a:rPr lang="en-US" dirty="0"/>
              <a:t> </a:t>
            </a:r>
            <a:r>
              <a:rPr lang="en-US" dirty="0" err="1"/>
              <a:t>histograma</a:t>
            </a:r>
            <a:r>
              <a:rPr lang="en-US" dirty="0"/>
              <a:t> </a:t>
            </a:r>
            <a:r>
              <a:rPr lang="en-US" dirty="0" err="1"/>
              <a:t>opisuju</a:t>
            </a:r>
            <a:r>
              <a:rPr lang="en-US" dirty="0"/>
              <a:t> </a:t>
            </a:r>
            <a:r>
              <a:rPr lang="en-US" dirty="0" err="1"/>
              <a:t>prisustvo</a:t>
            </a:r>
            <a:r>
              <a:rPr lang="en-US" dirty="0"/>
              <a:t> </a:t>
            </a:r>
            <a:r>
              <a:rPr lang="en-US" dirty="0" err="1"/>
              <a:t>dominantnih</a:t>
            </a:r>
            <a:r>
              <a:rPr lang="en-US" dirty="0"/>
              <a:t> </a:t>
            </a:r>
            <a:r>
              <a:rPr lang="en-US" dirty="0" err="1"/>
              <a:t>pravaca</a:t>
            </a:r>
            <a:r>
              <a:rPr lang="en-US" dirty="0"/>
              <a:t> u </a:t>
            </a:r>
            <a:r>
              <a:rPr lang="en-US" dirty="0" err="1"/>
              <a:t>posmatranoj</a:t>
            </a:r>
            <a:r>
              <a:rPr lang="en-US" dirty="0"/>
              <a:t> </a:t>
            </a:r>
            <a:r>
              <a:rPr lang="en-US" dirty="0" err="1"/>
              <a:t>üeliji</a:t>
            </a:r>
            <a:r>
              <a:rPr lang="en-US" dirty="0"/>
              <a:t> i </a:t>
            </a:r>
            <a:r>
              <a:rPr lang="en-US" dirty="0" err="1"/>
              <a:t>na</a:t>
            </a:r>
            <a:r>
              <a:rPr lang="en-US" dirty="0"/>
              <a:t> </a:t>
            </a:r>
            <a:r>
              <a:rPr lang="en-US" dirty="0" err="1"/>
              <a:t>taj</a:t>
            </a:r>
            <a:r>
              <a:rPr lang="en-US" dirty="0"/>
              <a:t> </a:t>
            </a:r>
            <a:r>
              <a:rPr lang="en-US" dirty="0" err="1" smtClean="0"/>
              <a:t>na</a:t>
            </a:r>
            <a:r>
              <a:rPr lang="sr-Latn-RS" dirty="0" smtClean="0"/>
              <a:t>č</a:t>
            </a:r>
            <a:r>
              <a:rPr lang="en-US" dirty="0" smtClean="0"/>
              <a:t>in</a:t>
            </a:r>
            <a:r>
              <a:rPr lang="en-US" dirty="0"/>
              <a:t>, </a:t>
            </a:r>
            <a:r>
              <a:rPr lang="en-US" dirty="0" err="1"/>
              <a:t>lokalno</a:t>
            </a:r>
            <a:r>
              <a:rPr lang="en-US" dirty="0"/>
              <a:t> </a:t>
            </a:r>
            <a:r>
              <a:rPr lang="en-US" dirty="0" err="1"/>
              <a:t>gledano</a:t>
            </a:r>
            <a:r>
              <a:rPr lang="en-US" dirty="0"/>
              <a:t>, </a:t>
            </a:r>
            <a:r>
              <a:rPr lang="en-US" dirty="0" err="1"/>
              <a:t>prisustvo</a:t>
            </a:r>
            <a:r>
              <a:rPr lang="en-US" dirty="0"/>
              <a:t> </a:t>
            </a:r>
            <a:r>
              <a:rPr lang="en-US" dirty="0" err="1"/>
              <a:t>ivica</a:t>
            </a:r>
            <a:r>
              <a:rPr lang="en-US" dirty="0"/>
              <a:t> u </a:t>
            </a:r>
            <a:r>
              <a:rPr lang="en-US" dirty="0" err="1"/>
              <a:t>slici</a:t>
            </a:r>
            <a:r>
              <a:rPr lang="en-US" dirty="0"/>
              <a:t> </a:t>
            </a:r>
            <a:r>
              <a:rPr lang="en-US" dirty="0" err="1"/>
              <a:t>za</a:t>
            </a:r>
            <a:r>
              <a:rPr lang="en-US" dirty="0"/>
              <a:t> </a:t>
            </a:r>
            <a:r>
              <a:rPr lang="en-US" dirty="0" err="1"/>
              <a:t>više</a:t>
            </a:r>
            <a:r>
              <a:rPr lang="en-US" dirty="0"/>
              <a:t> </a:t>
            </a:r>
            <a:r>
              <a:rPr lang="en-US" dirty="0" err="1"/>
              <a:t>susednih</a:t>
            </a:r>
            <a:r>
              <a:rPr lang="en-US" dirty="0"/>
              <a:t> </a:t>
            </a:r>
            <a:r>
              <a:rPr lang="sr-Latn-RS" dirty="0" err="1" smtClean="0"/>
              <a:t>ć</a:t>
            </a:r>
            <a:r>
              <a:rPr lang="en-US" dirty="0" err="1" smtClean="0"/>
              <a:t>elija</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11</a:t>
            </a:fld>
            <a:endParaRPr lang="en-US"/>
          </a:p>
        </p:txBody>
      </p:sp>
    </p:spTree>
    <p:extLst>
      <p:ext uri="{BB962C8B-B14F-4D97-AF65-F5344CB8AC3E}">
        <p14:creationId xmlns:p14="http://schemas.microsoft.com/office/powerpoint/2010/main" val="394500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524000"/>
            <a:ext cx="8106175" cy="4960878"/>
          </a:xfrm>
        </p:spPr>
      </p:pic>
      <p:sp>
        <p:nvSpPr>
          <p:cNvPr id="4" name="Slide Number Placeholder 3"/>
          <p:cNvSpPr>
            <a:spLocks noGrp="1"/>
          </p:cNvSpPr>
          <p:nvPr>
            <p:ph type="sldNum" sz="quarter" idx="12"/>
          </p:nvPr>
        </p:nvSpPr>
        <p:spPr/>
        <p:txBody>
          <a:bodyPr/>
          <a:lstStyle/>
          <a:p>
            <a:fld id="{2754ED01-E2A0-4C1E-8E21-014B99041579}" type="slidenum">
              <a:rPr lang="en-US" smtClean="0"/>
              <a:pPr/>
              <a:t>12</a:t>
            </a:fld>
            <a:endParaRPr lang="en-US"/>
          </a:p>
        </p:txBody>
      </p:sp>
      <p:sp>
        <p:nvSpPr>
          <p:cNvPr id="6" name="TextBox 5"/>
          <p:cNvSpPr txBox="1"/>
          <p:nvPr/>
        </p:nvSpPr>
        <p:spPr>
          <a:xfrm>
            <a:off x="304800" y="990600"/>
            <a:ext cx="8686800" cy="369332"/>
          </a:xfrm>
          <a:prstGeom prst="rect">
            <a:avLst/>
          </a:prstGeom>
          <a:noFill/>
        </p:spPr>
        <p:txBody>
          <a:bodyPr wrap="square" rtlCol="0">
            <a:spAutoFit/>
          </a:bodyPr>
          <a:lstStyle/>
          <a:p>
            <a:r>
              <a:rPr lang="sr-Latn-RS" dirty="0" smtClean="0"/>
              <a:t>Izračunati histogrami za primer prošle slike:</a:t>
            </a:r>
            <a:endParaRPr lang="en-US" dirty="0"/>
          </a:p>
        </p:txBody>
      </p:sp>
    </p:spTree>
    <p:extLst>
      <p:ext uri="{BB962C8B-B14F-4D97-AF65-F5344CB8AC3E}">
        <p14:creationId xmlns:p14="http://schemas.microsoft.com/office/powerpoint/2010/main" val="253224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sp>
        <p:nvSpPr>
          <p:cNvPr id="3" name="Content Placeholder 2"/>
          <p:cNvSpPr>
            <a:spLocks noGrp="1"/>
          </p:cNvSpPr>
          <p:nvPr>
            <p:ph idx="1"/>
          </p:nvPr>
        </p:nvSpPr>
        <p:spPr/>
        <p:txBody>
          <a:bodyPr/>
          <a:lstStyle/>
          <a:p>
            <a:r>
              <a:rPr lang="sr-Latn-RS" dirty="0" smtClean="0"/>
              <a:t>Ono što takođe karakteriše HoG algoritam jeste prostorno filtriranje matrica gradijenta pre formiranja histograma pomoću posebne konvolucione maske.</a:t>
            </a:r>
          </a:p>
          <a:p>
            <a:r>
              <a:rPr lang="en-US" dirty="0" err="1"/>
              <a:t>Vrednosti</a:t>
            </a:r>
            <a:r>
              <a:rPr lang="en-US" dirty="0"/>
              <a:t> </a:t>
            </a:r>
            <a:r>
              <a:rPr lang="en-US" dirty="0" err="1"/>
              <a:t>histograma</a:t>
            </a:r>
            <a:r>
              <a:rPr lang="en-US" dirty="0"/>
              <a:t> </a:t>
            </a:r>
            <a:r>
              <a:rPr lang="en-US" dirty="0" err="1" smtClean="0"/>
              <a:t>izme</a:t>
            </a:r>
            <a:r>
              <a:rPr lang="sr-Latn-RS" dirty="0" smtClean="0"/>
              <a:t>dj</a:t>
            </a:r>
            <a:r>
              <a:rPr lang="en-US" dirty="0" smtClean="0"/>
              <a:t>u </a:t>
            </a:r>
            <a:r>
              <a:rPr lang="en-US" dirty="0" err="1"/>
              <a:t>prostorno</a:t>
            </a:r>
            <a:r>
              <a:rPr lang="en-US" dirty="0"/>
              <a:t> </a:t>
            </a:r>
            <a:r>
              <a:rPr lang="en-US" dirty="0" err="1"/>
              <a:t>bliskih</a:t>
            </a:r>
            <a:r>
              <a:rPr lang="en-US" dirty="0"/>
              <a:t> </a:t>
            </a:r>
            <a:r>
              <a:rPr lang="sr-Latn-RS" dirty="0" err="1" smtClean="0"/>
              <a:t>ć</a:t>
            </a:r>
            <a:r>
              <a:rPr lang="en-US" dirty="0" err="1" smtClean="0"/>
              <a:t>elija</a:t>
            </a:r>
            <a:r>
              <a:rPr lang="en-US" dirty="0" smtClean="0"/>
              <a:t> </a:t>
            </a:r>
            <a:r>
              <a:rPr lang="en-US" dirty="0" err="1"/>
              <a:t>mogu</a:t>
            </a:r>
            <a:r>
              <a:rPr lang="en-US" dirty="0"/>
              <a:t> </a:t>
            </a:r>
            <a:r>
              <a:rPr lang="en-US" dirty="0" err="1" smtClean="0"/>
              <a:t>zna</a:t>
            </a:r>
            <a:r>
              <a:rPr lang="sr-Latn-RS" dirty="0" smtClean="0"/>
              <a:t>č</a:t>
            </a:r>
            <a:r>
              <a:rPr lang="en-US" dirty="0" err="1" smtClean="0"/>
              <a:t>ajno</a:t>
            </a:r>
            <a:r>
              <a:rPr lang="en-US" dirty="0" smtClean="0"/>
              <a:t> </a:t>
            </a:r>
            <a:r>
              <a:rPr lang="en-US" dirty="0"/>
              <a:t>da </a:t>
            </a:r>
            <a:r>
              <a:rPr lang="en-US" dirty="0" err="1"/>
              <a:t>variraju</a:t>
            </a:r>
            <a:r>
              <a:rPr lang="en-US" dirty="0"/>
              <a:t>, </a:t>
            </a:r>
            <a:r>
              <a:rPr lang="en-US" dirty="0" err="1"/>
              <a:t>kao</a:t>
            </a:r>
            <a:r>
              <a:rPr lang="en-US" dirty="0"/>
              <a:t> </a:t>
            </a:r>
            <a:r>
              <a:rPr lang="en-US" dirty="0" err="1"/>
              <a:t>posledica</a:t>
            </a:r>
            <a:r>
              <a:rPr lang="en-US" dirty="0"/>
              <a:t> </a:t>
            </a:r>
            <a:r>
              <a:rPr lang="en-US" dirty="0" err="1"/>
              <a:t>lokalnih</a:t>
            </a:r>
            <a:r>
              <a:rPr lang="en-US" dirty="0"/>
              <a:t> </a:t>
            </a:r>
            <a:r>
              <a:rPr lang="sr-Latn-RS" dirty="0"/>
              <a:t> </a:t>
            </a:r>
            <a:r>
              <a:rPr lang="en-US" dirty="0" smtClean="0"/>
              <a:t> </a:t>
            </a:r>
            <a:r>
              <a:rPr lang="en-US" dirty="0" err="1"/>
              <a:t>varijacija</a:t>
            </a:r>
            <a:r>
              <a:rPr lang="en-US" dirty="0"/>
              <a:t> u </a:t>
            </a:r>
            <a:r>
              <a:rPr lang="en-US" dirty="0" err="1"/>
              <a:t>osvetljaju</a:t>
            </a:r>
            <a:r>
              <a:rPr lang="en-US" dirty="0"/>
              <a:t> i </a:t>
            </a:r>
            <a:r>
              <a:rPr lang="en-US" dirty="0" err="1"/>
              <a:t>kontrastu</a:t>
            </a:r>
            <a:r>
              <a:rPr lang="en-US" dirty="0"/>
              <a:t>, pa je </a:t>
            </a:r>
            <a:r>
              <a:rPr lang="en-US" dirty="0" err="1"/>
              <a:t>neophodna</a:t>
            </a:r>
            <a:r>
              <a:rPr lang="en-US" dirty="0"/>
              <a:t> </a:t>
            </a:r>
            <a:r>
              <a:rPr lang="en-US" dirty="0" err="1"/>
              <a:t>lokalna</a:t>
            </a:r>
            <a:r>
              <a:rPr lang="en-US" dirty="0"/>
              <a:t> </a:t>
            </a:r>
            <a:r>
              <a:rPr lang="en-US" dirty="0" err="1"/>
              <a:t>normalizacija</a:t>
            </a:r>
            <a:r>
              <a:rPr lang="en-US" dirty="0"/>
              <a:t> </a:t>
            </a:r>
            <a:r>
              <a:rPr lang="en-US" dirty="0" err="1"/>
              <a:t>vrednosti</a:t>
            </a:r>
            <a:r>
              <a:rPr lang="en-US" dirty="0"/>
              <a:t> </a:t>
            </a:r>
            <a:r>
              <a:rPr lang="en-US" dirty="0" err="1"/>
              <a:t>histograma</a:t>
            </a:r>
            <a:r>
              <a:rPr lang="en-US" dirty="0"/>
              <a:t> </a:t>
            </a:r>
            <a:r>
              <a:rPr lang="en-US" dirty="0" err="1"/>
              <a:t>za</a:t>
            </a:r>
            <a:r>
              <a:rPr lang="en-US" dirty="0"/>
              <a:t> </a:t>
            </a:r>
            <a:r>
              <a:rPr lang="en-US" dirty="0" err="1"/>
              <a:t>svaku</a:t>
            </a:r>
            <a:r>
              <a:rPr lang="en-US" dirty="0"/>
              <a:t> od </a:t>
            </a:r>
            <a:r>
              <a:rPr lang="sr-Latn-RS" dirty="0" err="1" smtClean="0"/>
              <a:t>ć</a:t>
            </a:r>
            <a:r>
              <a:rPr lang="en-US" dirty="0" err="1" smtClean="0"/>
              <a:t>elija</a:t>
            </a:r>
            <a:r>
              <a:rPr lang="en-US" dirty="0"/>
              <a:t>. </a:t>
            </a:r>
            <a:endParaRPr lang="sr-Latn-RS" dirty="0" smtClean="0"/>
          </a:p>
          <a:p>
            <a:r>
              <a:rPr lang="en-US" dirty="0" err="1"/>
              <a:t>Normalizacija</a:t>
            </a:r>
            <a:r>
              <a:rPr lang="en-US" dirty="0"/>
              <a:t> se </a:t>
            </a:r>
            <a:r>
              <a:rPr lang="en-US" dirty="0" err="1"/>
              <a:t>vrši</a:t>
            </a:r>
            <a:r>
              <a:rPr lang="en-US" dirty="0"/>
              <a:t> </a:t>
            </a:r>
            <a:r>
              <a:rPr lang="en-US" dirty="0" err="1"/>
              <a:t>po</a:t>
            </a:r>
            <a:r>
              <a:rPr lang="en-US" dirty="0"/>
              <a:t> </a:t>
            </a:r>
            <a:r>
              <a:rPr lang="en-US" dirty="0" err="1"/>
              <a:t>blokovima</a:t>
            </a:r>
            <a:r>
              <a:rPr lang="en-US" dirty="0"/>
              <a:t> </a:t>
            </a:r>
            <a:r>
              <a:rPr lang="en-US" dirty="0" err="1"/>
              <a:t>koji</a:t>
            </a:r>
            <a:r>
              <a:rPr lang="en-US" dirty="0"/>
              <a:t> </a:t>
            </a:r>
            <a:r>
              <a:rPr lang="en-US" dirty="0" err="1"/>
              <a:t>obuhvataju</a:t>
            </a:r>
            <a:r>
              <a:rPr lang="en-US" dirty="0"/>
              <a:t> </a:t>
            </a:r>
            <a:r>
              <a:rPr lang="en-US" dirty="0" err="1"/>
              <a:t>nekoliko</a:t>
            </a:r>
            <a:r>
              <a:rPr lang="en-US" dirty="0"/>
              <a:t> </a:t>
            </a:r>
            <a:r>
              <a:rPr lang="en-US" dirty="0" err="1"/>
              <a:t>bliskih</a:t>
            </a:r>
            <a:r>
              <a:rPr lang="en-US" dirty="0"/>
              <a:t> </a:t>
            </a:r>
            <a:r>
              <a:rPr lang="sr-Latn-RS" dirty="0" err="1" smtClean="0"/>
              <a:t>ć</a:t>
            </a:r>
            <a:r>
              <a:rPr lang="en-US" dirty="0" err="1" smtClean="0"/>
              <a:t>elija</a:t>
            </a:r>
            <a:r>
              <a:rPr lang="en-US" dirty="0"/>
              <a:t>, </a:t>
            </a:r>
            <a:r>
              <a:rPr lang="en-US" dirty="0" err="1"/>
              <a:t>pri</a:t>
            </a:r>
            <a:r>
              <a:rPr lang="en-US" dirty="0"/>
              <a:t> </a:t>
            </a:r>
            <a:r>
              <a:rPr lang="sr-Latn-RS" dirty="0" err="1" smtClean="0"/>
              <a:t>č</a:t>
            </a:r>
            <a:r>
              <a:rPr lang="en-US" dirty="0" smtClean="0"/>
              <a:t>emu </a:t>
            </a:r>
            <a:r>
              <a:rPr lang="en-US" dirty="0"/>
              <a:t>je </a:t>
            </a:r>
            <a:r>
              <a:rPr lang="en-US" dirty="0" err="1"/>
              <a:t>bitno</a:t>
            </a:r>
            <a:r>
              <a:rPr lang="en-US" dirty="0"/>
              <a:t> da </a:t>
            </a:r>
            <a:r>
              <a:rPr lang="en-US" dirty="0" err="1"/>
              <a:t>postoji</a:t>
            </a:r>
            <a:r>
              <a:rPr lang="en-US" dirty="0"/>
              <a:t> </a:t>
            </a:r>
            <a:r>
              <a:rPr lang="en-US" dirty="0" err="1"/>
              <a:t>preklapanje</a:t>
            </a:r>
            <a:r>
              <a:rPr lang="en-US" dirty="0"/>
              <a:t> </a:t>
            </a:r>
            <a:r>
              <a:rPr lang="en-US" dirty="0" err="1" smtClean="0"/>
              <a:t>izme</a:t>
            </a:r>
            <a:r>
              <a:rPr lang="sr-Latn-RS" dirty="0" smtClean="0"/>
              <a:t>dj</a:t>
            </a:r>
            <a:r>
              <a:rPr lang="en-US" dirty="0" smtClean="0"/>
              <a:t>u </a:t>
            </a:r>
            <a:r>
              <a:rPr lang="en-US" dirty="0" err="1"/>
              <a:t>blokova</a:t>
            </a:r>
            <a:r>
              <a:rPr lang="en-US" dirty="0"/>
              <a:t> u </a:t>
            </a:r>
            <a:r>
              <a:rPr lang="en-US" dirty="0" err="1"/>
              <a:t>smislu</a:t>
            </a:r>
            <a:r>
              <a:rPr lang="en-US" dirty="0"/>
              <a:t> da </a:t>
            </a:r>
            <a:r>
              <a:rPr lang="en-US" dirty="0" err="1"/>
              <a:t>pojedine</a:t>
            </a:r>
            <a:r>
              <a:rPr lang="en-US" dirty="0"/>
              <a:t> </a:t>
            </a:r>
            <a:r>
              <a:rPr lang="sr-Latn-RS" dirty="0" err="1" smtClean="0"/>
              <a:t>ć</a:t>
            </a:r>
            <a:r>
              <a:rPr lang="en-US" dirty="0" err="1" smtClean="0"/>
              <a:t>elije</a:t>
            </a:r>
            <a:r>
              <a:rPr lang="en-US" dirty="0" smtClean="0"/>
              <a:t> </a:t>
            </a:r>
            <a:r>
              <a:rPr lang="en-US" dirty="0" err="1"/>
              <a:t>mogu</a:t>
            </a:r>
            <a:r>
              <a:rPr lang="en-US" dirty="0"/>
              <a:t> </a:t>
            </a:r>
            <a:r>
              <a:rPr lang="en-US" dirty="0" err="1"/>
              <a:t>ulaziti</a:t>
            </a:r>
            <a:r>
              <a:rPr lang="en-US" dirty="0"/>
              <a:t> u </a:t>
            </a:r>
            <a:r>
              <a:rPr lang="en-US" dirty="0" err="1"/>
              <a:t>sastav</a:t>
            </a:r>
            <a:r>
              <a:rPr lang="en-US" dirty="0"/>
              <a:t> </a:t>
            </a:r>
            <a:r>
              <a:rPr lang="en-US" dirty="0" err="1"/>
              <a:t>više</a:t>
            </a:r>
            <a:r>
              <a:rPr lang="en-US" dirty="0"/>
              <a:t> </a:t>
            </a:r>
            <a:r>
              <a:rPr lang="en-US" dirty="0" err="1"/>
              <a:t>blokova</a:t>
            </a:r>
            <a:r>
              <a:rPr lang="en-US" dirty="0"/>
              <a:t>. </a:t>
            </a:r>
            <a:r>
              <a:rPr lang="en-US" dirty="0" err="1"/>
              <a:t>Preklapanjem</a:t>
            </a:r>
            <a:r>
              <a:rPr lang="en-US" dirty="0"/>
              <a:t> </a:t>
            </a:r>
            <a:r>
              <a:rPr lang="en-US" dirty="0" err="1"/>
              <a:t>blokova</a:t>
            </a:r>
            <a:r>
              <a:rPr lang="en-US" dirty="0"/>
              <a:t> i </a:t>
            </a:r>
            <a:r>
              <a:rPr lang="en-US" dirty="0" err="1"/>
              <a:t>normalizacijom</a:t>
            </a:r>
            <a:r>
              <a:rPr lang="en-US" dirty="0"/>
              <a:t> </a:t>
            </a:r>
            <a:r>
              <a:rPr lang="en-US" dirty="0" err="1"/>
              <a:t>vrednosti</a:t>
            </a:r>
            <a:r>
              <a:rPr lang="en-US" dirty="0"/>
              <a:t> </a:t>
            </a:r>
            <a:r>
              <a:rPr lang="en-US" dirty="0" err="1"/>
              <a:t>histograma</a:t>
            </a:r>
            <a:r>
              <a:rPr lang="en-US" dirty="0"/>
              <a:t> </a:t>
            </a:r>
            <a:r>
              <a:rPr lang="en-US" dirty="0" err="1"/>
              <a:t>postiže</a:t>
            </a:r>
            <a:r>
              <a:rPr lang="en-US" dirty="0"/>
              <a:t> se da </a:t>
            </a:r>
            <a:r>
              <a:rPr lang="en-US" dirty="0" err="1"/>
              <a:t>svaki</a:t>
            </a:r>
            <a:r>
              <a:rPr lang="en-US" dirty="0"/>
              <a:t> histogram </a:t>
            </a:r>
            <a:r>
              <a:rPr lang="en-US" dirty="0" err="1"/>
              <a:t>više</a:t>
            </a:r>
            <a:r>
              <a:rPr lang="en-US" dirty="0"/>
              <a:t> </a:t>
            </a:r>
            <a:r>
              <a:rPr lang="en-US" dirty="0" err="1"/>
              <a:t>puta</a:t>
            </a:r>
            <a:r>
              <a:rPr lang="en-US" dirty="0"/>
              <a:t> </a:t>
            </a:r>
            <a:r>
              <a:rPr lang="en-US" dirty="0" err="1"/>
              <a:t>ulazi</a:t>
            </a:r>
            <a:r>
              <a:rPr lang="en-US" dirty="0"/>
              <a:t> u </a:t>
            </a:r>
            <a:r>
              <a:rPr lang="en-US" dirty="0" err="1"/>
              <a:t>sastav</a:t>
            </a:r>
            <a:r>
              <a:rPr lang="en-US" dirty="0"/>
              <a:t> </a:t>
            </a:r>
            <a:r>
              <a:rPr lang="en-US" dirty="0" err="1" smtClean="0"/>
              <a:t>kona</a:t>
            </a:r>
            <a:r>
              <a:rPr lang="sr-Latn-RS" dirty="0" smtClean="0"/>
              <a:t>č</a:t>
            </a:r>
            <a:r>
              <a:rPr lang="en-US" dirty="0" err="1" smtClean="0"/>
              <a:t>nog</a:t>
            </a:r>
            <a:r>
              <a:rPr lang="en-US" dirty="0" smtClean="0"/>
              <a:t> </a:t>
            </a:r>
            <a:r>
              <a:rPr lang="en-US" dirty="0"/>
              <a:t>HOG </a:t>
            </a:r>
            <a:r>
              <a:rPr lang="en-US" dirty="0" err="1"/>
              <a:t>vektora</a:t>
            </a:r>
            <a:r>
              <a:rPr lang="en-US" dirty="0"/>
              <a:t> </a:t>
            </a:r>
            <a:r>
              <a:rPr lang="en-US" dirty="0" err="1"/>
              <a:t>obeležja</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13</a:t>
            </a:fld>
            <a:endParaRPr lang="en-US"/>
          </a:p>
        </p:txBody>
      </p:sp>
    </p:spTree>
    <p:extLst>
      <p:ext uri="{BB962C8B-B14F-4D97-AF65-F5344CB8AC3E}">
        <p14:creationId xmlns:p14="http://schemas.microsoft.com/office/powerpoint/2010/main" val="422730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838200" y="533400"/>
            <a:ext cx="7520940" cy="1871172"/>
          </a:xfrm>
        </p:spPr>
        <p:txBody>
          <a:bodyPr>
            <a:normAutofit fontScale="92500" lnSpcReduction="10000"/>
          </a:bodyPr>
          <a:lstStyle/>
          <a:p>
            <a:r>
              <a:rPr lang="sr-Latn-RS" dirty="0" smtClean="0"/>
              <a:t>Nako što je detektor uspešno pronašao jedno lice (jedna slika – jedno lice) vreme je da pronadjemo i opišemo konture lica, radi njihove dalje analize.</a:t>
            </a:r>
          </a:p>
          <a:p>
            <a:r>
              <a:rPr lang="sr-Latn-RS" u="sng" dirty="0" smtClean="0"/>
              <a:t>Prediktor</a:t>
            </a:r>
            <a:r>
              <a:rPr lang="sr-Latn-RS" dirty="0" smtClean="0"/>
              <a:t> -  zadužen za navedeni rad, vraća nam 68 koordinata lica, koje su od suštinske važnosti analize.</a:t>
            </a:r>
          </a:p>
          <a:p>
            <a:r>
              <a:rPr lang="sr-Latn-RS" dirty="0" smtClean="0"/>
              <a:t>Za potrebe projekta koristim već istrenirani prediktor, koji radi veoma brzo i prilično precizno. </a:t>
            </a:r>
            <a:endParaRPr lang="en-US" dirty="0" smtClean="0"/>
          </a:p>
          <a:p>
            <a:r>
              <a:rPr lang="en-US" dirty="0" smtClean="0"/>
              <a:t>Primer </a:t>
            </a:r>
            <a:r>
              <a:rPr lang="en-US" dirty="0" err="1" smtClean="0"/>
              <a:t>za</a:t>
            </a:r>
            <a:r>
              <a:rPr lang="en-US" dirty="0" smtClean="0"/>
              <a:t> </a:t>
            </a:r>
            <a:r>
              <a:rPr lang="en-US" dirty="0" err="1" smtClean="0"/>
              <a:t>slede</a:t>
            </a:r>
            <a:r>
              <a:rPr lang="sr-Latn-RS" dirty="0" smtClean="0"/>
              <a:t>ću sliku:</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14</a:t>
            </a:fld>
            <a:endParaRPr lang="en-US"/>
          </a:p>
        </p:txBody>
      </p:sp>
      <p:pic>
        <p:nvPicPr>
          <p:cNvPr id="1026" name="Picture 2" descr="C:\Users\Aleksandar\Desktop\faces_soft\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31109"/>
            <a:ext cx="4876800" cy="479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9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20940" cy="548640"/>
          </a:xfrm>
        </p:spPr>
        <p:txBody>
          <a:bodyPr/>
          <a:lstStyle/>
          <a:p>
            <a:pPr algn="ctr"/>
            <a:r>
              <a:rPr lang="sr-Latn-RS" dirty="0" smtClean="0"/>
              <a:t>Misija sistema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762000"/>
            <a:ext cx="6019800" cy="5916981"/>
          </a:xfrm>
        </p:spPr>
      </p:pic>
      <p:sp>
        <p:nvSpPr>
          <p:cNvPr id="4" name="Slide Number Placeholder 3"/>
          <p:cNvSpPr>
            <a:spLocks noGrp="1"/>
          </p:cNvSpPr>
          <p:nvPr>
            <p:ph type="sldNum" sz="quarter" idx="12"/>
          </p:nvPr>
        </p:nvSpPr>
        <p:spPr/>
        <p:txBody>
          <a:bodyPr/>
          <a:lstStyle/>
          <a:p>
            <a:fld id="{2754ED01-E2A0-4C1E-8E21-014B99041579}" type="slidenum">
              <a:rPr lang="en-US" smtClean="0"/>
              <a:pPr/>
              <a:t>15</a:t>
            </a:fld>
            <a:endParaRPr lang="en-US"/>
          </a:p>
        </p:txBody>
      </p:sp>
    </p:spTree>
    <p:extLst>
      <p:ext uri="{BB962C8B-B14F-4D97-AF65-F5344CB8AC3E}">
        <p14:creationId xmlns:p14="http://schemas.microsoft.com/office/powerpoint/2010/main" val="3971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822960" y="1100628"/>
            <a:ext cx="7520940" cy="4842971"/>
          </a:xfrm>
        </p:spPr>
        <p:txBody>
          <a:bodyPr>
            <a:normAutofit/>
          </a:bodyPr>
          <a:lstStyle/>
          <a:p>
            <a:r>
              <a:rPr lang="sr-Latn-RS" dirty="0" smtClean="0"/>
              <a:t>Kao rezultat dobili smo koordinate 68 tačaka od važnosti.</a:t>
            </a:r>
          </a:p>
          <a:p>
            <a:r>
              <a:rPr lang="sr-Latn-RS" dirty="0" smtClean="0"/>
              <a:t>Od toga :</a:t>
            </a:r>
          </a:p>
          <a:p>
            <a:pPr>
              <a:buFont typeface="+mj-lt"/>
              <a:buAutoNum type="arabicPeriod"/>
            </a:pPr>
            <a:r>
              <a:rPr lang="sr-Latn-RS" dirty="0" smtClean="0"/>
              <a:t>16 tačaka vilice, od levog do desnog kraja</a:t>
            </a:r>
          </a:p>
          <a:p>
            <a:pPr>
              <a:buFont typeface="+mj-lt"/>
              <a:buAutoNum type="arabicPeriod"/>
            </a:pPr>
            <a:r>
              <a:rPr lang="sr-Latn-RS" dirty="0" smtClean="0"/>
              <a:t>Po 5 tačaka na konturi obrva</a:t>
            </a:r>
          </a:p>
          <a:p>
            <a:pPr>
              <a:buFont typeface="+mj-lt"/>
              <a:buAutoNum type="arabicPeriod"/>
            </a:pPr>
            <a:r>
              <a:rPr lang="sr-Latn-RS" dirty="0" smtClean="0"/>
              <a:t>Po 6 tačaka na konturi očiju</a:t>
            </a:r>
          </a:p>
          <a:p>
            <a:pPr>
              <a:buFont typeface="+mj-lt"/>
              <a:buAutoNum type="arabicPeriod"/>
            </a:pPr>
            <a:r>
              <a:rPr lang="sr-Latn-RS" dirty="0" smtClean="0"/>
              <a:t>4 tačke po visini nosa</a:t>
            </a:r>
          </a:p>
          <a:p>
            <a:pPr>
              <a:buFont typeface="+mj-lt"/>
              <a:buAutoNum type="arabicPeriod"/>
            </a:pPr>
            <a:r>
              <a:rPr lang="sr-Latn-RS" dirty="0" smtClean="0"/>
              <a:t>5 tačaka po ši</a:t>
            </a:r>
            <a:r>
              <a:rPr lang="en-US" dirty="0" smtClean="0"/>
              <a:t>r</a:t>
            </a:r>
            <a:r>
              <a:rPr lang="sr-Latn-RS" dirty="0" smtClean="0"/>
              <a:t>ini nosa</a:t>
            </a:r>
          </a:p>
          <a:p>
            <a:pPr>
              <a:buFont typeface="+mj-lt"/>
              <a:buAutoNum type="arabicPeriod"/>
            </a:pPr>
            <a:r>
              <a:rPr lang="sr-Latn-RS" dirty="0" smtClean="0"/>
              <a:t>21 tačaka po ivicama usana</a:t>
            </a:r>
          </a:p>
          <a:p>
            <a:pPr marL="0" indent="0"/>
            <a:endParaRPr lang="sr-Latn-RS" dirty="0" smtClean="0"/>
          </a:p>
          <a:p>
            <a:pPr marL="0" indent="0"/>
            <a:r>
              <a:rPr lang="sr-Latn-RS" dirty="0" smtClean="0"/>
              <a:t>Problem, gde tačnost nije zagarantovana je u slučaju da se prosledi slika veoma malih dimenzija i ako se prosledi slika na kojoj osoba nosi naočare.</a:t>
            </a:r>
          </a:p>
          <a:p>
            <a:pPr>
              <a:buFont typeface="+mj-lt"/>
              <a:buAutoNum type="arabicPeriod"/>
            </a:pPr>
            <a:endParaRPr lang="sr-Latn-RS" dirty="0" smtClean="0"/>
          </a:p>
          <a:p>
            <a:pPr>
              <a:buFont typeface="+mj-lt"/>
              <a:buAutoNum type="arabicPeriod"/>
            </a:pPr>
            <a:endParaRPr lang="sr-Latn-RS" dirty="0" smtClean="0"/>
          </a:p>
          <a:p>
            <a:pPr>
              <a:buFont typeface="+mj-lt"/>
              <a:buAutoNum type="arabicPeriod"/>
            </a:pPr>
            <a:endParaRPr lang="sr-Latn-RS" dirty="0" smtClean="0"/>
          </a:p>
          <a:p>
            <a:pPr>
              <a:buFont typeface="+mj-lt"/>
              <a:buAutoNum type="arabicPeriod"/>
            </a:pP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16</a:t>
            </a:fld>
            <a:endParaRPr lang="en-US"/>
          </a:p>
        </p:txBody>
      </p:sp>
    </p:spTree>
    <p:extLst>
      <p:ext uri="{BB962C8B-B14F-4D97-AF65-F5344CB8AC3E}">
        <p14:creationId xmlns:p14="http://schemas.microsoft.com/office/powerpoint/2010/main" val="35827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304800" y="1100628"/>
            <a:ext cx="8534400" cy="5528772"/>
          </a:xfrm>
        </p:spPr>
        <p:txBody>
          <a:bodyPr>
            <a:normAutofit/>
          </a:bodyPr>
          <a:lstStyle/>
          <a:p>
            <a:r>
              <a:rPr lang="en-US" dirty="0" err="1" smtClean="0"/>
              <a:t>Ovakvi</a:t>
            </a:r>
            <a:r>
              <a:rPr lang="en-US" dirty="0" smtClean="0"/>
              <a:t> </a:t>
            </a:r>
            <a:r>
              <a:rPr lang="en-US" dirty="0" err="1" smtClean="0"/>
              <a:t>izlazni</a:t>
            </a:r>
            <a:r>
              <a:rPr lang="en-US" dirty="0" smtClean="0"/>
              <a:t> </a:t>
            </a:r>
            <a:r>
              <a:rPr lang="en-US" dirty="0" err="1" smtClean="0"/>
              <a:t>parametri</a:t>
            </a:r>
            <a:r>
              <a:rPr lang="en-US" dirty="0" smtClean="0"/>
              <a:t> </a:t>
            </a:r>
            <a:r>
              <a:rPr lang="en-US" dirty="0" err="1" smtClean="0"/>
              <a:t>analize</a:t>
            </a:r>
            <a:r>
              <a:rPr lang="en-US" dirty="0" smtClean="0"/>
              <a:t> </a:t>
            </a:r>
            <a:r>
              <a:rPr lang="en-US" dirty="0" err="1" smtClean="0"/>
              <a:t>kontura</a:t>
            </a:r>
            <a:r>
              <a:rPr lang="en-US" dirty="0" smtClean="0"/>
              <a:t> </a:t>
            </a:r>
            <a:r>
              <a:rPr lang="en-US" dirty="0" err="1" smtClean="0"/>
              <a:t>lica</a:t>
            </a:r>
            <a:r>
              <a:rPr lang="en-US" dirty="0" smtClean="0"/>
              <a:t> </a:t>
            </a:r>
            <a:r>
              <a:rPr lang="en-US" dirty="0" err="1" smtClean="0"/>
              <a:t>su</a:t>
            </a:r>
            <a:r>
              <a:rPr lang="en-US" dirty="0" smtClean="0"/>
              <a:t> </a:t>
            </a:r>
            <a:r>
              <a:rPr lang="en-US" dirty="0" err="1" smtClean="0"/>
              <a:t>veoma</a:t>
            </a:r>
            <a:r>
              <a:rPr lang="en-US" dirty="0" smtClean="0"/>
              <a:t> </a:t>
            </a:r>
            <a:r>
              <a:rPr lang="en-US" dirty="0" err="1" smtClean="0"/>
              <a:t>pogodni</a:t>
            </a:r>
            <a:r>
              <a:rPr lang="en-US" dirty="0" smtClean="0"/>
              <a:t> </a:t>
            </a:r>
            <a:r>
              <a:rPr lang="en-US" dirty="0" err="1" smtClean="0"/>
              <a:t>za</a:t>
            </a:r>
            <a:r>
              <a:rPr lang="en-US" dirty="0" smtClean="0"/>
              <a:t> </a:t>
            </a:r>
            <a:r>
              <a:rPr lang="en-US" dirty="0" err="1" smtClean="0"/>
              <a:t>dalje</a:t>
            </a:r>
            <a:r>
              <a:rPr lang="en-US" dirty="0" smtClean="0"/>
              <a:t> </a:t>
            </a:r>
            <a:r>
              <a:rPr lang="en-US" dirty="0" err="1" smtClean="0"/>
              <a:t>izra</a:t>
            </a:r>
            <a:r>
              <a:rPr lang="sr-Latn-RS" dirty="0" smtClean="0"/>
              <a:t>čunavanje, pa koristimo svega nekoliko formula.</a:t>
            </a:r>
          </a:p>
          <a:p>
            <a:r>
              <a:rPr lang="sr-Latn-RS" dirty="0" smtClean="0"/>
              <a:t>Za udaljenost dveju tačaka koristim formulu za euklidsko rastojanje </a:t>
            </a:r>
            <a:r>
              <a:rPr lang="en-US" dirty="0" smtClean="0"/>
              <a:t>:</a:t>
            </a:r>
          </a:p>
          <a:p>
            <a:r>
              <a:rPr lang="sr-Latn-RS" dirty="0" smtClean="0"/>
              <a:t>( sqrt(</a:t>
            </a:r>
            <a:r>
              <a:rPr lang="en-US" dirty="0" smtClean="0"/>
              <a:t>abs</a:t>
            </a:r>
            <a:r>
              <a:rPr lang="sr-Latn-RS" dirty="0" smtClean="0"/>
              <a:t>(x1-x2)</a:t>
            </a:r>
            <a:r>
              <a:rPr lang="en-US" dirty="0" smtClean="0"/>
              <a:t>^2 + (y1-y2)^2) – </a:t>
            </a:r>
            <a:r>
              <a:rPr lang="sr-Latn-RS" dirty="0" smtClean="0"/>
              <a:t>što će biti primenjeno na najvećem broju izračunavanja</a:t>
            </a:r>
          </a:p>
          <a:p>
            <a:r>
              <a:rPr lang="sr-Latn-RS" dirty="0" smtClean="0"/>
              <a:t>Za odredjivanje ugla izmedju 3 tačke:  </a:t>
            </a:r>
            <a:r>
              <a:rPr lang="pl-PL" dirty="0" smtClean="0"/>
              <a:t>ugao </a:t>
            </a:r>
            <a:r>
              <a:rPr lang="pl-PL" dirty="0"/>
              <a:t>= </a:t>
            </a:r>
            <a:r>
              <a:rPr lang="pl-PL" dirty="0" smtClean="0"/>
              <a:t>arccos((y</a:t>
            </a:r>
            <a:r>
              <a:rPr lang="pl-PL" baseline="30000" dirty="0" smtClean="0"/>
              <a:t>2</a:t>
            </a:r>
            <a:r>
              <a:rPr lang="pl-PL" dirty="0"/>
              <a:t> + z</a:t>
            </a:r>
            <a:r>
              <a:rPr lang="pl-PL" baseline="30000" dirty="0"/>
              <a:t>2</a:t>
            </a:r>
            <a:r>
              <a:rPr lang="pl-PL" dirty="0"/>
              <a:t> − x</a:t>
            </a:r>
            <a:r>
              <a:rPr lang="pl-PL" baseline="30000" dirty="0"/>
              <a:t>2</a:t>
            </a:r>
            <a:r>
              <a:rPr lang="pl-PL" dirty="0"/>
              <a:t>)/</a:t>
            </a:r>
            <a:r>
              <a:rPr lang="pl-PL" dirty="0" smtClean="0"/>
              <a:t>2yz) – izvedeno iz sličnosti trougla SSS, koristićemo da izračunamo unutrašnje i spoljašnje uglove očiju, uglove vilice</a:t>
            </a:r>
          </a:p>
          <a:p>
            <a:r>
              <a:rPr lang="pl-PL" dirty="0" smtClean="0"/>
              <a:t>Dodatno sam mogao da ubacim računanje površina oivičenih tačkama (na pr. </a:t>
            </a:r>
            <a:r>
              <a:rPr lang="pl-PL" dirty="0"/>
              <a:t>p</a:t>
            </a:r>
            <a:r>
              <a:rPr lang="pl-PL" dirty="0" smtClean="0"/>
              <a:t>ovršina očiju, usana..)</a:t>
            </a:r>
          </a:p>
          <a:p>
            <a:r>
              <a:rPr lang="pl-PL" dirty="0" smtClean="0"/>
              <a:t>Nakon prilično jednostavne matematike za dobijanje rešenja nailazimo na problem skaliranja rešenja, odnosno za slike većih rezolucija udaljenosti će takodje biti veće, kontra za manje. Nama su potrebna rešenja koja bi se odnosila na uniformnu udaljenost od objektiva kamere, kako bi rešenja mogli da poredimo za svaku sliku.</a:t>
            </a:r>
          </a:p>
          <a:p>
            <a:r>
              <a:rPr lang="sr-Latn-RS" dirty="0" smtClean="0"/>
              <a:t>Ovo sam prevazišao tako što sam ubacio nov parametar – rastojanje izmedju nulte i prve tačke  * 10. Obzirom da su rastojanja izmedju tačaka direktno proporcionalna dimenzijama slike, ako svako rešenje koje oslikava dužinu podelimo sa novim parametrom dobijamo podjednako skalirana rešenja.</a:t>
            </a:r>
          </a:p>
          <a:p>
            <a:r>
              <a:rPr lang="sr-Latn-RS" dirty="0" smtClean="0"/>
              <a:t>Alternativa bi bila da sam skalirao svaku sliku ili čak svako lice na iste dimenzije, ali mi se odredjivanje proporcije učinilo pogodnijim.</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17</a:t>
            </a:fld>
            <a:endParaRPr lang="en-US"/>
          </a:p>
        </p:txBody>
      </p:sp>
    </p:spTree>
    <p:extLst>
      <p:ext uri="{BB962C8B-B14F-4D97-AF65-F5344CB8AC3E}">
        <p14:creationId xmlns:p14="http://schemas.microsoft.com/office/powerpoint/2010/main" val="400928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152400" y="609600"/>
            <a:ext cx="8991600" cy="5715000"/>
          </a:xfrm>
        </p:spPr>
        <p:txBody>
          <a:bodyPr>
            <a:normAutofit fontScale="92500" lnSpcReduction="10000"/>
          </a:bodyPr>
          <a:lstStyle/>
          <a:p>
            <a:r>
              <a:rPr lang="sr-Latn-RS" dirty="0" smtClean="0"/>
              <a:t>Nakon dobijanja validnih rešenja vrši se mapiranje na neke opisne rezultate, uporedjujući naša rešenja sa nekim referentnim vrednostima. Na pr. </a:t>
            </a:r>
            <a:r>
              <a:rPr lang="sr-Latn-RS" dirty="0"/>
              <a:t>a</a:t>
            </a:r>
            <a:r>
              <a:rPr lang="sr-Latn-RS" dirty="0" smtClean="0"/>
              <a:t>ko je udaljenost izmedju očiju manja od 3 -  </a:t>
            </a:r>
            <a:r>
              <a:rPr lang="en-US" dirty="0" smtClean="0"/>
              <a:t>“</a:t>
            </a:r>
            <a:r>
              <a:rPr lang="sr-Latn-RS" dirty="0" smtClean="0"/>
              <a:t>Osoba poseduje jaku sposobnost koncentracije, obraća pažnju na sitne detalje pri rešavanju problema i spoljne distrakcije na utiču na kreativnu i radnu sposobnost.</a:t>
            </a:r>
            <a:r>
              <a:rPr lang="en-US" dirty="0" smtClean="0"/>
              <a:t>” </a:t>
            </a:r>
          </a:p>
          <a:p>
            <a:r>
              <a:rPr lang="en-US" dirty="0" err="1" smtClean="0"/>
              <a:t>Te</a:t>
            </a:r>
            <a:r>
              <a:rPr lang="en-US" dirty="0" smtClean="0"/>
              <a:t> </a:t>
            </a:r>
            <a:r>
              <a:rPr lang="en-US" dirty="0" err="1" smtClean="0"/>
              <a:t>referentne</a:t>
            </a:r>
            <a:r>
              <a:rPr lang="en-US" dirty="0" smtClean="0"/>
              <a:t> </a:t>
            </a:r>
            <a:r>
              <a:rPr lang="en-US" dirty="0" err="1" smtClean="0"/>
              <a:t>vrednosti</a:t>
            </a:r>
            <a:r>
              <a:rPr lang="en-US" dirty="0" smtClean="0"/>
              <a:t> </a:t>
            </a:r>
            <a:r>
              <a:rPr lang="en-US" dirty="0" err="1" smtClean="0"/>
              <a:t>sam</a:t>
            </a:r>
            <a:r>
              <a:rPr lang="en-US" dirty="0" smtClean="0"/>
              <a:t> </a:t>
            </a:r>
            <a:r>
              <a:rPr lang="en-US" dirty="0" err="1" smtClean="0"/>
              <a:t>izra</a:t>
            </a:r>
            <a:r>
              <a:rPr lang="sr-Latn-RS" dirty="0" smtClean="0"/>
              <a:t>čunao eksperimantalno, izvadio prosek iz velikog boja rešenja. Pri poredjenju gledam samo </a:t>
            </a:r>
            <a:r>
              <a:rPr lang="en-US" dirty="0" smtClean="0"/>
              <a:t>“</a:t>
            </a:r>
            <a:r>
              <a:rPr lang="en-US" dirty="0" err="1" smtClean="0"/>
              <a:t>manje</a:t>
            </a:r>
            <a:r>
              <a:rPr lang="en-US" dirty="0" smtClean="0"/>
              <a:t> od” i “</a:t>
            </a:r>
            <a:r>
              <a:rPr lang="en-US" dirty="0" err="1" smtClean="0"/>
              <a:t>ve</a:t>
            </a:r>
            <a:r>
              <a:rPr lang="sr-Latn-RS" dirty="0" smtClean="0"/>
              <a:t>će od</a:t>
            </a:r>
            <a:r>
              <a:rPr lang="en-US" dirty="0" smtClean="0"/>
              <a:t>” prose</a:t>
            </a:r>
            <a:r>
              <a:rPr lang="sr-Latn-RS" dirty="0" smtClean="0"/>
              <a:t>čnog, lako bi bilo implementirati i detaljnije poredjenje </a:t>
            </a:r>
            <a:r>
              <a:rPr lang="en-US" dirty="0" smtClean="0"/>
              <a:t>(</a:t>
            </a:r>
            <a:r>
              <a:rPr lang="en-US" dirty="0" err="1" smtClean="0"/>
              <a:t>na</a:t>
            </a:r>
            <a:r>
              <a:rPr lang="en-US" dirty="0" smtClean="0"/>
              <a:t> pr. </a:t>
            </a:r>
            <a:r>
              <a:rPr lang="en-US" dirty="0" err="1" smtClean="0"/>
              <a:t>veoma</a:t>
            </a:r>
            <a:r>
              <a:rPr lang="en-US" dirty="0" smtClean="0"/>
              <a:t> </a:t>
            </a:r>
            <a:r>
              <a:rPr lang="en-US" dirty="0" err="1" smtClean="0"/>
              <a:t>malo</a:t>
            </a:r>
            <a:r>
              <a:rPr lang="en-US" dirty="0" smtClean="0"/>
              <a:t>, </a:t>
            </a:r>
            <a:r>
              <a:rPr lang="en-US" dirty="0" err="1" smtClean="0"/>
              <a:t>malo</a:t>
            </a:r>
            <a:r>
              <a:rPr lang="en-US" dirty="0" smtClean="0"/>
              <a:t>, </a:t>
            </a:r>
            <a:r>
              <a:rPr lang="en-US" dirty="0" err="1" smtClean="0"/>
              <a:t>veliko</a:t>
            </a:r>
            <a:r>
              <a:rPr lang="en-US" dirty="0" smtClean="0"/>
              <a:t>, </a:t>
            </a:r>
            <a:r>
              <a:rPr lang="en-US" dirty="0" err="1" smtClean="0"/>
              <a:t>veoma</a:t>
            </a:r>
            <a:r>
              <a:rPr lang="en-US" dirty="0" smtClean="0"/>
              <a:t> </a:t>
            </a:r>
            <a:r>
              <a:rPr lang="en-US" dirty="0" err="1" smtClean="0"/>
              <a:t>veliko</a:t>
            </a:r>
            <a:r>
              <a:rPr lang="en-US" dirty="0" smtClean="0"/>
              <a:t>, prose</a:t>
            </a:r>
            <a:r>
              <a:rPr lang="sr-Latn-RS" dirty="0" smtClean="0"/>
              <a:t>čno) ali mislim da je poenta sasvim zadovoljena  i ovim.</a:t>
            </a:r>
          </a:p>
          <a:p>
            <a:r>
              <a:rPr lang="sr-Latn-RS" dirty="0" smtClean="0"/>
              <a:t>Opisi koje smo dobili predstavljaju krajnji produkt aplikacije.</a:t>
            </a:r>
          </a:p>
          <a:p>
            <a:pPr marL="0" indent="0"/>
            <a:r>
              <a:rPr lang="sr-Latn-RS" dirty="0" smtClean="0"/>
              <a:t>Lista svih parametara koje razmatramo: </a:t>
            </a:r>
          </a:p>
          <a:p>
            <a:pPr>
              <a:buFont typeface="+mj-lt"/>
              <a:buAutoNum type="arabicPeriod"/>
            </a:pPr>
            <a:r>
              <a:rPr lang="sr-Latn-RS" dirty="0" smtClean="0"/>
              <a:t>širina lica</a:t>
            </a:r>
          </a:p>
          <a:p>
            <a:pPr>
              <a:buFont typeface="+mj-lt"/>
              <a:buAutoNum type="arabicPeriod"/>
            </a:pPr>
            <a:r>
              <a:rPr lang="sr-Latn-RS" dirty="0" smtClean="0"/>
              <a:t>visina nosa </a:t>
            </a:r>
          </a:p>
          <a:p>
            <a:pPr>
              <a:buFont typeface="+mj-lt"/>
              <a:buAutoNum type="arabicPeriod"/>
            </a:pPr>
            <a:r>
              <a:rPr lang="sr-Latn-RS" dirty="0" smtClean="0"/>
              <a:t>širina nosa</a:t>
            </a:r>
          </a:p>
          <a:p>
            <a:pPr>
              <a:buFont typeface="+mj-lt"/>
              <a:buAutoNum type="arabicPeriod"/>
            </a:pPr>
            <a:r>
              <a:rPr lang="sr-Latn-RS" dirty="0" smtClean="0"/>
              <a:t>udaljenost izmedju očiju</a:t>
            </a:r>
          </a:p>
          <a:p>
            <a:pPr>
              <a:buFont typeface="+mj-lt"/>
              <a:buAutoNum type="arabicPeriod"/>
            </a:pPr>
            <a:r>
              <a:rPr lang="sr-Latn-RS" dirty="0" smtClean="0"/>
              <a:t>visina očiju </a:t>
            </a:r>
          </a:p>
          <a:p>
            <a:pPr>
              <a:buFont typeface="+mj-lt"/>
              <a:buAutoNum type="arabicPeriod"/>
            </a:pPr>
            <a:r>
              <a:rPr lang="sr-Latn-RS" dirty="0" smtClean="0"/>
              <a:t>širina očiju</a:t>
            </a:r>
          </a:p>
          <a:p>
            <a:pPr>
              <a:buFont typeface="+mj-lt"/>
              <a:buAutoNum type="arabicPeriod"/>
            </a:pPr>
            <a:r>
              <a:rPr lang="sr-Latn-RS" dirty="0" smtClean="0"/>
              <a:t>visina usta </a:t>
            </a:r>
          </a:p>
          <a:p>
            <a:pPr>
              <a:buFont typeface="+mj-lt"/>
              <a:buAutoNum type="arabicPeriod"/>
            </a:pPr>
            <a:r>
              <a:rPr lang="sr-Latn-RS" dirty="0" smtClean="0"/>
              <a:t>širina usta </a:t>
            </a:r>
          </a:p>
          <a:p>
            <a:pPr>
              <a:buFont typeface="+mj-lt"/>
              <a:buAutoNum type="arabicPeriod"/>
            </a:pPr>
            <a:r>
              <a:rPr lang="sr-Latn-RS" dirty="0" smtClean="0"/>
              <a:t>odnos dimenzija gornje i donje usne </a:t>
            </a:r>
          </a:p>
          <a:p>
            <a:pPr>
              <a:buFont typeface="+mj-lt"/>
              <a:buAutoNum type="arabicPeriod"/>
            </a:pPr>
            <a:r>
              <a:rPr lang="sr-Latn-RS" dirty="0" smtClean="0"/>
              <a:t>spoljašnji očni ugao</a:t>
            </a:r>
          </a:p>
          <a:p>
            <a:pPr>
              <a:buFont typeface="+mj-lt"/>
              <a:buAutoNum type="arabicPeriod"/>
            </a:pPr>
            <a:r>
              <a:rPr lang="sr-Latn-RS" dirty="0" smtClean="0"/>
              <a:t>unutrašnji očni ugao</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18</a:t>
            </a:fld>
            <a:endParaRPr lang="en-US"/>
          </a:p>
        </p:txBody>
      </p:sp>
    </p:spTree>
    <p:extLst>
      <p:ext uri="{BB962C8B-B14F-4D97-AF65-F5344CB8AC3E}">
        <p14:creationId xmlns:p14="http://schemas.microsoft.com/office/powerpoint/2010/main" val="167446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520940" cy="548640"/>
          </a:xfrm>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152400" y="762000"/>
            <a:ext cx="8763000" cy="5410200"/>
          </a:xfrm>
        </p:spPr>
        <p:txBody>
          <a:bodyPr/>
          <a:lstStyle/>
          <a:p>
            <a:r>
              <a:rPr lang="sr-Latn-RS" dirty="0" smtClean="0"/>
              <a:t>Ukratko opisan algoritam funkcionisanja:</a:t>
            </a:r>
          </a:p>
          <a:p>
            <a:pPr>
              <a:buFont typeface="+mj-lt"/>
              <a:buAutoNum type="arabicPeriod"/>
            </a:pPr>
            <a:r>
              <a:rPr lang="sr-Latn-RS" dirty="0" smtClean="0"/>
              <a:t>Učitavanje slike</a:t>
            </a:r>
          </a:p>
          <a:p>
            <a:pPr>
              <a:buFont typeface="+mj-lt"/>
              <a:buAutoNum type="arabicPeriod"/>
            </a:pPr>
            <a:r>
              <a:rPr lang="sr-Latn-RS" dirty="0" smtClean="0"/>
              <a:t>Detekcija lica i kontura</a:t>
            </a:r>
          </a:p>
          <a:p>
            <a:pPr>
              <a:buFont typeface="+mj-lt"/>
              <a:buAutoNum type="arabicPeriod"/>
            </a:pPr>
            <a:r>
              <a:rPr lang="sr-Latn-RS" dirty="0" smtClean="0"/>
              <a:t>Validacija, da li je otkriveno jedno lice</a:t>
            </a:r>
          </a:p>
          <a:p>
            <a:pPr>
              <a:buFont typeface="+mj-lt"/>
              <a:buAutoNum type="arabicPeriod"/>
            </a:pPr>
            <a:r>
              <a:rPr lang="sr-Latn-RS" dirty="0" smtClean="0"/>
              <a:t>Detekcija tačaka od važnosti</a:t>
            </a:r>
          </a:p>
          <a:p>
            <a:pPr>
              <a:buFont typeface="+mj-lt"/>
              <a:buAutoNum type="arabicPeriod"/>
            </a:pPr>
            <a:r>
              <a:rPr lang="sr-Latn-RS" dirty="0" smtClean="0"/>
              <a:t>Izračunavanje rešenja manipulacijom dobijenih tačaka</a:t>
            </a:r>
          </a:p>
          <a:p>
            <a:pPr>
              <a:buFont typeface="+mj-lt"/>
              <a:buAutoNum type="arabicPeriod"/>
            </a:pPr>
            <a:r>
              <a:rPr lang="sr-Latn-RS" dirty="0" smtClean="0"/>
              <a:t>Skaliranje rešenja</a:t>
            </a:r>
            <a:endParaRPr lang="sr-Latn-RS" dirty="0"/>
          </a:p>
          <a:p>
            <a:pPr>
              <a:buFont typeface="+mj-lt"/>
              <a:buAutoNum type="arabicPeriod"/>
            </a:pPr>
            <a:r>
              <a:rPr lang="sr-Latn-RS" dirty="0" smtClean="0"/>
              <a:t>Poredjenje dobijenih rešenja sa referentnim (prosečnim primerima)</a:t>
            </a:r>
          </a:p>
          <a:p>
            <a:pPr>
              <a:buFont typeface="+mj-lt"/>
              <a:buAutoNum type="arabicPeriod"/>
            </a:pPr>
            <a:r>
              <a:rPr lang="sr-Latn-RS" dirty="0" smtClean="0"/>
              <a:t>Mapiranje numeričkih rešenja na tekstualna</a:t>
            </a:r>
          </a:p>
          <a:p>
            <a:pPr>
              <a:buFont typeface="+mj-lt"/>
              <a:buAutoNum type="arabicPeriod"/>
            </a:pPr>
            <a:r>
              <a:rPr lang="sr-Latn-RS" dirty="0" smtClean="0"/>
              <a:t>Prikaz teksta opisa</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19</a:t>
            </a:fld>
            <a:endParaRPr lang="en-US"/>
          </a:p>
        </p:txBody>
      </p:sp>
    </p:spTree>
    <p:extLst>
      <p:ext uri="{BB962C8B-B14F-4D97-AF65-F5344CB8AC3E}">
        <p14:creationId xmlns:p14="http://schemas.microsoft.com/office/powerpoint/2010/main" val="3361748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motivacija</a:t>
            </a:r>
            <a:endParaRPr lang="en-US" dirty="0"/>
          </a:p>
        </p:txBody>
      </p:sp>
      <p:sp>
        <p:nvSpPr>
          <p:cNvPr id="3" name="Content Placeholder 2"/>
          <p:cNvSpPr>
            <a:spLocks noGrp="1"/>
          </p:cNvSpPr>
          <p:nvPr>
            <p:ph idx="1"/>
          </p:nvPr>
        </p:nvSpPr>
        <p:spPr>
          <a:xfrm>
            <a:off x="381000" y="1143000"/>
            <a:ext cx="8534400" cy="3810000"/>
          </a:xfrm>
        </p:spPr>
        <p:txBody>
          <a:bodyPr/>
          <a:lstStyle/>
          <a:p>
            <a:r>
              <a:rPr lang="en-US" dirty="0" err="1" smtClean="0"/>
              <a:t>Obzirom</a:t>
            </a:r>
            <a:r>
              <a:rPr lang="en-US" dirty="0" smtClean="0"/>
              <a:t> da </a:t>
            </a:r>
            <a:r>
              <a:rPr lang="en-US" dirty="0" err="1" smtClean="0"/>
              <a:t>fiziognomika</a:t>
            </a:r>
            <a:r>
              <a:rPr lang="en-US" dirty="0" smtClean="0"/>
              <a:t> </a:t>
            </a:r>
            <a:r>
              <a:rPr lang="en-US" dirty="0" err="1" smtClean="0"/>
              <a:t>nije</a:t>
            </a:r>
            <a:r>
              <a:rPr lang="en-US" dirty="0" smtClean="0"/>
              <a:t> </a:t>
            </a:r>
            <a:r>
              <a:rPr lang="en-US" dirty="0" err="1" smtClean="0"/>
              <a:t>prava</a:t>
            </a:r>
            <a:r>
              <a:rPr lang="en-US" dirty="0" smtClean="0"/>
              <a:t> </a:t>
            </a:r>
            <a:r>
              <a:rPr lang="en-US" dirty="0" err="1" smtClean="0"/>
              <a:t>nauka</a:t>
            </a:r>
            <a:r>
              <a:rPr lang="en-US" dirty="0" smtClean="0"/>
              <a:t> i ne </a:t>
            </a:r>
            <a:r>
              <a:rPr lang="en-US" dirty="0" err="1" smtClean="0"/>
              <a:t>garantuje</a:t>
            </a:r>
            <a:r>
              <a:rPr lang="en-US" dirty="0" smtClean="0"/>
              <a:t>  </a:t>
            </a:r>
            <a:r>
              <a:rPr lang="en-US" dirty="0" err="1" smtClean="0"/>
              <a:t>zadovoljavajuci</a:t>
            </a:r>
            <a:r>
              <a:rPr lang="en-US" dirty="0" smtClean="0"/>
              <a:t> </a:t>
            </a:r>
            <a:r>
              <a:rPr lang="en-US" dirty="0" err="1" smtClean="0"/>
              <a:t>nivo</a:t>
            </a:r>
            <a:r>
              <a:rPr lang="en-US" dirty="0" smtClean="0"/>
              <a:t> </a:t>
            </a:r>
            <a:r>
              <a:rPr lang="en-US" dirty="0" err="1" smtClean="0"/>
              <a:t>uspesnosti</a:t>
            </a:r>
            <a:r>
              <a:rPr lang="en-US" dirty="0" smtClean="0"/>
              <a:t>, </a:t>
            </a:r>
            <a:r>
              <a:rPr lang="en-US" dirty="0" err="1" smtClean="0"/>
              <a:t>jer</a:t>
            </a:r>
            <a:r>
              <a:rPr lang="en-US" dirty="0" smtClean="0"/>
              <a:t> </a:t>
            </a:r>
            <a:r>
              <a:rPr lang="en-US" dirty="0" err="1" smtClean="0"/>
              <a:t>karakter</a:t>
            </a:r>
            <a:r>
              <a:rPr lang="en-US" dirty="0" smtClean="0"/>
              <a:t> </a:t>
            </a:r>
            <a:r>
              <a:rPr lang="en-US" dirty="0" err="1" smtClean="0"/>
              <a:t>odredjuje</a:t>
            </a:r>
            <a:r>
              <a:rPr lang="en-US" dirty="0" smtClean="0"/>
              <a:t> </a:t>
            </a:r>
            <a:r>
              <a:rPr lang="en-US" dirty="0" err="1" smtClean="0"/>
              <a:t>mnogo</a:t>
            </a:r>
            <a:r>
              <a:rPr lang="en-US" dirty="0" smtClean="0"/>
              <a:t> vise od </a:t>
            </a:r>
            <a:r>
              <a:rPr lang="en-US" dirty="0" err="1" smtClean="0"/>
              <a:t>crta</a:t>
            </a:r>
            <a:r>
              <a:rPr lang="en-US" dirty="0" smtClean="0"/>
              <a:t> </a:t>
            </a:r>
            <a:r>
              <a:rPr lang="en-US" dirty="0" err="1" smtClean="0"/>
              <a:t>lica</a:t>
            </a:r>
            <a:r>
              <a:rPr lang="en-US" dirty="0" smtClean="0"/>
              <a:t> </a:t>
            </a:r>
            <a:r>
              <a:rPr lang="en-US" dirty="0" err="1" smtClean="0"/>
              <a:t>koje</a:t>
            </a:r>
            <a:r>
              <a:rPr lang="en-US" dirty="0" smtClean="0"/>
              <a:t> </a:t>
            </a:r>
            <a:r>
              <a:rPr lang="en-US" dirty="0" err="1" smtClean="0"/>
              <a:t>posedujemo</a:t>
            </a:r>
            <a:r>
              <a:rPr lang="en-US" dirty="0" smtClean="0"/>
              <a:t>, </a:t>
            </a:r>
            <a:r>
              <a:rPr lang="en-US" dirty="0" err="1" smtClean="0"/>
              <a:t>motivacija</a:t>
            </a:r>
            <a:r>
              <a:rPr lang="en-US" dirty="0" smtClean="0"/>
              <a:t> </a:t>
            </a:r>
            <a:r>
              <a:rPr lang="en-US" dirty="0" err="1" smtClean="0"/>
              <a:t>za</a:t>
            </a:r>
            <a:r>
              <a:rPr lang="en-US" dirty="0" smtClean="0"/>
              <a:t> rad je vise </a:t>
            </a:r>
            <a:r>
              <a:rPr lang="en-US" dirty="0" err="1" smtClean="0"/>
              <a:t>eksperimentalna</a:t>
            </a:r>
            <a:r>
              <a:rPr lang="en-US" dirty="0" smtClean="0"/>
              <a:t> i </a:t>
            </a:r>
            <a:r>
              <a:rPr lang="en-US" dirty="0" err="1" smtClean="0"/>
              <a:t>nastoji</a:t>
            </a:r>
            <a:r>
              <a:rPr lang="en-US" dirty="0" smtClean="0"/>
              <a:t> da </a:t>
            </a:r>
            <a:r>
              <a:rPr lang="en-US" dirty="0" err="1" smtClean="0"/>
              <a:t>prezentuje</a:t>
            </a:r>
            <a:r>
              <a:rPr lang="en-US" dirty="0" smtClean="0"/>
              <a:t> </a:t>
            </a:r>
            <a:r>
              <a:rPr lang="en-US" dirty="0" err="1" smtClean="0"/>
              <a:t>analizu</a:t>
            </a:r>
            <a:r>
              <a:rPr lang="en-US" dirty="0" smtClean="0"/>
              <a:t> </a:t>
            </a:r>
            <a:r>
              <a:rPr lang="en-US" dirty="0" err="1" smtClean="0"/>
              <a:t>kontura</a:t>
            </a:r>
            <a:r>
              <a:rPr lang="en-US" dirty="0" smtClean="0"/>
              <a:t> </a:t>
            </a:r>
            <a:r>
              <a:rPr lang="en-US" dirty="0" err="1" smtClean="0"/>
              <a:t>sa</a:t>
            </a:r>
            <a:r>
              <a:rPr lang="en-US" dirty="0" smtClean="0"/>
              <a:t> </a:t>
            </a:r>
            <a:r>
              <a:rPr lang="en-US" dirty="0" err="1" smtClean="0"/>
              <a:t>slike</a:t>
            </a:r>
            <a:r>
              <a:rPr lang="en-US" dirty="0" smtClean="0"/>
              <a:t>.</a:t>
            </a:r>
          </a:p>
          <a:p>
            <a:r>
              <a:rPr lang="en-US" dirty="0" err="1" smtClean="0"/>
              <a:t>Prvi</a:t>
            </a:r>
            <a:r>
              <a:rPr lang="en-US" dirty="0" smtClean="0"/>
              <a:t> </a:t>
            </a:r>
            <a:r>
              <a:rPr lang="en-US" dirty="0" err="1" smtClean="0"/>
              <a:t>spisi</a:t>
            </a:r>
            <a:r>
              <a:rPr lang="en-US" dirty="0" smtClean="0"/>
              <a:t> o </a:t>
            </a:r>
            <a:r>
              <a:rPr lang="en-US" dirty="0" err="1" smtClean="0"/>
              <a:t>fiziognomici</a:t>
            </a:r>
            <a:r>
              <a:rPr lang="en-US" dirty="0" smtClean="0"/>
              <a:t> </a:t>
            </a:r>
            <a:r>
              <a:rPr lang="en-US" dirty="0" err="1" smtClean="0"/>
              <a:t>poticu</a:t>
            </a:r>
            <a:r>
              <a:rPr lang="en-US" dirty="0" smtClean="0"/>
              <a:t> </a:t>
            </a:r>
            <a:r>
              <a:rPr lang="en-US" dirty="0" err="1" smtClean="0"/>
              <a:t>jos</a:t>
            </a:r>
            <a:r>
              <a:rPr lang="en-US" dirty="0" smtClean="0"/>
              <a:t> </a:t>
            </a:r>
            <a:r>
              <a:rPr lang="en-US" dirty="0" err="1" smtClean="0"/>
              <a:t>iz</a:t>
            </a:r>
            <a:r>
              <a:rPr lang="en-US" dirty="0" smtClean="0"/>
              <a:t> 5.veka p.n. </a:t>
            </a:r>
            <a:endParaRPr lang="en-US" dirty="0"/>
          </a:p>
          <a:p>
            <a:r>
              <a:rPr lang="en-US" dirty="0" err="1" smtClean="0"/>
              <a:t>Aristotel</a:t>
            </a:r>
            <a:r>
              <a:rPr lang="en-US" dirty="0" smtClean="0"/>
              <a:t> </a:t>
            </a:r>
            <a:r>
              <a:rPr lang="en-US" dirty="0" err="1" smtClean="0"/>
              <a:t>daje</a:t>
            </a:r>
            <a:r>
              <a:rPr lang="en-US" dirty="0" smtClean="0"/>
              <a:t> </a:t>
            </a:r>
            <a:r>
              <a:rPr lang="en-US" dirty="0" err="1" smtClean="0"/>
              <a:t>prvo</a:t>
            </a:r>
            <a:r>
              <a:rPr lang="en-US" dirty="0" smtClean="0"/>
              <a:t> </a:t>
            </a:r>
            <a:r>
              <a:rPr lang="en-US" dirty="0" err="1" smtClean="0"/>
              <a:t>teorijsko</a:t>
            </a:r>
            <a:r>
              <a:rPr lang="en-US" dirty="0" smtClean="0"/>
              <a:t> </a:t>
            </a:r>
            <a:r>
              <a:rPr lang="en-US" dirty="0" err="1" smtClean="0"/>
              <a:t>objasnjenje</a:t>
            </a:r>
            <a:r>
              <a:rPr lang="en-US" dirty="0" smtClean="0"/>
              <a:t> </a:t>
            </a:r>
            <a:r>
              <a:rPr lang="en-US" dirty="0" err="1" smtClean="0"/>
              <a:t>fiziognomike</a:t>
            </a:r>
            <a:endParaRPr lang="en-US" dirty="0" smtClean="0"/>
          </a:p>
          <a:p>
            <a:r>
              <a:rPr lang="en-US" dirty="0" smtClean="0"/>
              <a:t>U </a:t>
            </a:r>
            <a:r>
              <a:rPr lang="en-US" dirty="0" err="1" smtClean="0"/>
              <a:t>doba</a:t>
            </a:r>
            <a:r>
              <a:rPr lang="en-US" dirty="0" smtClean="0"/>
              <a:t> </a:t>
            </a:r>
            <a:r>
              <a:rPr lang="en-US" dirty="0" err="1" smtClean="0"/>
              <a:t>renesanse</a:t>
            </a:r>
            <a:r>
              <a:rPr lang="en-US" dirty="0" smtClean="0"/>
              <a:t>, u </a:t>
            </a:r>
            <a:r>
              <a:rPr lang="en-US" dirty="0" err="1" smtClean="0"/>
              <a:t>Evropi</a:t>
            </a:r>
            <a:r>
              <a:rPr lang="en-US" dirty="0" smtClean="0"/>
              <a:t>, </a:t>
            </a:r>
            <a:r>
              <a:rPr lang="en-US" dirty="0" err="1" smtClean="0"/>
              <a:t>pocinju</a:t>
            </a:r>
            <a:r>
              <a:rPr lang="en-US" dirty="0" smtClean="0"/>
              <a:t> </a:t>
            </a:r>
            <a:r>
              <a:rPr lang="sr-Latn-RS" dirty="0" smtClean="0"/>
              <a:t>š</a:t>
            </a:r>
            <a:r>
              <a:rPr lang="en-US" dirty="0" err="1" smtClean="0"/>
              <a:t>pekulacije</a:t>
            </a:r>
            <a:r>
              <a:rPr lang="en-US" dirty="0" smtClean="0"/>
              <a:t> </a:t>
            </a:r>
            <a:r>
              <a:rPr lang="en-US" dirty="0" err="1" smtClean="0"/>
              <a:t>na</a:t>
            </a:r>
            <a:r>
              <a:rPr lang="en-US" dirty="0" smtClean="0"/>
              <a:t> </a:t>
            </a:r>
            <a:r>
              <a:rPr lang="en-US" dirty="0" err="1" smtClean="0"/>
              <a:t>temu</a:t>
            </a:r>
            <a:r>
              <a:rPr lang="en-US" dirty="0" smtClean="0"/>
              <a:t> </a:t>
            </a:r>
            <a:r>
              <a:rPr lang="en-US" dirty="0" smtClean="0"/>
              <a:t>ta</a:t>
            </a:r>
            <a:r>
              <a:rPr lang="sr-Latn-RS" dirty="0" smtClean="0"/>
              <a:t>č</a:t>
            </a:r>
            <a:r>
              <a:rPr lang="en-US" dirty="0" err="1" smtClean="0"/>
              <a:t>nosti</a:t>
            </a:r>
            <a:r>
              <a:rPr lang="en-US" dirty="0" smtClean="0"/>
              <a:t> </a:t>
            </a:r>
            <a:r>
              <a:rPr lang="en-US" dirty="0" err="1" smtClean="0"/>
              <a:t>prognoziranja</a:t>
            </a:r>
            <a:r>
              <a:rPr lang="en-US" dirty="0" smtClean="0"/>
              <a:t> </a:t>
            </a:r>
            <a:r>
              <a:rPr lang="en-US" dirty="0" err="1" smtClean="0"/>
              <a:t>karaktera</a:t>
            </a:r>
            <a:r>
              <a:rPr lang="en-US" dirty="0" smtClean="0"/>
              <a:t> </a:t>
            </a:r>
            <a:r>
              <a:rPr lang="en-US" dirty="0" err="1" smtClean="0"/>
              <a:t>na</a:t>
            </a:r>
            <a:r>
              <a:rPr lang="en-US" dirty="0" smtClean="0"/>
              <a:t> </a:t>
            </a:r>
            <a:r>
              <a:rPr lang="en-US" dirty="0" err="1" smtClean="0"/>
              <a:t>osnovu</a:t>
            </a:r>
            <a:r>
              <a:rPr lang="en-US" dirty="0" smtClean="0"/>
              <a:t> </a:t>
            </a:r>
            <a:r>
              <a:rPr lang="en-US" dirty="0" err="1" smtClean="0"/>
              <a:t>kontura</a:t>
            </a:r>
            <a:r>
              <a:rPr lang="en-US" dirty="0" smtClean="0"/>
              <a:t> </a:t>
            </a:r>
            <a:r>
              <a:rPr lang="en-US" dirty="0" err="1" smtClean="0"/>
              <a:t>lica</a:t>
            </a:r>
            <a:endParaRPr lang="en-US" dirty="0" smtClean="0"/>
          </a:p>
          <a:p>
            <a:r>
              <a:rPr lang="en-US" dirty="0" smtClean="0"/>
              <a:t>Danas, u 21. </a:t>
            </a:r>
            <a:r>
              <a:rPr lang="en-US" dirty="0" err="1" smtClean="0"/>
              <a:t>veku</a:t>
            </a:r>
            <a:r>
              <a:rPr lang="en-US" dirty="0" smtClean="0"/>
              <a:t> vise je </a:t>
            </a:r>
            <a:r>
              <a:rPr lang="en-US" dirty="0" err="1" smtClean="0"/>
              <a:t>nego</a:t>
            </a:r>
            <a:r>
              <a:rPr lang="en-US" dirty="0" smtClean="0"/>
              <a:t> </a:t>
            </a:r>
            <a:r>
              <a:rPr lang="en-US" dirty="0" err="1" smtClean="0"/>
              <a:t>jasno</a:t>
            </a:r>
            <a:r>
              <a:rPr lang="en-US" dirty="0" smtClean="0"/>
              <a:t> da se ne </a:t>
            </a:r>
            <a:r>
              <a:rPr lang="en-US" dirty="0" err="1" smtClean="0"/>
              <a:t>mozemo</a:t>
            </a:r>
            <a:r>
              <a:rPr lang="en-US" dirty="0" smtClean="0"/>
              <a:t> </a:t>
            </a:r>
            <a:r>
              <a:rPr lang="en-US" dirty="0" err="1" smtClean="0"/>
              <a:t>oslanjati</a:t>
            </a:r>
            <a:r>
              <a:rPr lang="en-US" dirty="0" smtClean="0"/>
              <a:t> </a:t>
            </a:r>
            <a:r>
              <a:rPr lang="en-US" dirty="0" err="1" smtClean="0"/>
              <a:t>na</a:t>
            </a:r>
            <a:r>
              <a:rPr lang="en-US" dirty="0" smtClean="0"/>
              <a:t> </a:t>
            </a:r>
            <a:r>
              <a:rPr lang="en-US" dirty="0" err="1" smtClean="0"/>
              <a:t>ovakve</a:t>
            </a:r>
            <a:r>
              <a:rPr lang="en-US" dirty="0" smtClean="0"/>
              <a:t> </a:t>
            </a:r>
            <a:r>
              <a:rPr lang="en-US" dirty="0" err="1" smtClean="0"/>
              <a:t>postupke</a:t>
            </a:r>
            <a:r>
              <a:rPr lang="en-US" dirty="0" smtClean="0"/>
              <a:t> u </a:t>
            </a:r>
            <a:r>
              <a:rPr lang="en-US" dirty="0" err="1" smtClean="0"/>
              <a:t>ozbiljnim</a:t>
            </a:r>
            <a:r>
              <a:rPr lang="en-US" dirty="0" smtClean="0"/>
              <a:t> </a:t>
            </a:r>
            <a:r>
              <a:rPr lang="en-US" dirty="0" err="1" smtClean="0"/>
              <a:t>analizama</a:t>
            </a:r>
            <a:r>
              <a:rPr lang="en-US" dirty="0" smtClean="0"/>
              <a:t>, pa se </a:t>
            </a:r>
            <a:r>
              <a:rPr lang="en-US" dirty="0" err="1" smtClean="0"/>
              <a:t>danas</a:t>
            </a:r>
            <a:r>
              <a:rPr lang="en-US" dirty="0" smtClean="0"/>
              <a:t> </a:t>
            </a:r>
            <a:r>
              <a:rPr lang="en-US" dirty="0" err="1" smtClean="0"/>
              <a:t>fiziognomika</a:t>
            </a:r>
            <a:r>
              <a:rPr lang="en-US" dirty="0" smtClean="0"/>
              <a:t> </a:t>
            </a:r>
            <a:r>
              <a:rPr lang="en-US" dirty="0" err="1" smtClean="0"/>
              <a:t>smatra</a:t>
            </a:r>
            <a:r>
              <a:rPr lang="en-US" dirty="0" smtClean="0"/>
              <a:t> </a:t>
            </a:r>
            <a:r>
              <a:rPr lang="en-US" dirty="0" err="1" smtClean="0"/>
              <a:t>kvazinaukom</a:t>
            </a:r>
            <a:r>
              <a:rPr lang="en-US" dirty="0" smtClean="0"/>
              <a:t>, </a:t>
            </a:r>
            <a:r>
              <a:rPr lang="en-US" dirty="0" err="1" smtClean="0"/>
              <a:t>poput</a:t>
            </a:r>
            <a:r>
              <a:rPr lang="en-US" dirty="0" smtClean="0"/>
              <a:t>  </a:t>
            </a:r>
            <a:r>
              <a:rPr lang="en-US" dirty="0" err="1" smtClean="0"/>
              <a:t>astrologije</a:t>
            </a:r>
            <a:r>
              <a:rPr lang="en-US" dirty="0" smtClean="0"/>
              <a:t> </a:t>
            </a:r>
            <a:r>
              <a:rPr lang="en-US" dirty="0" err="1" smtClean="0"/>
              <a:t>ili</a:t>
            </a:r>
            <a:r>
              <a:rPr lang="en-US" dirty="0" smtClean="0"/>
              <a:t> </a:t>
            </a:r>
            <a:r>
              <a:rPr lang="en-US" dirty="0" err="1" smtClean="0"/>
              <a:t>hiromantije</a:t>
            </a:r>
            <a:r>
              <a:rPr lang="en-US" dirty="0" smtClean="0"/>
              <a:t>.</a:t>
            </a:r>
          </a:p>
          <a:p>
            <a:r>
              <a:rPr lang="en-US" dirty="0" smtClean="0"/>
              <a:t>Da ne </a:t>
            </a:r>
            <a:r>
              <a:rPr lang="en-US" dirty="0" err="1" smtClean="0"/>
              <a:t>bih</a:t>
            </a:r>
            <a:r>
              <a:rPr lang="en-US" dirty="0" smtClean="0"/>
              <a:t> </a:t>
            </a:r>
            <a:r>
              <a:rPr lang="en-US" dirty="0" err="1" smtClean="0"/>
              <a:t>nastavljao</a:t>
            </a:r>
            <a:r>
              <a:rPr lang="en-US" dirty="0" smtClean="0"/>
              <a:t> </a:t>
            </a:r>
            <a:r>
              <a:rPr lang="en-US" dirty="0" err="1" smtClean="0"/>
              <a:t>sa</a:t>
            </a:r>
            <a:r>
              <a:rPr lang="en-US" dirty="0" smtClean="0"/>
              <a:t> </a:t>
            </a:r>
            <a:r>
              <a:rPr lang="sr-Latn-RS" dirty="0" smtClean="0"/>
              <a:t>kritikom</a:t>
            </a:r>
            <a:r>
              <a:rPr lang="en-US" dirty="0" smtClean="0"/>
              <a:t> </a:t>
            </a:r>
            <a:r>
              <a:rPr lang="en-US" dirty="0" err="1" smtClean="0"/>
              <a:t>teme</a:t>
            </a:r>
            <a:r>
              <a:rPr lang="en-US" dirty="0" smtClean="0"/>
              <a:t> </a:t>
            </a:r>
            <a:r>
              <a:rPr lang="en-US" dirty="0" err="1" smtClean="0"/>
              <a:t>koju</a:t>
            </a:r>
            <a:r>
              <a:rPr lang="en-US" dirty="0" smtClean="0"/>
              <a:t> </a:t>
            </a:r>
            <a:r>
              <a:rPr lang="en-US" dirty="0" err="1" smtClean="0"/>
              <a:t>sam</a:t>
            </a:r>
            <a:r>
              <a:rPr lang="en-US" dirty="0" smtClean="0"/>
              <a:t> </a:t>
            </a:r>
            <a:r>
              <a:rPr lang="en-US" dirty="0" err="1" smtClean="0"/>
              <a:t>sam</a:t>
            </a:r>
            <a:r>
              <a:rPr lang="en-US" dirty="0" smtClean="0"/>
              <a:t> </a:t>
            </a:r>
            <a:r>
              <a:rPr lang="en-US" dirty="0" err="1" smtClean="0"/>
              <a:t>odabrao</a:t>
            </a:r>
            <a:r>
              <a:rPr lang="en-US" dirty="0" smtClean="0"/>
              <a:t>, </a:t>
            </a:r>
            <a:r>
              <a:rPr lang="en-US" dirty="0" err="1" smtClean="0"/>
              <a:t>recimo</a:t>
            </a:r>
            <a:r>
              <a:rPr lang="en-US" dirty="0" smtClean="0"/>
              <a:t> da </a:t>
            </a:r>
            <a:r>
              <a:rPr lang="en-US" dirty="0" err="1" smtClean="0"/>
              <a:t>ima</a:t>
            </a:r>
            <a:r>
              <a:rPr lang="en-US" dirty="0" smtClean="0"/>
              <a:t> </a:t>
            </a:r>
            <a:r>
              <a:rPr lang="en-US" dirty="0" err="1" smtClean="0"/>
              <a:t>tu</a:t>
            </a:r>
            <a:r>
              <a:rPr lang="en-US" dirty="0" smtClean="0"/>
              <a:t> </a:t>
            </a:r>
            <a:r>
              <a:rPr lang="en-US" dirty="0" smtClean="0"/>
              <a:t>ne</a:t>
            </a:r>
            <a:r>
              <a:rPr lang="sr-Latn-RS" dirty="0" smtClean="0"/>
              <a:t>š</a:t>
            </a:r>
            <a:r>
              <a:rPr lang="en-US" dirty="0" smtClean="0"/>
              <a:t>to</a:t>
            </a:r>
            <a:r>
              <a:rPr lang="en-US" dirty="0" smtClean="0"/>
              <a:t>, </a:t>
            </a:r>
            <a:r>
              <a:rPr lang="en-US" dirty="0" err="1" smtClean="0"/>
              <a:t>barem</a:t>
            </a:r>
            <a:r>
              <a:rPr lang="en-US" dirty="0" smtClean="0"/>
              <a:t> </a:t>
            </a:r>
            <a:r>
              <a:rPr lang="en-US" dirty="0" err="1" smtClean="0"/>
              <a:t>neki</a:t>
            </a:r>
            <a:r>
              <a:rPr lang="en-US" dirty="0" smtClean="0"/>
              <a:t> </a:t>
            </a:r>
            <a:r>
              <a:rPr lang="en-US" dirty="0" err="1" smtClean="0"/>
              <a:t>motiv</a:t>
            </a:r>
            <a:r>
              <a:rPr lang="en-US" dirty="0" smtClean="0"/>
              <a:t>, </a:t>
            </a:r>
            <a:r>
              <a:rPr lang="sr-Latn-RS" dirty="0" smtClean="0"/>
              <a:t>č</a:t>
            </a:r>
            <a:r>
              <a:rPr lang="en-US" dirty="0" err="1" smtClean="0"/>
              <a:t>isto</a:t>
            </a:r>
            <a:r>
              <a:rPr lang="en-US" dirty="0" smtClean="0"/>
              <a:t> </a:t>
            </a:r>
            <a:r>
              <a:rPr lang="en-US" dirty="0" smtClean="0"/>
              <a:t>da </a:t>
            </a:r>
            <a:r>
              <a:rPr lang="en-US" dirty="0" err="1" smtClean="0"/>
              <a:t>projekat</a:t>
            </a:r>
            <a:r>
              <a:rPr lang="en-US" dirty="0" smtClean="0"/>
              <a:t> ne </a:t>
            </a:r>
            <a:r>
              <a:rPr lang="en-US" dirty="0" err="1" smtClean="0"/>
              <a:t>bude</a:t>
            </a:r>
            <a:r>
              <a:rPr lang="en-US" dirty="0" smtClean="0"/>
              <a:t> </a:t>
            </a:r>
            <a:r>
              <a:rPr lang="en-US" dirty="0" err="1" smtClean="0"/>
              <a:t>besmislen</a:t>
            </a:r>
            <a:r>
              <a:rPr lang="en-US"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1323217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228600" y="914400"/>
            <a:ext cx="8115300" cy="4495800"/>
          </a:xfrm>
        </p:spPr>
        <p:txBody>
          <a:bodyPr>
            <a:normAutofit/>
          </a:bodyPr>
          <a:lstStyle/>
          <a:p>
            <a:r>
              <a:rPr lang="sr-Latn-RS" dirty="0" smtClean="0"/>
              <a:t>Projekat je implementiran kao </a:t>
            </a:r>
            <a:r>
              <a:rPr lang="sr-Latn-RS" dirty="0" smtClean="0"/>
              <a:t>veb aplikacija, korišćenjem </a:t>
            </a:r>
            <a:r>
              <a:rPr lang="sr-Latn-RS" u="sng" dirty="0" smtClean="0"/>
              <a:t>django framework </a:t>
            </a:r>
            <a:r>
              <a:rPr lang="sr-Latn-RS" dirty="0" smtClean="0"/>
              <a:t>–a i sadrži upload slike na server, upisivanje </a:t>
            </a:r>
            <a:r>
              <a:rPr lang="en-US" dirty="0" smtClean="0"/>
              <a:t>“input” i “output” </a:t>
            </a:r>
            <a:r>
              <a:rPr lang="en-US" dirty="0" err="1" smtClean="0"/>
              <a:t>modela</a:t>
            </a:r>
            <a:r>
              <a:rPr lang="en-US" dirty="0" smtClean="0"/>
              <a:t> </a:t>
            </a:r>
            <a:r>
              <a:rPr lang="en-US" dirty="0" err="1" smtClean="0"/>
              <a:t>fotografije</a:t>
            </a:r>
            <a:r>
              <a:rPr lang="en-US" dirty="0" smtClean="0"/>
              <a:t> u “</a:t>
            </a:r>
            <a:r>
              <a:rPr lang="en-US" dirty="0" err="1" smtClean="0"/>
              <a:t>mysql</a:t>
            </a:r>
            <a:r>
              <a:rPr lang="en-US" dirty="0" smtClean="0"/>
              <a:t>” </a:t>
            </a:r>
            <a:r>
              <a:rPr lang="en-US" dirty="0" err="1" smtClean="0"/>
              <a:t>bazu</a:t>
            </a:r>
            <a:r>
              <a:rPr lang="en-US" dirty="0" smtClean="0"/>
              <a:t> </a:t>
            </a:r>
            <a:r>
              <a:rPr lang="en-US" dirty="0" err="1" smtClean="0"/>
              <a:t>podataka</a:t>
            </a:r>
            <a:r>
              <a:rPr lang="en-US" dirty="0" smtClean="0"/>
              <a:t> i </a:t>
            </a:r>
            <a:r>
              <a:rPr lang="en-US" dirty="0" err="1" smtClean="0"/>
              <a:t>prikaz</a:t>
            </a:r>
            <a:r>
              <a:rPr lang="en-US" dirty="0" smtClean="0"/>
              <a:t> </a:t>
            </a:r>
            <a:r>
              <a:rPr lang="en-US" dirty="0" err="1" smtClean="0"/>
              <a:t>analizirane</a:t>
            </a:r>
            <a:r>
              <a:rPr lang="en-US" dirty="0" smtClean="0"/>
              <a:t> </a:t>
            </a:r>
            <a:r>
              <a:rPr lang="en-US" dirty="0" err="1" smtClean="0"/>
              <a:t>slike</a:t>
            </a:r>
            <a:r>
              <a:rPr lang="en-US" dirty="0" smtClean="0"/>
              <a:t> i re</a:t>
            </a:r>
            <a:r>
              <a:rPr lang="sr-Latn-RS" dirty="0" smtClean="0"/>
              <a:t>šenja na posebnoj stranici. </a:t>
            </a:r>
          </a:p>
          <a:p>
            <a:r>
              <a:rPr lang="sr-Latn-RS" dirty="0" smtClean="0"/>
              <a:t>Početni pristup implementaciji projekta je bio korišćenjem </a:t>
            </a:r>
            <a:r>
              <a:rPr lang="en-US" dirty="0" smtClean="0"/>
              <a:t>“opencv2 </a:t>
            </a:r>
            <a:r>
              <a:rPr lang="en-US" dirty="0" err="1" smtClean="0"/>
              <a:t>haar</a:t>
            </a:r>
            <a:r>
              <a:rPr lang="en-US" dirty="0" smtClean="0"/>
              <a:t> cascade</a:t>
            </a:r>
            <a:r>
              <a:rPr lang="en-US" dirty="0" smtClean="0"/>
              <a:t>”</a:t>
            </a:r>
            <a:r>
              <a:rPr lang="sr-Latn-RS" dirty="0" smtClean="0"/>
              <a:t> ali se pokazao kao neprecizan, spor i  ograničen, jer je podrazmevao postojanje bar 5 istreniranih neuronskih mreža, kompleksnije transformacije nad slikom i nad konturama. Ovakvim pristupom bi eventualno mogao proširiti ovo, implementirano rešenje, za prepoznavanje oblika, na pr. za oblik obrva, ili nosa...</a:t>
            </a:r>
          </a:p>
          <a:p>
            <a:r>
              <a:rPr lang="sr-Latn-RS" dirty="0" smtClean="0"/>
              <a:t>Od dodatnih funkcionalnosti mogao sam da ubacim </a:t>
            </a:r>
            <a:r>
              <a:rPr lang="en-US" dirty="0" err="1" smtClean="0"/>
              <a:t>slikanje</a:t>
            </a:r>
            <a:r>
              <a:rPr lang="en-US" dirty="0" smtClean="0"/>
              <a:t> </a:t>
            </a:r>
            <a:r>
              <a:rPr lang="en-US" dirty="0" err="1" smtClean="0"/>
              <a:t>preko</a:t>
            </a:r>
            <a:r>
              <a:rPr lang="en-US" dirty="0" smtClean="0"/>
              <a:t> </a:t>
            </a:r>
            <a:r>
              <a:rPr lang="en-US" dirty="0" err="1" smtClean="0"/>
              <a:t>veb</a:t>
            </a:r>
            <a:r>
              <a:rPr lang="en-US" dirty="0" smtClean="0"/>
              <a:t> </a:t>
            </a:r>
            <a:r>
              <a:rPr lang="en-US" dirty="0" err="1" smtClean="0"/>
              <a:t>kamere</a:t>
            </a:r>
            <a:r>
              <a:rPr lang="sr-Latn-RS" dirty="0" smtClean="0"/>
              <a:t>, pa analizu</a:t>
            </a:r>
            <a:r>
              <a:rPr lang="en-US" dirty="0" smtClean="0"/>
              <a:t> </a:t>
            </a:r>
            <a:r>
              <a:rPr lang="en-US" dirty="0" err="1" smtClean="0"/>
              <a:t>ili</a:t>
            </a:r>
            <a:r>
              <a:rPr lang="en-US" dirty="0" smtClean="0"/>
              <a:t> “</a:t>
            </a:r>
            <a:r>
              <a:rPr lang="en-US" dirty="0" err="1" smtClean="0"/>
              <a:t>realtime</a:t>
            </a:r>
            <a:r>
              <a:rPr lang="en-US" dirty="0" smtClean="0"/>
              <a:t>” </a:t>
            </a:r>
            <a:r>
              <a:rPr lang="en-US" dirty="0" err="1" smtClean="0"/>
              <a:t>analizu</a:t>
            </a:r>
            <a:r>
              <a:rPr lang="en-US" dirty="0" smtClean="0"/>
              <a:t>  </a:t>
            </a:r>
            <a:r>
              <a:rPr lang="sr-Latn-RS" dirty="0" smtClean="0"/>
              <a:t> sa veb kamere, jer je detector-predictor algoritam veoma brz, ali to  baš i ne bi imalo poente.</a:t>
            </a:r>
          </a:p>
          <a:p>
            <a:r>
              <a:rPr lang="sr-Latn-RS" dirty="0" smtClean="0"/>
              <a:t>Takodje eksport rešenja kao </a:t>
            </a:r>
            <a:r>
              <a:rPr lang="en-US" dirty="0" smtClean="0"/>
              <a:t>“.</a:t>
            </a:r>
            <a:r>
              <a:rPr lang="en-US" dirty="0" err="1" smtClean="0"/>
              <a:t>pdf</a:t>
            </a:r>
            <a:r>
              <a:rPr lang="en-US" dirty="0" smtClean="0"/>
              <a:t>” </a:t>
            </a:r>
            <a:r>
              <a:rPr lang="en-US" dirty="0" err="1" smtClean="0"/>
              <a:t>fajl</a:t>
            </a:r>
            <a:r>
              <a:rPr lang="en-US" dirty="0" smtClean="0"/>
              <a:t> </a:t>
            </a:r>
            <a:r>
              <a:rPr lang="sr-Latn-RS" dirty="0" smtClean="0"/>
              <a:t>bi bilo prilično jednostavno realizovati, gde bih pored svakog tekstualnog rešenja mogao da navedem i numeričko i referentno i obeležim ga na slici, korišćenjem postojećih funkcija za crtanje </a:t>
            </a:r>
            <a:r>
              <a:rPr lang="sr-Latn-RS" u="sng" dirty="0" smtClean="0"/>
              <a:t>opencv2</a:t>
            </a:r>
            <a:r>
              <a:rPr lang="sr-Latn-RS" dirty="0" smtClean="0"/>
              <a:t> biblioteke.</a:t>
            </a:r>
          </a:p>
          <a:p>
            <a:endParaRPr lang="en-U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20</a:t>
            </a:fld>
            <a:endParaRPr lang="en-US"/>
          </a:p>
        </p:txBody>
      </p:sp>
    </p:spTree>
    <p:extLst>
      <p:ext uri="{BB962C8B-B14F-4D97-AF65-F5344CB8AC3E}">
        <p14:creationId xmlns:p14="http://schemas.microsoft.com/office/powerpoint/2010/main" val="15319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Literatura</a:t>
            </a:r>
            <a:endParaRPr lang="en-US" dirty="0"/>
          </a:p>
        </p:txBody>
      </p:sp>
      <p:sp>
        <p:nvSpPr>
          <p:cNvPr id="3" name="Content Placeholder 2"/>
          <p:cNvSpPr>
            <a:spLocks noGrp="1"/>
          </p:cNvSpPr>
          <p:nvPr>
            <p:ph idx="1"/>
          </p:nvPr>
        </p:nvSpPr>
        <p:spPr/>
        <p:txBody>
          <a:bodyPr/>
          <a:lstStyle/>
          <a:p>
            <a:r>
              <a:rPr lang="en-US" dirty="0">
                <a:hlinkClick r:id="rId2"/>
              </a:rPr>
              <a:t>http://physiognomy-studio.software.informer.com/1.2</a:t>
            </a:r>
            <a:r>
              <a:rPr lang="en-US" dirty="0" smtClean="0">
                <a:hlinkClick r:id="rId2"/>
              </a:rPr>
              <a:t>/</a:t>
            </a:r>
            <a:endParaRPr lang="en-US" dirty="0" smtClean="0"/>
          </a:p>
          <a:p>
            <a:r>
              <a:rPr lang="en-US" dirty="0">
                <a:hlinkClick r:id="rId3"/>
              </a:rPr>
              <a:t>http://</a:t>
            </a:r>
            <a:r>
              <a:rPr lang="en-US" dirty="0" smtClean="0">
                <a:hlinkClick r:id="rId3"/>
              </a:rPr>
              <a:t>opusteno.rs/kutak-shvacenih-f63/fiziognomika-lica-povezivanje-crta-lica-sa-karakterom-t26426.html</a:t>
            </a:r>
            <a:endParaRPr lang="en-US" dirty="0" smtClean="0"/>
          </a:p>
          <a:p>
            <a:r>
              <a:rPr lang="en-US" dirty="0">
                <a:hlinkClick r:id="rId4"/>
              </a:rPr>
              <a:t>http://www.digitalphysiognomy.com</a:t>
            </a:r>
            <a:r>
              <a:rPr lang="en-US" dirty="0" smtClean="0">
                <a:hlinkClick r:id="rId4"/>
              </a:rPr>
              <a:t>/</a:t>
            </a:r>
            <a:endParaRPr lang="en-US" dirty="0" smtClean="0"/>
          </a:p>
          <a:p>
            <a:r>
              <a:rPr lang="en-US" dirty="0">
                <a:hlinkClick r:id="rId5"/>
              </a:rPr>
              <a:t>https://</a:t>
            </a:r>
            <a:r>
              <a:rPr lang="en-US" dirty="0" smtClean="0">
                <a:hlinkClick r:id="rId5"/>
              </a:rPr>
              <a:t>en.wikipedia.org/wiki/Physiognomy</a:t>
            </a:r>
            <a:endParaRPr lang="en-US" dirty="0" smtClean="0"/>
          </a:p>
          <a:p>
            <a:r>
              <a:rPr lang="en-US" dirty="0">
                <a:hlinkClick r:id="rId6"/>
              </a:rPr>
              <a:t>http://www.uniphiz.com/physiognomy_facereading.htm</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21</a:t>
            </a:fld>
            <a:endParaRPr lang="en-US"/>
          </a:p>
        </p:txBody>
      </p:sp>
    </p:spTree>
    <p:extLst>
      <p:ext uri="{BB962C8B-B14F-4D97-AF65-F5344CB8AC3E}">
        <p14:creationId xmlns:p14="http://schemas.microsoft.com/office/powerpoint/2010/main" val="166590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err="1" smtClean="0"/>
              <a:t>MOTivacija</a:t>
            </a:r>
            <a:endParaRPr lang="en-US" dirty="0"/>
          </a:p>
        </p:txBody>
      </p:sp>
      <p:sp>
        <p:nvSpPr>
          <p:cNvPr id="3" name="Content Placeholder 2"/>
          <p:cNvSpPr>
            <a:spLocks noGrp="1"/>
          </p:cNvSpPr>
          <p:nvPr>
            <p:ph idx="1"/>
          </p:nvPr>
        </p:nvSpPr>
        <p:spPr>
          <a:xfrm>
            <a:off x="381000" y="762000"/>
            <a:ext cx="8458200" cy="1752600"/>
          </a:xfrm>
        </p:spPr>
        <p:txBody>
          <a:bodyPr>
            <a:normAutofit fontScale="92500" lnSpcReduction="10000"/>
          </a:bodyPr>
          <a:lstStyle/>
          <a:p>
            <a:r>
              <a:rPr lang="en-US" dirty="0" err="1" smtClean="0"/>
              <a:t>Kada</a:t>
            </a:r>
            <a:r>
              <a:rPr lang="en-US" dirty="0" smtClean="0"/>
              <a:t> </a:t>
            </a:r>
            <a:r>
              <a:rPr lang="en-US" dirty="0" err="1" smtClean="0"/>
              <a:t>smo</a:t>
            </a:r>
            <a:r>
              <a:rPr lang="en-US" dirty="0" smtClean="0"/>
              <a:t> </a:t>
            </a:r>
            <a:r>
              <a:rPr lang="en-US" dirty="0" smtClean="0"/>
              <a:t>re</a:t>
            </a:r>
            <a:r>
              <a:rPr lang="sr-Latn-RS" dirty="0" smtClean="0"/>
              <a:t>š</a:t>
            </a:r>
            <a:r>
              <a:rPr lang="en-US" dirty="0" err="1" smtClean="0"/>
              <a:t>ili</a:t>
            </a:r>
            <a:r>
              <a:rPr lang="en-US" dirty="0" smtClean="0"/>
              <a:t> </a:t>
            </a:r>
            <a:r>
              <a:rPr lang="en-US" dirty="0" err="1" smtClean="0"/>
              <a:t>konflikt</a:t>
            </a:r>
            <a:r>
              <a:rPr lang="en-US" dirty="0" smtClean="0"/>
              <a:t>  o </a:t>
            </a:r>
            <a:r>
              <a:rPr lang="en-US" dirty="0" smtClean="0"/>
              <a:t>ta</a:t>
            </a:r>
            <a:r>
              <a:rPr lang="sr-Latn-RS" dirty="0" smtClean="0"/>
              <a:t>č</a:t>
            </a:r>
            <a:r>
              <a:rPr lang="en-US" dirty="0" err="1" smtClean="0"/>
              <a:t>nosti</a:t>
            </a:r>
            <a:r>
              <a:rPr lang="en-US" dirty="0" smtClean="0"/>
              <a:t> </a:t>
            </a:r>
            <a:r>
              <a:rPr lang="en-US" dirty="0" err="1" smtClean="0"/>
              <a:t>rezultata</a:t>
            </a:r>
            <a:r>
              <a:rPr lang="en-US" dirty="0" smtClean="0"/>
              <a:t> </a:t>
            </a:r>
            <a:r>
              <a:rPr lang="en-US" dirty="0" err="1" smtClean="0"/>
              <a:t>mo</a:t>
            </a:r>
            <a:r>
              <a:rPr lang="sr-Latn-RS" dirty="0" smtClean="0"/>
              <a:t>ž</a:t>
            </a:r>
            <a:r>
              <a:rPr lang="en-US" dirty="0" err="1" smtClean="0"/>
              <a:t>emo</a:t>
            </a:r>
            <a:r>
              <a:rPr lang="en-US" dirty="0" smtClean="0"/>
              <a:t> </a:t>
            </a:r>
            <a:r>
              <a:rPr lang="en-US" dirty="0" smtClean="0"/>
              <a:t>da </a:t>
            </a:r>
            <a:r>
              <a:rPr lang="en-US" dirty="0" err="1" smtClean="0"/>
              <a:t>predjemo</a:t>
            </a:r>
            <a:r>
              <a:rPr lang="en-US" dirty="0" smtClean="0"/>
              <a:t> </a:t>
            </a:r>
            <a:r>
              <a:rPr lang="en-US" dirty="0" err="1" smtClean="0"/>
              <a:t>na</a:t>
            </a:r>
            <a:r>
              <a:rPr lang="en-US" dirty="0" smtClean="0"/>
              <a:t> </a:t>
            </a:r>
            <a:r>
              <a:rPr lang="en-US" dirty="0" err="1" smtClean="0"/>
              <a:t>domen</a:t>
            </a:r>
            <a:r>
              <a:rPr lang="en-US" dirty="0" smtClean="0"/>
              <a:t> </a:t>
            </a:r>
            <a:r>
              <a:rPr lang="en-US" dirty="0" err="1" smtClean="0"/>
              <a:t>primene</a:t>
            </a:r>
            <a:endParaRPr lang="en-US" dirty="0" smtClean="0"/>
          </a:p>
          <a:p>
            <a:r>
              <a:rPr lang="en-US" dirty="0" err="1" smtClean="0"/>
              <a:t>Aplikacija</a:t>
            </a:r>
            <a:r>
              <a:rPr lang="en-US" dirty="0" smtClean="0"/>
              <a:t> </a:t>
            </a:r>
            <a:r>
              <a:rPr lang="en-US" dirty="0" err="1" smtClean="0"/>
              <a:t>ce</a:t>
            </a:r>
            <a:r>
              <a:rPr lang="en-US" dirty="0" smtClean="0"/>
              <a:t> </a:t>
            </a:r>
            <a:r>
              <a:rPr lang="en-US" dirty="0" err="1" smtClean="0"/>
              <a:t>biti</a:t>
            </a:r>
            <a:r>
              <a:rPr lang="en-US" dirty="0" smtClean="0"/>
              <a:t> </a:t>
            </a:r>
            <a:r>
              <a:rPr lang="en-US" dirty="0" err="1" smtClean="0"/>
              <a:t>kori</a:t>
            </a:r>
            <a:r>
              <a:rPr lang="sr-Latn-RS" dirty="0" smtClean="0"/>
              <a:t>šć</a:t>
            </a:r>
            <a:r>
              <a:rPr lang="en-US" dirty="0" err="1" smtClean="0"/>
              <a:t>ena</a:t>
            </a:r>
            <a:r>
              <a:rPr lang="en-US" dirty="0" smtClean="0"/>
              <a:t> </a:t>
            </a:r>
            <a:r>
              <a:rPr lang="en-US" dirty="0" err="1" smtClean="0"/>
              <a:t>samo</a:t>
            </a:r>
            <a:r>
              <a:rPr lang="en-US" dirty="0" smtClean="0"/>
              <a:t> </a:t>
            </a:r>
            <a:r>
              <a:rPr lang="en-US" dirty="0" err="1" smtClean="0"/>
              <a:t>za</a:t>
            </a:r>
            <a:r>
              <a:rPr lang="en-US" dirty="0" smtClean="0"/>
              <a:t> </a:t>
            </a:r>
            <a:r>
              <a:rPr lang="en-US" dirty="0" err="1" smtClean="0"/>
              <a:t>analizu</a:t>
            </a:r>
            <a:r>
              <a:rPr lang="en-US" dirty="0" smtClean="0"/>
              <a:t> </a:t>
            </a:r>
            <a:r>
              <a:rPr lang="en-US" dirty="0" err="1" smtClean="0"/>
              <a:t>prosledjene</a:t>
            </a:r>
            <a:r>
              <a:rPr lang="en-US" dirty="0" smtClean="0"/>
              <a:t> </a:t>
            </a:r>
            <a:r>
              <a:rPr lang="en-US" dirty="0" err="1" smtClean="0"/>
              <a:t>slike</a:t>
            </a:r>
            <a:r>
              <a:rPr lang="en-US" dirty="0" smtClean="0"/>
              <a:t>, ne </a:t>
            </a:r>
            <a:r>
              <a:rPr lang="en-US" dirty="0" err="1" smtClean="0"/>
              <a:t>snimka</a:t>
            </a:r>
            <a:endParaRPr lang="en-US" dirty="0" smtClean="0"/>
          </a:p>
          <a:p>
            <a:r>
              <a:rPr lang="en-US" dirty="0" err="1" smtClean="0"/>
              <a:t>Slike</a:t>
            </a:r>
            <a:r>
              <a:rPr lang="en-US" dirty="0" smtClean="0"/>
              <a:t> </a:t>
            </a:r>
            <a:r>
              <a:rPr lang="en-US" dirty="0" err="1" smtClean="0"/>
              <a:t>nad</a:t>
            </a:r>
            <a:r>
              <a:rPr lang="en-US" dirty="0" smtClean="0"/>
              <a:t> </a:t>
            </a:r>
            <a:r>
              <a:rPr lang="en-US" dirty="0" err="1" smtClean="0"/>
              <a:t>kojima</a:t>
            </a:r>
            <a:r>
              <a:rPr lang="en-US" dirty="0" smtClean="0"/>
              <a:t> </a:t>
            </a:r>
            <a:r>
              <a:rPr lang="en-US" dirty="0" err="1" smtClean="0"/>
              <a:t>cemo</a:t>
            </a:r>
            <a:r>
              <a:rPr lang="en-US" dirty="0" smtClean="0"/>
              <a:t> </a:t>
            </a:r>
            <a:r>
              <a:rPr lang="en-US" dirty="0" err="1" smtClean="0"/>
              <a:t>vr</a:t>
            </a:r>
            <a:r>
              <a:rPr lang="sr-Latn-RS" dirty="0" smtClean="0"/>
              <a:t>š</a:t>
            </a:r>
            <a:r>
              <a:rPr lang="en-US" dirty="0" err="1" smtClean="0"/>
              <a:t>iti</a:t>
            </a:r>
            <a:r>
              <a:rPr lang="en-US" dirty="0" smtClean="0"/>
              <a:t> </a:t>
            </a:r>
            <a:r>
              <a:rPr lang="en-US" dirty="0" err="1" smtClean="0"/>
              <a:t>ispitivanje</a:t>
            </a:r>
            <a:r>
              <a:rPr lang="en-US" dirty="0" smtClean="0"/>
              <a:t> </a:t>
            </a:r>
            <a:r>
              <a:rPr lang="en-US" dirty="0" smtClean="0"/>
              <a:t>bi</a:t>
            </a:r>
            <a:r>
              <a:rPr lang="sr-Latn-RS" dirty="0" smtClean="0"/>
              <a:t>ć</a:t>
            </a:r>
            <a:r>
              <a:rPr lang="en-US" dirty="0" smtClean="0"/>
              <a:t>e </a:t>
            </a:r>
            <a:r>
              <a:rPr lang="en-US" dirty="0" err="1" smtClean="0"/>
              <a:t>kolekcija</a:t>
            </a:r>
            <a:r>
              <a:rPr lang="en-US" dirty="0" smtClean="0"/>
              <a:t> “</a:t>
            </a:r>
            <a:r>
              <a:rPr lang="en-US" dirty="0" err="1" smtClean="0"/>
              <a:t>mugshot</a:t>
            </a:r>
            <a:r>
              <a:rPr lang="en-US" dirty="0" smtClean="0"/>
              <a:t>”, </a:t>
            </a:r>
            <a:r>
              <a:rPr lang="en-US" dirty="0" err="1" smtClean="0"/>
              <a:t>samo</a:t>
            </a:r>
            <a:r>
              <a:rPr lang="en-US" dirty="0" smtClean="0"/>
              <a:t> </a:t>
            </a:r>
            <a:r>
              <a:rPr lang="en-US" dirty="0" err="1" smtClean="0"/>
              <a:t>anfas</a:t>
            </a:r>
            <a:r>
              <a:rPr lang="en-US" dirty="0" smtClean="0"/>
              <a:t> </a:t>
            </a:r>
            <a:r>
              <a:rPr lang="en-US" dirty="0" err="1" smtClean="0"/>
              <a:t>verzija</a:t>
            </a:r>
            <a:endParaRPr lang="en-US" dirty="0" smtClean="0"/>
          </a:p>
          <a:p>
            <a:r>
              <a:rPr lang="en-US" dirty="0" err="1" smtClean="0"/>
              <a:t>Mugshot</a:t>
            </a:r>
            <a:r>
              <a:rPr lang="en-US" dirty="0" smtClean="0"/>
              <a:t>  - </a:t>
            </a:r>
            <a:r>
              <a:rPr lang="en-US" dirty="0" err="1" smtClean="0"/>
              <a:t>interni</a:t>
            </a:r>
            <a:r>
              <a:rPr lang="en-US" dirty="0" smtClean="0"/>
              <a:t> </a:t>
            </a:r>
            <a:r>
              <a:rPr lang="en-US" dirty="0" err="1" smtClean="0"/>
              <a:t>termin</a:t>
            </a:r>
            <a:r>
              <a:rPr lang="en-US" dirty="0" smtClean="0"/>
              <a:t> </a:t>
            </a:r>
            <a:r>
              <a:rPr lang="en-US" dirty="0" err="1" smtClean="0"/>
              <a:t>za</a:t>
            </a:r>
            <a:r>
              <a:rPr lang="en-US" dirty="0" smtClean="0"/>
              <a:t> </a:t>
            </a:r>
            <a:r>
              <a:rPr lang="en-US" dirty="0" err="1" smtClean="0"/>
              <a:t>policijsku</a:t>
            </a:r>
            <a:r>
              <a:rPr lang="en-US" dirty="0" smtClean="0"/>
              <a:t> </a:t>
            </a:r>
            <a:r>
              <a:rPr lang="en-US" dirty="0" err="1" smtClean="0"/>
              <a:t>sliku</a:t>
            </a:r>
            <a:r>
              <a:rPr lang="en-US" dirty="0" smtClean="0"/>
              <a:t>, </a:t>
            </a:r>
            <a:r>
              <a:rPr lang="en-US" dirty="0" err="1" smtClean="0"/>
              <a:t>oslikava</a:t>
            </a:r>
            <a:r>
              <a:rPr lang="en-US" dirty="0" smtClean="0"/>
              <a:t> </a:t>
            </a:r>
            <a:r>
              <a:rPr lang="en-US" dirty="0" err="1" smtClean="0"/>
              <a:t>profil</a:t>
            </a:r>
            <a:r>
              <a:rPr lang="en-US" dirty="0" smtClean="0"/>
              <a:t> </a:t>
            </a:r>
            <a:r>
              <a:rPr lang="sr-Latn-RS" dirty="0" smtClean="0"/>
              <a:t>č</a:t>
            </a:r>
            <a:r>
              <a:rPr lang="en-US" dirty="0" err="1" smtClean="0"/>
              <a:t>oveka</a:t>
            </a:r>
            <a:r>
              <a:rPr lang="en-US" dirty="0" smtClean="0"/>
              <a:t> </a:t>
            </a:r>
            <a:r>
              <a:rPr lang="en-US" dirty="0" err="1" smtClean="0"/>
              <a:t>iz</a:t>
            </a:r>
            <a:r>
              <a:rPr lang="en-US" dirty="0" smtClean="0"/>
              <a:t> </a:t>
            </a:r>
            <a:r>
              <a:rPr lang="en-US" dirty="0" err="1" smtClean="0"/>
              <a:t>dve</a:t>
            </a:r>
            <a:r>
              <a:rPr lang="en-US" dirty="0" smtClean="0"/>
              <a:t> </a:t>
            </a:r>
            <a:r>
              <a:rPr lang="en-US" dirty="0" err="1" smtClean="0"/>
              <a:t>pozicije</a:t>
            </a:r>
            <a:r>
              <a:rPr lang="en-US" dirty="0" smtClean="0"/>
              <a:t> (</a:t>
            </a:r>
            <a:r>
              <a:rPr lang="en-US" dirty="0" err="1" smtClean="0"/>
              <a:t>anfas</a:t>
            </a:r>
            <a:r>
              <a:rPr lang="en-US" dirty="0" smtClean="0"/>
              <a:t>, </a:t>
            </a:r>
            <a:r>
              <a:rPr lang="en-US" dirty="0" err="1" smtClean="0"/>
              <a:t>profil</a:t>
            </a:r>
            <a:r>
              <a:rPr lang="en-US" dirty="0" smtClean="0"/>
              <a:t>) </a:t>
            </a:r>
            <a:r>
              <a:rPr lang="en-US" dirty="0" smtClean="0"/>
              <a:t>tipi</a:t>
            </a:r>
            <a:r>
              <a:rPr lang="sr-Latn-RS" dirty="0" smtClean="0"/>
              <a:t>č</a:t>
            </a:r>
            <a:r>
              <a:rPr lang="en-US" dirty="0" smtClean="0"/>
              <a:t>no </a:t>
            </a:r>
            <a:r>
              <a:rPr lang="en-US" dirty="0" smtClean="0"/>
              <a:t>se </a:t>
            </a:r>
            <a:r>
              <a:rPr lang="en-US" dirty="0" err="1" smtClean="0"/>
              <a:t>slika</a:t>
            </a:r>
            <a:r>
              <a:rPr lang="en-US" dirty="0" smtClean="0"/>
              <a:t> </a:t>
            </a:r>
            <a:r>
              <a:rPr lang="en-US" dirty="0" err="1" smtClean="0"/>
              <a:t>prilikom</a:t>
            </a:r>
            <a:r>
              <a:rPr lang="en-US" dirty="0" smtClean="0"/>
              <a:t> </a:t>
            </a:r>
            <a:r>
              <a:rPr lang="en-US" dirty="0" smtClean="0"/>
              <a:t>hap</a:t>
            </a:r>
            <a:r>
              <a:rPr lang="sr-Latn-RS" dirty="0" smtClean="0"/>
              <a:t>š</a:t>
            </a:r>
            <a:r>
              <a:rPr lang="en-US" dirty="0" err="1" smtClean="0"/>
              <a:t>enja</a:t>
            </a:r>
            <a:endParaRPr lang="en-US" dirty="0" smtClean="0"/>
          </a:p>
          <a:p>
            <a:r>
              <a:rPr lang="en-US" dirty="0" err="1" smtClean="0"/>
              <a:t>Poenta</a:t>
            </a:r>
            <a:r>
              <a:rPr lang="en-US" dirty="0" smtClean="0"/>
              <a:t> bi </a:t>
            </a:r>
            <a:r>
              <a:rPr lang="en-US" dirty="0" err="1" smtClean="0"/>
              <a:t>bila</a:t>
            </a:r>
            <a:r>
              <a:rPr lang="en-US" dirty="0" smtClean="0"/>
              <a:t> da </a:t>
            </a:r>
            <a:r>
              <a:rPr lang="en-US" dirty="0" err="1" smtClean="0"/>
              <a:t>nam</a:t>
            </a:r>
            <a:r>
              <a:rPr lang="en-US" dirty="0" smtClean="0"/>
              <a:t> </a:t>
            </a:r>
            <a:r>
              <a:rPr lang="en-US" dirty="0" err="1" smtClean="0"/>
              <a:t>nagovesti</a:t>
            </a:r>
            <a:r>
              <a:rPr lang="en-US" dirty="0" smtClean="0"/>
              <a:t> </a:t>
            </a:r>
            <a:r>
              <a:rPr lang="en-US" dirty="0" err="1" smtClean="0"/>
              <a:t>karakteristike</a:t>
            </a:r>
            <a:r>
              <a:rPr lang="en-US" dirty="0" smtClean="0"/>
              <a:t> </a:t>
            </a:r>
            <a:r>
              <a:rPr lang="en-US" dirty="0" err="1" smtClean="0"/>
              <a:t>zatvorenika</a:t>
            </a:r>
            <a:r>
              <a:rPr lang="en-US" dirty="0" smtClean="0"/>
              <a:t>, </a:t>
            </a:r>
            <a:r>
              <a:rPr lang="en-US" dirty="0" err="1" smtClean="0"/>
              <a:t>kao</a:t>
            </a:r>
            <a:r>
              <a:rPr lang="en-US" dirty="0" smtClean="0"/>
              <a:t> </a:t>
            </a:r>
            <a:r>
              <a:rPr lang="en-US" dirty="0" err="1" smtClean="0"/>
              <a:t>neko</a:t>
            </a:r>
            <a:r>
              <a:rPr lang="en-US" dirty="0" smtClean="0"/>
              <a:t> </a:t>
            </a:r>
            <a:r>
              <a:rPr lang="en-US" dirty="0" err="1" smtClean="0"/>
              <a:t>usmerenje</a:t>
            </a:r>
            <a:r>
              <a:rPr lang="en-US" dirty="0" smtClean="0"/>
              <a:t> </a:t>
            </a:r>
            <a:r>
              <a:rPr lang="en-US" dirty="0" err="1" smtClean="0"/>
              <a:t>prilikom</a:t>
            </a:r>
            <a:r>
              <a:rPr lang="en-US" dirty="0" smtClean="0"/>
              <a:t> </a:t>
            </a:r>
            <a:r>
              <a:rPr lang="en-US" dirty="0" err="1" smtClean="0"/>
              <a:t>istrage</a:t>
            </a:r>
            <a:r>
              <a:rPr lang="en-US" dirty="0" smtClean="0"/>
              <a:t> </a:t>
            </a:r>
            <a:r>
              <a:rPr lang="en-US" dirty="0" err="1" smtClean="0"/>
              <a:t>na</a:t>
            </a:r>
            <a:r>
              <a:rPr lang="en-US" dirty="0" smtClean="0"/>
              <a:t> pr.</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0510" y="2874209"/>
            <a:ext cx="3505200" cy="21897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667000"/>
            <a:ext cx="3505200" cy="2396938"/>
          </a:xfrm>
          <a:prstGeom prst="rect">
            <a:avLst/>
          </a:prstGeom>
        </p:spPr>
      </p:pic>
    </p:spTree>
    <p:extLst>
      <p:ext uri="{BB962C8B-B14F-4D97-AF65-F5344CB8AC3E}">
        <p14:creationId xmlns:p14="http://schemas.microsoft.com/office/powerpoint/2010/main" val="25128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Stanje</a:t>
            </a:r>
            <a:r>
              <a:rPr lang="en-US" dirty="0" smtClean="0"/>
              <a:t> u </a:t>
            </a:r>
            <a:r>
              <a:rPr lang="en-US" dirty="0" err="1" smtClean="0"/>
              <a:t>oblasti</a:t>
            </a:r>
            <a:endParaRPr lang="en-US" dirty="0"/>
          </a:p>
        </p:txBody>
      </p:sp>
      <p:sp>
        <p:nvSpPr>
          <p:cNvPr id="3" name="Content Placeholder 2"/>
          <p:cNvSpPr>
            <a:spLocks noGrp="1"/>
          </p:cNvSpPr>
          <p:nvPr>
            <p:ph idx="1"/>
          </p:nvPr>
        </p:nvSpPr>
        <p:spPr>
          <a:xfrm>
            <a:off x="457200" y="1524000"/>
            <a:ext cx="8077200" cy="3962400"/>
          </a:xfrm>
        </p:spPr>
        <p:txBody>
          <a:bodyPr/>
          <a:lstStyle/>
          <a:p>
            <a:r>
              <a:rPr lang="en-US" sz="1800" dirty="0" err="1" smtClean="0"/>
              <a:t>Prepoznavanje</a:t>
            </a:r>
            <a:r>
              <a:rPr lang="en-US" sz="1800" dirty="0" smtClean="0"/>
              <a:t> </a:t>
            </a:r>
            <a:r>
              <a:rPr lang="en-US" sz="1800" dirty="0" err="1" smtClean="0"/>
              <a:t>lica</a:t>
            </a:r>
            <a:r>
              <a:rPr lang="en-US" sz="1800" dirty="0" smtClean="0"/>
              <a:t> i </a:t>
            </a:r>
            <a:r>
              <a:rPr lang="en-US" sz="1800" dirty="0" err="1" smtClean="0"/>
              <a:t>njegovih</a:t>
            </a:r>
            <a:r>
              <a:rPr lang="en-US" sz="1800" dirty="0" smtClean="0"/>
              <a:t> </a:t>
            </a:r>
            <a:r>
              <a:rPr lang="en-US" sz="1800" dirty="0" err="1" smtClean="0"/>
              <a:t>delova</a:t>
            </a:r>
            <a:r>
              <a:rPr lang="en-US" sz="1800" dirty="0" smtClean="0"/>
              <a:t> </a:t>
            </a:r>
            <a:r>
              <a:rPr lang="en-US" sz="1800" dirty="0" err="1" smtClean="0"/>
              <a:t>ve</a:t>
            </a:r>
            <a:r>
              <a:rPr lang="sr-Latn-RS" sz="1800" dirty="0" smtClean="0"/>
              <a:t>ć</a:t>
            </a:r>
            <a:r>
              <a:rPr lang="en-US" sz="1800" dirty="0" smtClean="0"/>
              <a:t> </a:t>
            </a:r>
            <a:r>
              <a:rPr lang="en-US" sz="1800" dirty="0" smtClean="0"/>
              <a:t>je </a:t>
            </a:r>
            <a:r>
              <a:rPr lang="en-US" sz="1800" dirty="0" err="1" smtClean="0"/>
              <a:t>uveliko</a:t>
            </a:r>
            <a:r>
              <a:rPr lang="en-US" sz="1800" dirty="0" smtClean="0"/>
              <a:t> </a:t>
            </a:r>
            <a:r>
              <a:rPr lang="en-US" sz="1800" dirty="0" err="1" smtClean="0"/>
              <a:t>razvijeno</a:t>
            </a:r>
            <a:r>
              <a:rPr lang="en-US" sz="1800" dirty="0" smtClean="0"/>
              <a:t> i </a:t>
            </a:r>
            <a:r>
              <a:rPr lang="en-US" sz="1800" dirty="0" err="1" smtClean="0"/>
              <a:t>rasprostranjeno</a:t>
            </a:r>
            <a:r>
              <a:rPr lang="en-US" sz="1800" dirty="0" smtClean="0"/>
              <a:t> (</a:t>
            </a:r>
            <a:r>
              <a:rPr lang="en-US" sz="1800" dirty="0" err="1" smtClean="0"/>
              <a:t>kamere</a:t>
            </a:r>
            <a:r>
              <a:rPr lang="en-US" sz="1800" dirty="0" smtClean="0"/>
              <a:t>: </a:t>
            </a:r>
            <a:r>
              <a:rPr lang="en-US" sz="1800" dirty="0" err="1" smtClean="0"/>
              <a:t>prepoznavanje</a:t>
            </a:r>
            <a:r>
              <a:rPr lang="en-US" sz="1800" dirty="0" smtClean="0"/>
              <a:t> </a:t>
            </a:r>
            <a:r>
              <a:rPr lang="en-US" sz="1800" dirty="0" err="1" smtClean="0"/>
              <a:t>lica</a:t>
            </a:r>
            <a:r>
              <a:rPr lang="en-US" sz="1800" dirty="0" smtClean="0"/>
              <a:t>, </a:t>
            </a:r>
            <a:r>
              <a:rPr lang="en-US" sz="1800" dirty="0" smtClean="0"/>
              <a:t>o</a:t>
            </a:r>
            <a:r>
              <a:rPr lang="sr-Latn-RS" sz="1800" dirty="0" smtClean="0"/>
              <a:t>č</a:t>
            </a:r>
            <a:r>
              <a:rPr lang="en-US" sz="1800" dirty="0" err="1" smtClean="0"/>
              <a:t>iju</a:t>
            </a:r>
            <a:r>
              <a:rPr lang="en-US" sz="1800" dirty="0" smtClean="0"/>
              <a:t> </a:t>
            </a:r>
            <a:r>
              <a:rPr lang="en-US" sz="1800" dirty="0" smtClean="0"/>
              <a:t>– </a:t>
            </a:r>
            <a:r>
              <a:rPr lang="en-US" sz="1800" dirty="0" err="1" smtClean="0"/>
              <a:t>otklanjanje</a:t>
            </a:r>
            <a:r>
              <a:rPr lang="en-US" sz="1800" dirty="0" smtClean="0"/>
              <a:t> </a:t>
            </a:r>
            <a:r>
              <a:rPr lang="en-US" sz="1800" dirty="0" err="1" smtClean="0"/>
              <a:t>crvene</a:t>
            </a:r>
            <a:r>
              <a:rPr lang="en-US" sz="1800" dirty="0" smtClean="0"/>
              <a:t> </a:t>
            </a:r>
            <a:r>
              <a:rPr lang="en-US" sz="1800" dirty="0" err="1" smtClean="0"/>
              <a:t>mrlje</a:t>
            </a:r>
            <a:r>
              <a:rPr lang="en-US" sz="1800" dirty="0" smtClean="0"/>
              <a:t>, </a:t>
            </a:r>
            <a:r>
              <a:rPr lang="en-US" sz="1800" dirty="0" err="1" smtClean="0"/>
              <a:t>socijalne</a:t>
            </a:r>
            <a:r>
              <a:rPr lang="en-US" sz="1800" dirty="0" smtClean="0"/>
              <a:t> </a:t>
            </a:r>
            <a:r>
              <a:rPr lang="en-US" sz="1800" dirty="0" err="1" smtClean="0"/>
              <a:t>mre</a:t>
            </a:r>
            <a:r>
              <a:rPr lang="sr-Latn-RS" sz="1800" dirty="0" smtClean="0"/>
              <a:t>ž</a:t>
            </a:r>
            <a:r>
              <a:rPr lang="en-US" sz="1800" dirty="0" smtClean="0"/>
              <a:t>e </a:t>
            </a:r>
            <a:r>
              <a:rPr lang="en-US" sz="1800" dirty="0" smtClean="0"/>
              <a:t>– </a:t>
            </a:r>
            <a:r>
              <a:rPr lang="en-US" sz="1800" dirty="0" err="1" smtClean="0"/>
              <a:t>ponuda</a:t>
            </a:r>
            <a:r>
              <a:rPr lang="en-US" sz="1800" dirty="0" smtClean="0"/>
              <a:t> </a:t>
            </a:r>
            <a:r>
              <a:rPr lang="en-US" sz="1800" dirty="0" err="1" smtClean="0"/>
              <a:t>tagovanja</a:t>
            </a:r>
            <a:r>
              <a:rPr lang="en-US" sz="1800" dirty="0" smtClean="0"/>
              <a:t> </a:t>
            </a:r>
            <a:r>
              <a:rPr lang="en-US" sz="1800" dirty="0" err="1" smtClean="0"/>
              <a:t>na</a:t>
            </a:r>
            <a:r>
              <a:rPr lang="en-US" sz="1800" dirty="0" smtClean="0"/>
              <a:t> </a:t>
            </a:r>
            <a:r>
              <a:rPr lang="en-US" sz="1800" dirty="0" err="1" smtClean="0"/>
              <a:t>slici</a:t>
            </a:r>
            <a:r>
              <a:rPr lang="en-US" sz="1800" dirty="0" smtClean="0"/>
              <a:t> </a:t>
            </a:r>
            <a:r>
              <a:rPr lang="en-US" sz="1800" dirty="0" err="1" smtClean="0"/>
              <a:t>na</a:t>
            </a:r>
            <a:r>
              <a:rPr lang="en-US" sz="1800" dirty="0" smtClean="0"/>
              <a:t> </a:t>
            </a:r>
            <a:r>
              <a:rPr lang="en-US" sz="1800" dirty="0" err="1" smtClean="0"/>
              <a:t>osnovu</a:t>
            </a:r>
            <a:r>
              <a:rPr lang="en-US" sz="1800" dirty="0" smtClean="0"/>
              <a:t> </a:t>
            </a:r>
            <a:r>
              <a:rPr lang="en-US" sz="1800" dirty="0" err="1" smtClean="0"/>
              <a:t>prepoznatog</a:t>
            </a:r>
            <a:r>
              <a:rPr lang="en-US" sz="1800" dirty="0" smtClean="0"/>
              <a:t> </a:t>
            </a:r>
            <a:r>
              <a:rPr lang="en-US" sz="1800" dirty="0" err="1" smtClean="0"/>
              <a:t>lica</a:t>
            </a:r>
            <a:r>
              <a:rPr lang="en-US" sz="1800" dirty="0" smtClean="0"/>
              <a:t> </a:t>
            </a:r>
            <a:r>
              <a:rPr lang="en-US" sz="1800" dirty="0" err="1" smtClean="0"/>
              <a:t>itd</a:t>
            </a:r>
            <a:r>
              <a:rPr lang="en-US" sz="1800" dirty="0" smtClean="0"/>
              <a:t>.)</a:t>
            </a:r>
          </a:p>
          <a:p>
            <a:endParaRPr lang="en-US" sz="1800" dirty="0" smtClean="0"/>
          </a:p>
          <a:p>
            <a:r>
              <a:rPr lang="en-US" sz="1800" dirty="0" err="1" smtClean="0"/>
              <a:t>Konkretno</a:t>
            </a:r>
            <a:r>
              <a:rPr lang="en-US" sz="1800" dirty="0" smtClean="0"/>
              <a:t>, </a:t>
            </a:r>
            <a:r>
              <a:rPr lang="en-US" sz="1800" dirty="0" err="1" smtClean="0"/>
              <a:t>sto</a:t>
            </a:r>
            <a:r>
              <a:rPr lang="en-US" sz="1800" dirty="0" smtClean="0"/>
              <a:t> se </a:t>
            </a:r>
            <a:r>
              <a:rPr lang="en-US" sz="1800" dirty="0" err="1" smtClean="0"/>
              <a:t>ti</a:t>
            </a:r>
            <a:r>
              <a:rPr lang="sr-Latn-RS" sz="1800" dirty="0" smtClean="0"/>
              <a:t>č</a:t>
            </a:r>
            <a:r>
              <a:rPr lang="en-US" sz="1800" dirty="0" smtClean="0"/>
              <a:t>e </a:t>
            </a:r>
            <a:r>
              <a:rPr lang="en-US" sz="1800" dirty="0" err="1" smtClean="0"/>
              <a:t>softvera</a:t>
            </a:r>
            <a:r>
              <a:rPr lang="en-US" sz="1800" dirty="0" smtClean="0"/>
              <a:t> </a:t>
            </a:r>
            <a:r>
              <a:rPr lang="en-US" sz="1800" dirty="0" err="1" smtClean="0"/>
              <a:t>za</a:t>
            </a:r>
            <a:r>
              <a:rPr lang="en-US" sz="1800" dirty="0" smtClean="0"/>
              <a:t> </a:t>
            </a:r>
            <a:r>
              <a:rPr lang="en-US" sz="1800" dirty="0" err="1" smtClean="0"/>
              <a:t>ovakav</a:t>
            </a:r>
            <a:r>
              <a:rPr lang="en-US" sz="1800" dirty="0" smtClean="0"/>
              <a:t> tip </a:t>
            </a:r>
            <a:r>
              <a:rPr lang="en-US" sz="1800" dirty="0" err="1" smtClean="0"/>
              <a:t>analize</a:t>
            </a:r>
            <a:r>
              <a:rPr lang="en-US" sz="1800" dirty="0" smtClean="0"/>
              <a:t> </a:t>
            </a:r>
            <a:r>
              <a:rPr lang="en-US" sz="1800" dirty="0" err="1" smtClean="0"/>
              <a:t>kontura</a:t>
            </a:r>
            <a:r>
              <a:rPr lang="en-US" sz="1800" dirty="0" smtClean="0"/>
              <a:t> </a:t>
            </a:r>
            <a:r>
              <a:rPr lang="en-US" sz="1800" dirty="0" err="1" smtClean="0"/>
              <a:t>lica</a:t>
            </a:r>
            <a:r>
              <a:rPr lang="en-US" sz="1800" dirty="0" smtClean="0"/>
              <a:t> </a:t>
            </a:r>
            <a:r>
              <a:rPr lang="en-US" sz="1800" dirty="0" err="1" smtClean="0"/>
              <a:t>nema</a:t>
            </a:r>
            <a:r>
              <a:rPr lang="en-US" sz="1800" dirty="0" smtClean="0"/>
              <a:t> </a:t>
            </a:r>
            <a:r>
              <a:rPr lang="en-US" sz="1800" dirty="0" err="1" smtClean="0"/>
              <a:t>puno</a:t>
            </a:r>
            <a:r>
              <a:rPr lang="en-US" sz="1800" dirty="0" smtClean="0"/>
              <a:t> </a:t>
            </a:r>
            <a:r>
              <a:rPr lang="sr-Latn-RS" sz="1800" dirty="0" smtClean="0"/>
              <a:t>gotovih </a:t>
            </a:r>
            <a:r>
              <a:rPr lang="en-US" sz="1800" dirty="0" smtClean="0"/>
              <a:t>re</a:t>
            </a:r>
            <a:r>
              <a:rPr lang="sr-Latn-RS" sz="1800" dirty="0" smtClean="0"/>
              <a:t>š</a:t>
            </a:r>
            <a:r>
              <a:rPr lang="en-US" sz="1800" dirty="0" err="1" smtClean="0"/>
              <a:t>enja</a:t>
            </a:r>
            <a:endParaRPr lang="en-US" sz="1800" dirty="0" smtClean="0"/>
          </a:p>
          <a:p>
            <a:endParaRPr lang="en-US" sz="1800" dirty="0"/>
          </a:p>
          <a:p>
            <a:r>
              <a:rPr lang="en-US" sz="1800" dirty="0" err="1" smtClean="0"/>
              <a:t>Dva</a:t>
            </a:r>
            <a:r>
              <a:rPr lang="en-US" sz="1800" dirty="0" smtClean="0"/>
              <a:t>, </a:t>
            </a:r>
            <a:r>
              <a:rPr lang="en-US" sz="1800" dirty="0" err="1" smtClean="0"/>
              <a:t>iole</a:t>
            </a:r>
            <a:r>
              <a:rPr lang="en-US" sz="1800" dirty="0" smtClean="0"/>
              <a:t> </a:t>
            </a:r>
            <a:r>
              <a:rPr lang="en-US" sz="1800" dirty="0" err="1" smtClean="0"/>
              <a:t>popularna</a:t>
            </a:r>
            <a:r>
              <a:rPr lang="en-US" sz="1800" dirty="0" smtClean="0"/>
              <a:t> i </a:t>
            </a:r>
            <a:r>
              <a:rPr lang="en-US" sz="1800" dirty="0" err="1" smtClean="0"/>
              <a:t>kori</a:t>
            </a:r>
            <a:r>
              <a:rPr lang="sr-Latn-RS" sz="1800" dirty="0" smtClean="0"/>
              <a:t>šć</a:t>
            </a:r>
            <a:r>
              <a:rPr lang="en-US" sz="1800" dirty="0" err="1" smtClean="0"/>
              <a:t>ena</a:t>
            </a:r>
            <a:r>
              <a:rPr lang="en-US" sz="1800" dirty="0" smtClean="0"/>
              <a:t> </a:t>
            </a:r>
            <a:r>
              <a:rPr lang="en-US" sz="1800" dirty="0" err="1" smtClean="0"/>
              <a:t>softverska</a:t>
            </a:r>
            <a:r>
              <a:rPr lang="en-US" sz="1800" dirty="0" smtClean="0"/>
              <a:t> </a:t>
            </a:r>
            <a:r>
              <a:rPr lang="en-US" sz="1800" dirty="0" smtClean="0"/>
              <a:t>re</a:t>
            </a:r>
            <a:r>
              <a:rPr lang="sr-Latn-RS" sz="1800" dirty="0" smtClean="0"/>
              <a:t>š</a:t>
            </a:r>
            <a:r>
              <a:rPr lang="en-US" sz="1800" dirty="0" err="1" smtClean="0"/>
              <a:t>enja</a:t>
            </a:r>
            <a:r>
              <a:rPr lang="en-US" sz="1800" dirty="0" smtClean="0"/>
              <a:t> </a:t>
            </a:r>
            <a:r>
              <a:rPr lang="en-US" sz="1800" dirty="0" err="1" smtClean="0"/>
              <a:t>su</a:t>
            </a:r>
            <a:r>
              <a:rPr lang="en-US" sz="1800" dirty="0" smtClean="0"/>
              <a:t> “</a:t>
            </a:r>
            <a:r>
              <a:rPr lang="en-US" sz="1800" b="0" dirty="0">
                <a:hlinkClick r:id="rId2"/>
              </a:rPr>
              <a:t>Physiognomy </a:t>
            </a:r>
            <a:r>
              <a:rPr lang="en-US" sz="1800" b="0" dirty="0" smtClean="0">
                <a:hlinkClick r:id="rId2"/>
              </a:rPr>
              <a:t>Studio</a:t>
            </a:r>
            <a:r>
              <a:rPr lang="en-US" sz="1800" b="0" dirty="0" smtClean="0"/>
              <a:t>” i </a:t>
            </a:r>
            <a:r>
              <a:rPr lang="en-US" sz="1800" b="0" dirty="0" smtClean="0">
                <a:hlinkClick r:id="rId3"/>
              </a:rPr>
              <a:t>“</a:t>
            </a:r>
            <a:r>
              <a:rPr lang="en-US" sz="1800" b="0" dirty="0" smtClean="0">
                <a:hlinkClick r:id="rId4"/>
              </a:rPr>
              <a:t>Digital Physiognomy</a:t>
            </a:r>
            <a:r>
              <a:rPr lang="en-US" sz="1800" b="0" dirty="0" smtClean="0"/>
              <a:t>”</a:t>
            </a:r>
            <a:endParaRPr lang="en-US" sz="1800" b="0" dirty="0"/>
          </a:p>
          <a:p>
            <a:endParaRPr lang="en-US" b="0" dirty="0"/>
          </a:p>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4</a:t>
            </a:fld>
            <a:endParaRPr lang="en-US"/>
          </a:p>
        </p:txBody>
      </p:sp>
    </p:spTree>
    <p:extLst>
      <p:ext uri="{BB962C8B-B14F-4D97-AF65-F5344CB8AC3E}">
        <p14:creationId xmlns:p14="http://schemas.microsoft.com/office/powerpoint/2010/main" val="1981060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smtClean="0"/>
              <a:t>Physiognomy studio</a:t>
            </a:r>
            <a:endParaRPr lang="en-US" dirty="0"/>
          </a:p>
        </p:txBody>
      </p:sp>
      <p:sp>
        <p:nvSpPr>
          <p:cNvPr id="3" name="Content Placeholder 2"/>
          <p:cNvSpPr>
            <a:spLocks noGrp="1"/>
          </p:cNvSpPr>
          <p:nvPr>
            <p:ph idx="1"/>
          </p:nvPr>
        </p:nvSpPr>
        <p:spPr>
          <a:xfrm>
            <a:off x="-27709" y="762000"/>
            <a:ext cx="4572000" cy="4343400"/>
          </a:xfrm>
        </p:spPr>
        <p:txBody>
          <a:bodyPr>
            <a:normAutofit/>
          </a:bodyPr>
          <a:lstStyle/>
          <a:p>
            <a:r>
              <a:rPr lang="en-US" b="0" dirty="0">
                <a:hlinkClick r:id="rId2"/>
              </a:rPr>
              <a:t>Physiognomy </a:t>
            </a:r>
            <a:r>
              <a:rPr lang="en-US" b="0" dirty="0" smtClean="0">
                <a:hlinkClick r:id="rId2"/>
              </a:rPr>
              <a:t>Studio</a:t>
            </a:r>
            <a:r>
              <a:rPr lang="en-US" b="0" dirty="0" smtClean="0"/>
              <a:t> </a:t>
            </a:r>
            <a:r>
              <a:rPr lang="en-US" b="0" dirty="0" err="1" smtClean="0"/>
              <a:t>zahteva</a:t>
            </a:r>
            <a:r>
              <a:rPr lang="en-US" b="0" dirty="0" smtClean="0"/>
              <a:t> da mu se </a:t>
            </a:r>
            <a:r>
              <a:rPr lang="en-US" b="0" dirty="0" err="1" smtClean="0"/>
              <a:t>prosledi</a:t>
            </a:r>
            <a:r>
              <a:rPr lang="en-US" b="0" dirty="0" smtClean="0"/>
              <a:t> </a:t>
            </a:r>
            <a:r>
              <a:rPr lang="en-US" b="0" dirty="0" err="1" smtClean="0"/>
              <a:t>slika</a:t>
            </a:r>
            <a:r>
              <a:rPr lang="en-US" b="0" dirty="0" smtClean="0"/>
              <a:t> u </a:t>
            </a:r>
            <a:r>
              <a:rPr lang="en-US" b="0" dirty="0" err="1" smtClean="0"/>
              <a:t>boji</a:t>
            </a:r>
            <a:r>
              <a:rPr lang="en-US" b="0" dirty="0" smtClean="0"/>
              <a:t> </a:t>
            </a:r>
            <a:r>
              <a:rPr lang="en-US" b="0" dirty="0" err="1" smtClean="0"/>
              <a:t>koja</a:t>
            </a:r>
            <a:r>
              <a:rPr lang="en-US" b="0" dirty="0" smtClean="0"/>
              <a:t> </a:t>
            </a:r>
            <a:r>
              <a:rPr lang="en-US" b="0" dirty="0" err="1" smtClean="0"/>
              <a:t>sadrzi</a:t>
            </a:r>
            <a:r>
              <a:rPr lang="en-US" b="0" dirty="0" smtClean="0"/>
              <a:t> </a:t>
            </a:r>
            <a:r>
              <a:rPr lang="en-US" b="0" dirty="0" err="1" smtClean="0"/>
              <a:t>jedno</a:t>
            </a:r>
            <a:r>
              <a:rPr lang="en-US" b="0" dirty="0" smtClean="0"/>
              <a:t> </a:t>
            </a:r>
            <a:r>
              <a:rPr lang="en-US" b="0" dirty="0" err="1" smtClean="0"/>
              <a:t>ili</a:t>
            </a:r>
            <a:r>
              <a:rPr lang="en-US" b="0" dirty="0" smtClean="0"/>
              <a:t> vise </a:t>
            </a:r>
            <a:r>
              <a:rPr lang="en-US" b="0" dirty="0" err="1" smtClean="0"/>
              <a:t>lica</a:t>
            </a:r>
            <a:r>
              <a:rPr lang="en-US" b="0" dirty="0" smtClean="0"/>
              <a:t> i </a:t>
            </a:r>
            <a:r>
              <a:rPr lang="en-US" b="0" dirty="0" err="1" smtClean="0"/>
              <a:t>daje</a:t>
            </a:r>
            <a:r>
              <a:rPr lang="en-US" b="0" dirty="0" smtClean="0"/>
              <a:t> </a:t>
            </a:r>
            <a:r>
              <a:rPr lang="en-US" b="0" dirty="0" err="1" smtClean="0"/>
              <a:t>rezultate</a:t>
            </a:r>
            <a:r>
              <a:rPr lang="en-US" b="0" dirty="0" smtClean="0"/>
              <a:t> </a:t>
            </a:r>
            <a:r>
              <a:rPr lang="en-US" b="0" dirty="0" err="1" smtClean="0"/>
              <a:t>bazirane</a:t>
            </a:r>
            <a:r>
              <a:rPr lang="en-US" b="0" dirty="0" smtClean="0"/>
              <a:t> </a:t>
            </a:r>
            <a:r>
              <a:rPr lang="en-US" b="0" dirty="0" err="1" smtClean="0"/>
              <a:t>na</a:t>
            </a:r>
            <a:r>
              <a:rPr lang="en-US" b="0" dirty="0" smtClean="0"/>
              <a:t> </a:t>
            </a:r>
            <a:r>
              <a:rPr lang="en-US" b="0" dirty="0" err="1" smtClean="0"/>
              <a:t>kineskom</a:t>
            </a:r>
            <a:r>
              <a:rPr lang="en-US" b="0" dirty="0" smtClean="0"/>
              <a:t> </a:t>
            </a:r>
            <a:r>
              <a:rPr lang="en-US" b="0" dirty="0" err="1" smtClean="0"/>
              <a:t>stilu</a:t>
            </a:r>
            <a:r>
              <a:rPr lang="en-US" b="0" dirty="0" smtClean="0"/>
              <a:t> </a:t>
            </a:r>
            <a:r>
              <a:rPr lang="sr-Latn-RS" b="0" dirty="0" err="1"/>
              <a:t>č</a:t>
            </a:r>
            <a:r>
              <a:rPr lang="en-US" b="0" dirty="0" err="1" smtClean="0"/>
              <a:t>itanja</a:t>
            </a:r>
            <a:r>
              <a:rPr lang="en-US" b="0" dirty="0" smtClean="0"/>
              <a:t> </a:t>
            </a:r>
            <a:r>
              <a:rPr lang="en-US" b="0" dirty="0" err="1" smtClean="0"/>
              <a:t>lica</a:t>
            </a:r>
            <a:endParaRPr lang="en-US" b="0" dirty="0" smtClean="0"/>
          </a:p>
          <a:p>
            <a:endParaRPr lang="en-US" b="0" dirty="0" smtClean="0"/>
          </a:p>
          <a:p>
            <a:r>
              <a:rPr lang="en-US" b="0" dirty="0" err="1" smtClean="0"/>
              <a:t>Kineski</a:t>
            </a:r>
            <a:r>
              <a:rPr lang="en-US" b="0" dirty="0" smtClean="0"/>
              <a:t> </a:t>
            </a:r>
            <a:r>
              <a:rPr lang="en-US" b="0" dirty="0" err="1" smtClean="0"/>
              <a:t>stil</a:t>
            </a:r>
            <a:r>
              <a:rPr lang="en-US" b="0" dirty="0" smtClean="0"/>
              <a:t> </a:t>
            </a:r>
            <a:r>
              <a:rPr lang="en-US" b="0" dirty="0" err="1" smtClean="0"/>
              <a:t>klasifikuje</a:t>
            </a:r>
            <a:r>
              <a:rPr lang="en-US" b="0" dirty="0" smtClean="0"/>
              <a:t> </a:t>
            </a:r>
            <a:r>
              <a:rPr lang="en-US" b="0" dirty="0" err="1" smtClean="0"/>
              <a:t>sva</a:t>
            </a:r>
            <a:r>
              <a:rPr lang="en-US" b="0" dirty="0" smtClean="0"/>
              <a:t> </a:t>
            </a:r>
            <a:r>
              <a:rPr lang="en-US" b="0" dirty="0" err="1" smtClean="0"/>
              <a:t>lica</a:t>
            </a:r>
            <a:r>
              <a:rPr lang="en-US" b="0" dirty="0" smtClean="0"/>
              <a:t> u 5 </a:t>
            </a:r>
            <a:r>
              <a:rPr lang="en-US" b="0" dirty="0" err="1" smtClean="0"/>
              <a:t>kategorija</a:t>
            </a:r>
            <a:r>
              <a:rPr lang="en-US" b="0" dirty="0" smtClean="0"/>
              <a:t> (</a:t>
            </a:r>
            <a:r>
              <a:rPr lang="en-US" b="0" dirty="0" err="1" smtClean="0"/>
              <a:t>drvo</a:t>
            </a:r>
            <a:r>
              <a:rPr lang="en-US" b="0" dirty="0" smtClean="0"/>
              <a:t>, </a:t>
            </a:r>
            <a:r>
              <a:rPr lang="en-US" b="0" dirty="0" err="1" smtClean="0"/>
              <a:t>vatra</a:t>
            </a:r>
            <a:r>
              <a:rPr lang="en-US" b="0" dirty="0" smtClean="0"/>
              <a:t>, </a:t>
            </a:r>
            <a:r>
              <a:rPr lang="en-US" b="0" dirty="0" err="1" smtClean="0"/>
              <a:t>zemlja</a:t>
            </a:r>
            <a:r>
              <a:rPr lang="en-US" b="0" dirty="0" smtClean="0"/>
              <a:t>, </a:t>
            </a:r>
            <a:r>
              <a:rPr lang="en-US" b="0" dirty="0" err="1" smtClean="0"/>
              <a:t>zlato</a:t>
            </a:r>
            <a:r>
              <a:rPr lang="en-US" b="0" dirty="0" smtClean="0"/>
              <a:t> i </a:t>
            </a:r>
            <a:r>
              <a:rPr lang="en-US" b="0" dirty="0" err="1" smtClean="0"/>
              <a:t>voda</a:t>
            </a:r>
            <a:r>
              <a:rPr lang="en-US" b="0" dirty="0" smtClean="0"/>
              <a:t>) </a:t>
            </a:r>
            <a:r>
              <a:rPr lang="en-US" b="0" dirty="0" err="1" smtClean="0"/>
              <a:t>gde</a:t>
            </a:r>
            <a:r>
              <a:rPr lang="en-US" b="0" dirty="0" smtClean="0"/>
              <a:t> </a:t>
            </a:r>
            <a:r>
              <a:rPr lang="en-US" b="0" dirty="0" err="1" smtClean="0"/>
              <a:t>svaka</a:t>
            </a:r>
            <a:r>
              <a:rPr lang="en-US" b="0" dirty="0" smtClean="0"/>
              <a:t> </a:t>
            </a:r>
            <a:r>
              <a:rPr lang="en-US" b="0" dirty="0" err="1" smtClean="0"/>
              <a:t>kategorija</a:t>
            </a:r>
            <a:r>
              <a:rPr lang="en-US" b="0" dirty="0" smtClean="0"/>
              <a:t> </a:t>
            </a:r>
            <a:r>
              <a:rPr lang="en-US" b="0" dirty="0" err="1" smtClean="0"/>
              <a:t>sadr</a:t>
            </a:r>
            <a:r>
              <a:rPr lang="sr-Latn-RS" b="0" dirty="0" smtClean="0"/>
              <a:t>ž</a:t>
            </a:r>
            <a:r>
              <a:rPr lang="en-US" b="0" dirty="0" smtClean="0"/>
              <a:t>i </a:t>
            </a:r>
            <a:r>
              <a:rPr lang="en-US" b="0" dirty="0" err="1" smtClean="0"/>
              <a:t>odredjene</a:t>
            </a:r>
            <a:r>
              <a:rPr lang="en-US" b="0" dirty="0" smtClean="0"/>
              <a:t> </a:t>
            </a:r>
            <a:r>
              <a:rPr lang="en-US" b="0" dirty="0" err="1" smtClean="0"/>
              <a:t>karakteristike</a:t>
            </a:r>
            <a:r>
              <a:rPr lang="en-US" b="0" dirty="0" smtClean="0"/>
              <a:t> </a:t>
            </a:r>
            <a:r>
              <a:rPr lang="en-US" b="0" dirty="0" err="1" smtClean="0"/>
              <a:t>kada</a:t>
            </a:r>
            <a:r>
              <a:rPr lang="en-US" b="0" dirty="0" smtClean="0"/>
              <a:t> je </a:t>
            </a:r>
            <a:r>
              <a:rPr lang="en-US" b="0" dirty="0" err="1" smtClean="0"/>
              <a:t>posmatrana</a:t>
            </a:r>
            <a:r>
              <a:rPr lang="en-US" b="0" dirty="0" smtClean="0"/>
              <a:t> </a:t>
            </a:r>
            <a:r>
              <a:rPr lang="en-US" b="0" dirty="0" err="1" smtClean="0"/>
              <a:t>osoba</a:t>
            </a:r>
            <a:r>
              <a:rPr lang="en-US" b="0" dirty="0" smtClean="0"/>
              <a:t> u </a:t>
            </a:r>
            <a:r>
              <a:rPr lang="en-US" b="0" dirty="0" smtClean="0"/>
              <a:t>du</a:t>
            </a:r>
            <a:r>
              <a:rPr lang="sr-Latn-RS" b="0" dirty="0" smtClean="0"/>
              <a:t>š</a:t>
            </a:r>
            <a:r>
              <a:rPr lang="en-US" b="0" dirty="0" err="1" smtClean="0"/>
              <a:t>evnom</a:t>
            </a:r>
            <a:r>
              <a:rPr lang="en-US" b="0" dirty="0" smtClean="0"/>
              <a:t> </a:t>
            </a:r>
            <a:r>
              <a:rPr lang="en-US" b="0" dirty="0" err="1" smtClean="0"/>
              <a:t>balansu</a:t>
            </a:r>
            <a:r>
              <a:rPr lang="en-US" b="0" dirty="0" smtClean="0"/>
              <a:t> i </a:t>
            </a:r>
            <a:r>
              <a:rPr lang="en-US" b="0" dirty="0" err="1" smtClean="0"/>
              <a:t>kada</a:t>
            </a:r>
            <a:r>
              <a:rPr lang="en-US" b="0" dirty="0" smtClean="0"/>
              <a:t> je u </a:t>
            </a:r>
            <a:r>
              <a:rPr lang="en-US" b="0" dirty="0" err="1" smtClean="0"/>
              <a:t>disbalansu</a:t>
            </a:r>
            <a:r>
              <a:rPr lang="en-US" b="0" dirty="0" smtClean="0"/>
              <a:t> i </a:t>
            </a:r>
            <a:r>
              <a:rPr lang="en-US" b="0" dirty="0" err="1" smtClean="0"/>
              <a:t>stvari</a:t>
            </a:r>
            <a:r>
              <a:rPr lang="en-US" b="0" dirty="0" smtClean="0"/>
              <a:t> </a:t>
            </a:r>
            <a:r>
              <a:rPr lang="en-US" b="0" dirty="0" err="1" smtClean="0"/>
              <a:t>koje</a:t>
            </a:r>
            <a:r>
              <a:rPr lang="en-US" b="0" dirty="0" smtClean="0"/>
              <a:t> </a:t>
            </a:r>
            <a:r>
              <a:rPr lang="en-US" b="0" dirty="0" err="1" smtClean="0"/>
              <a:t>odgovaraju</a:t>
            </a:r>
            <a:r>
              <a:rPr lang="en-US" b="0" dirty="0" smtClean="0"/>
              <a:t> </a:t>
            </a:r>
            <a:r>
              <a:rPr lang="en-US" b="0" dirty="0" err="1" smtClean="0"/>
              <a:t>njegovoj</a:t>
            </a:r>
            <a:r>
              <a:rPr lang="en-US" b="0" dirty="0" smtClean="0"/>
              <a:t> </a:t>
            </a:r>
            <a:r>
              <a:rPr lang="en-US" b="0" dirty="0" smtClean="0"/>
              <a:t>li</a:t>
            </a:r>
            <a:r>
              <a:rPr lang="sr-Latn-RS" b="0" dirty="0" smtClean="0"/>
              <a:t>č</a:t>
            </a:r>
            <a:r>
              <a:rPr lang="en-US" b="0" dirty="0" err="1" smtClean="0"/>
              <a:t>nosti</a:t>
            </a:r>
            <a:r>
              <a:rPr lang="en-US" b="0" dirty="0" smtClean="0"/>
              <a:t>, </a:t>
            </a:r>
            <a:r>
              <a:rPr lang="en-US" b="0" dirty="0" err="1" smtClean="0"/>
              <a:t>na</a:t>
            </a:r>
            <a:r>
              <a:rPr lang="en-US" b="0" dirty="0" smtClean="0"/>
              <a:t> pr. </a:t>
            </a:r>
            <a:r>
              <a:rPr lang="en-US" b="0" dirty="0" err="1" smtClean="0"/>
              <a:t>boja</a:t>
            </a:r>
            <a:r>
              <a:rPr lang="en-US" b="0" dirty="0" smtClean="0"/>
              <a:t>, </a:t>
            </a:r>
            <a:r>
              <a:rPr lang="en-US" b="0" dirty="0" err="1" smtClean="0"/>
              <a:t>godi</a:t>
            </a:r>
            <a:r>
              <a:rPr lang="sr-Latn-RS" b="0" dirty="0" smtClean="0"/>
              <a:t>š</a:t>
            </a:r>
            <a:r>
              <a:rPr lang="en-US" b="0" dirty="0" err="1" smtClean="0"/>
              <a:t>enje</a:t>
            </a:r>
            <a:r>
              <a:rPr lang="en-US" b="0" dirty="0" smtClean="0"/>
              <a:t> </a:t>
            </a:r>
            <a:r>
              <a:rPr lang="en-US" b="0" dirty="0" err="1" smtClean="0"/>
              <a:t>doba</a:t>
            </a:r>
            <a:r>
              <a:rPr lang="en-US" b="0"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724082"/>
            <a:ext cx="4563901" cy="4178118"/>
          </a:xfrm>
          <a:prstGeom prst="rect">
            <a:avLst/>
          </a:prstGeom>
        </p:spPr>
      </p:pic>
    </p:spTree>
    <p:extLst>
      <p:ext uri="{BB962C8B-B14F-4D97-AF65-F5344CB8AC3E}">
        <p14:creationId xmlns:p14="http://schemas.microsoft.com/office/powerpoint/2010/main" val="2443554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Digital </a:t>
            </a:r>
            <a:r>
              <a:rPr lang="en-US" dirty="0" err="1" smtClean="0"/>
              <a:t>phisiognomy</a:t>
            </a:r>
            <a:endParaRPr lang="en-US" dirty="0"/>
          </a:p>
        </p:txBody>
      </p:sp>
      <p:sp>
        <p:nvSpPr>
          <p:cNvPr id="3" name="Content Placeholder 2"/>
          <p:cNvSpPr>
            <a:spLocks noGrp="1"/>
          </p:cNvSpPr>
          <p:nvPr>
            <p:ph idx="1"/>
          </p:nvPr>
        </p:nvSpPr>
        <p:spPr>
          <a:xfrm>
            <a:off x="838200" y="1447800"/>
            <a:ext cx="7520940" cy="3579849"/>
          </a:xfrm>
        </p:spPr>
        <p:txBody>
          <a:bodyPr/>
          <a:lstStyle/>
          <a:p>
            <a:r>
              <a:rPr lang="en-US" b="0" dirty="0">
                <a:hlinkClick r:id="rId2"/>
              </a:rPr>
              <a:t>Digital </a:t>
            </a:r>
            <a:r>
              <a:rPr lang="en-US" b="0" dirty="0" smtClean="0">
                <a:hlinkClick r:id="rId2"/>
              </a:rPr>
              <a:t>Physiognomy</a:t>
            </a:r>
            <a:r>
              <a:rPr lang="en-US" b="0" dirty="0" smtClean="0"/>
              <a:t> je </a:t>
            </a:r>
            <a:r>
              <a:rPr lang="en-US" b="0" dirty="0" err="1" smtClean="0"/>
              <a:t>dosta</a:t>
            </a:r>
            <a:r>
              <a:rPr lang="en-US" b="0" dirty="0" smtClean="0"/>
              <a:t> </a:t>
            </a:r>
            <a:r>
              <a:rPr lang="en-US" b="0" dirty="0" err="1" smtClean="0"/>
              <a:t>kompleksniji</a:t>
            </a:r>
            <a:r>
              <a:rPr lang="en-US" b="0" dirty="0" smtClean="0"/>
              <a:t> </a:t>
            </a:r>
            <a:r>
              <a:rPr lang="en-US" b="0" dirty="0" err="1" smtClean="0"/>
              <a:t>softver</a:t>
            </a:r>
            <a:r>
              <a:rPr lang="en-US" b="0" dirty="0" smtClean="0"/>
              <a:t>, </a:t>
            </a:r>
            <a:r>
              <a:rPr lang="en-US" b="0" dirty="0" err="1" smtClean="0"/>
              <a:t>sa</a:t>
            </a:r>
            <a:r>
              <a:rPr lang="en-US" b="0" dirty="0" smtClean="0"/>
              <a:t> </a:t>
            </a:r>
            <a:r>
              <a:rPr lang="en-US" b="0" dirty="0" smtClean="0"/>
              <a:t>vi</a:t>
            </a:r>
            <a:r>
              <a:rPr lang="sr-Latn-RS" b="0" dirty="0" smtClean="0"/>
              <a:t>š</a:t>
            </a:r>
            <a:r>
              <a:rPr lang="en-US" b="0" dirty="0" smtClean="0"/>
              <a:t>e </a:t>
            </a:r>
            <a:r>
              <a:rPr lang="en-US" b="0" dirty="0" err="1" smtClean="0"/>
              <a:t>mogu</a:t>
            </a:r>
            <a:r>
              <a:rPr lang="sr-Latn-RS" b="0" dirty="0" smtClean="0"/>
              <a:t>ć</a:t>
            </a:r>
            <a:r>
              <a:rPr lang="en-US" b="0" dirty="0" err="1" smtClean="0"/>
              <a:t>nosti</a:t>
            </a:r>
            <a:r>
              <a:rPr lang="en-US" b="0" dirty="0" smtClean="0"/>
              <a:t> </a:t>
            </a:r>
            <a:r>
              <a:rPr lang="en-US" b="0" dirty="0" smtClean="0"/>
              <a:t>i </a:t>
            </a:r>
            <a:r>
              <a:rPr lang="en-US" b="0" dirty="0" err="1" smtClean="0"/>
              <a:t>detaljnijim</a:t>
            </a:r>
            <a:r>
              <a:rPr lang="en-US" b="0" dirty="0" smtClean="0"/>
              <a:t> </a:t>
            </a:r>
            <a:r>
              <a:rPr lang="en-US" b="0" dirty="0" err="1" smtClean="0"/>
              <a:t>analizama</a:t>
            </a:r>
            <a:endParaRPr lang="en-US" b="0" dirty="0" smtClean="0"/>
          </a:p>
          <a:p>
            <a:r>
              <a:rPr lang="en-US" b="0" dirty="0" err="1" smtClean="0"/>
              <a:t>Razlika</a:t>
            </a:r>
            <a:r>
              <a:rPr lang="en-US" b="0" dirty="0" smtClean="0"/>
              <a:t> u </a:t>
            </a:r>
            <a:r>
              <a:rPr lang="en-US" b="0" dirty="0" err="1" smtClean="0"/>
              <a:t>odnosu</a:t>
            </a:r>
            <a:r>
              <a:rPr lang="en-US" b="0" dirty="0" smtClean="0"/>
              <a:t> </a:t>
            </a:r>
            <a:r>
              <a:rPr lang="en-US" b="0" dirty="0" err="1" smtClean="0"/>
              <a:t>na</a:t>
            </a:r>
            <a:r>
              <a:rPr lang="en-US" b="0" dirty="0" smtClean="0"/>
              <a:t> </a:t>
            </a:r>
            <a:r>
              <a:rPr lang="en-US" b="0" dirty="0" err="1" smtClean="0"/>
              <a:t>prethodni</a:t>
            </a:r>
            <a:r>
              <a:rPr lang="en-US" b="0" dirty="0" smtClean="0"/>
              <a:t> je </a:t>
            </a:r>
            <a:r>
              <a:rPr lang="sr-Latn-RS" b="0" dirty="0" smtClean="0"/>
              <a:t>š</a:t>
            </a:r>
            <a:r>
              <a:rPr lang="en-US" b="0" dirty="0" smtClean="0"/>
              <a:t>to </a:t>
            </a:r>
            <a:r>
              <a:rPr lang="en-US" b="0" dirty="0" smtClean="0"/>
              <a:t>se ne </a:t>
            </a:r>
            <a:r>
              <a:rPr lang="en-US" b="0" dirty="0" err="1" smtClean="0"/>
              <a:t>radi</a:t>
            </a:r>
            <a:r>
              <a:rPr lang="en-US" b="0" dirty="0" smtClean="0"/>
              <a:t> </a:t>
            </a:r>
            <a:r>
              <a:rPr lang="en-US" b="0" dirty="0" err="1" smtClean="0"/>
              <a:t>prepoznavanje</a:t>
            </a:r>
            <a:r>
              <a:rPr lang="en-US" b="0" dirty="0" smtClean="0"/>
              <a:t> </a:t>
            </a:r>
            <a:r>
              <a:rPr lang="en-US" b="0" dirty="0" err="1" smtClean="0"/>
              <a:t>lica</a:t>
            </a:r>
            <a:r>
              <a:rPr lang="en-US" b="0" dirty="0" smtClean="0"/>
              <a:t>, </a:t>
            </a:r>
            <a:r>
              <a:rPr lang="en-US" b="0" dirty="0" err="1" smtClean="0"/>
              <a:t>vec</a:t>
            </a:r>
            <a:r>
              <a:rPr lang="en-US" b="0" dirty="0" smtClean="0"/>
              <a:t> mi </a:t>
            </a:r>
            <a:r>
              <a:rPr lang="en-US" b="0" dirty="0" err="1" smtClean="0"/>
              <a:t>biramo</a:t>
            </a:r>
            <a:r>
              <a:rPr lang="en-US" b="0" dirty="0" smtClean="0"/>
              <a:t> lice </a:t>
            </a:r>
            <a:r>
              <a:rPr lang="en-US" b="0" dirty="0" err="1" smtClean="0"/>
              <a:t>iz</a:t>
            </a:r>
            <a:r>
              <a:rPr lang="en-US" b="0" dirty="0" smtClean="0"/>
              <a:t> </a:t>
            </a:r>
            <a:r>
              <a:rPr lang="en-US" b="0" dirty="0" err="1" smtClean="0"/>
              <a:t>galerija</a:t>
            </a:r>
            <a:r>
              <a:rPr lang="en-US" b="0" dirty="0" smtClean="0"/>
              <a:t> (</a:t>
            </a:r>
            <a:r>
              <a:rPr lang="en-US" b="0" dirty="0" err="1" smtClean="0"/>
              <a:t>ima</a:t>
            </a:r>
            <a:r>
              <a:rPr lang="en-US" b="0" dirty="0" smtClean="0"/>
              <a:t> </a:t>
            </a:r>
            <a:r>
              <a:rPr lang="en-US" b="0" dirty="0" err="1" smtClean="0"/>
              <a:t>dosta</a:t>
            </a:r>
            <a:r>
              <a:rPr lang="en-US" b="0" dirty="0" smtClean="0"/>
              <a:t> </a:t>
            </a:r>
            <a:r>
              <a:rPr lang="en-US" b="0" dirty="0" err="1" smtClean="0"/>
              <a:t>primera</a:t>
            </a:r>
            <a:r>
              <a:rPr lang="en-US" b="0" dirty="0" smtClean="0"/>
              <a:t>, </a:t>
            </a:r>
            <a:r>
              <a:rPr lang="en-US" b="0" dirty="0" err="1" smtClean="0"/>
              <a:t>za</a:t>
            </a:r>
            <a:r>
              <a:rPr lang="en-US" b="0" dirty="0" smtClean="0"/>
              <a:t> </a:t>
            </a:r>
            <a:r>
              <a:rPr lang="en-US" b="0" dirty="0" err="1" smtClean="0"/>
              <a:t>neke</a:t>
            </a:r>
            <a:r>
              <a:rPr lang="en-US" b="0" dirty="0" smtClean="0"/>
              <a:t> </a:t>
            </a:r>
            <a:r>
              <a:rPr lang="en-US" b="0" dirty="0" err="1" smtClean="0"/>
              <a:t>poznatije</a:t>
            </a:r>
            <a:r>
              <a:rPr lang="en-US" b="0" dirty="0" smtClean="0"/>
              <a:t> </a:t>
            </a:r>
            <a:r>
              <a:rPr lang="en-US" b="0" dirty="0" err="1" smtClean="0"/>
              <a:t>licnosti</a:t>
            </a:r>
            <a:r>
              <a:rPr lang="en-US" b="0" dirty="0" smtClean="0"/>
              <a:t>), i </a:t>
            </a:r>
            <a:r>
              <a:rPr lang="en-US" b="0" dirty="0" err="1" smtClean="0"/>
              <a:t>sa</a:t>
            </a:r>
            <a:r>
              <a:rPr lang="en-US" b="0" dirty="0" smtClean="0"/>
              <a:t> </a:t>
            </a:r>
            <a:r>
              <a:rPr lang="en-US" b="0" dirty="0" err="1" smtClean="0"/>
              <a:t>njega</a:t>
            </a:r>
            <a:r>
              <a:rPr lang="en-US" b="0" dirty="0" smtClean="0"/>
              <a:t> se </a:t>
            </a:r>
            <a:r>
              <a:rPr lang="en-US" b="0" dirty="0" err="1" smtClean="0"/>
              <a:t>izdvajaju</a:t>
            </a:r>
            <a:r>
              <a:rPr lang="en-US" b="0" dirty="0" smtClean="0"/>
              <a:t> </a:t>
            </a:r>
            <a:r>
              <a:rPr lang="en-US" b="0" dirty="0" err="1" smtClean="0"/>
              <a:t>regioni</a:t>
            </a:r>
            <a:r>
              <a:rPr lang="en-US" b="0" dirty="0" smtClean="0"/>
              <a:t> od </a:t>
            </a:r>
            <a:r>
              <a:rPr lang="en-US" b="0" dirty="0" err="1" smtClean="0"/>
              <a:t>vaznosti</a:t>
            </a:r>
            <a:r>
              <a:rPr lang="en-US" b="0" dirty="0" smtClean="0"/>
              <a:t> (</a:t>
            </a:r>
            <a:r>
              <a:rPr lang="en-US" b="0" dirty="0" err="1" smtClean="0"/>
              <a:t>oci</a:t>
            </a:r>
            <a:r>
              <a:rPr lang="en-US" b="0" dirty="0" smtClean="0"/>
              <a:t>, </a:t>
            </a:r>
            <a:r>
              <a:rPr lang="en-US" b="0" dirty="0" err="1" smtClean="0"/>
              <a:t>usne</a:t>
            </a:r>
            <a:r>
              <a:rPr lang="en-US" b="0" dirty="0" smtClean="0"/>
              <a:t>, </a:t>
            </a:r>
            <a:r>
              <a:rPr lang="en-US" b="0" dirty="0" err="1" smtClean="0"/>
              <a:t>obrve</a:t>
            </a:r>
            <a:r>
              <a:rPr lang="en-US" b="0" dirty="0" smtClean="0"/>
              <a:t>, </a:t>
            </a:r>
            <a:r>
              <a:rPr lang="en-US" b="0" dirty="0" err="1" smtClean="0"/>
              <a:t>usi</a:t>
            </a:r>
            <a:r>
              <a:rPr lang="en-US" b="0" dirty="0" smtClean="0"/>
              <a:t>, </a:t>
            </a:r>
            <a:r>
              <a:rPr lang="en-US" b="0" dirty="0" err="1" smtClean="0"/>
              <a:t>nos</a:t>
            </a:r>
            <a:r>
              <a:rPr lang="en-US" b="0" dirty="0" smtClean="0"/>
              <a:t>), </a:t>
            </a:r>
            <a:r>
              <a:rPr lang="en-US" b="0" dirty="0" err="1" smtClean="0"/>
              <a:t>analizira</a:t>
            </a:r>
            <a:r>
              <a:rPr lang="en-US" b="0" dirty="0" smtClean="0"/>
              <a:t> se </a:t>
            </a:r>
            <a:r>
              <a:rPr lang="en-US" b="0" dirty="0" err="1" smtClean="0"/>
              <a:t>oblik</a:t>
            </a:r>
            <a:r>
              <a:rPr lang="en-US" b="0" dirty="0" smtClean="0"/>
              <a:t> </a:t>
            </a:r>
            <a:r>
              <a:rPr lang="en-US" b="0" dirty="0" err="1" smtClean="0"/>
              <a:t>lobanje</a:t>
            </a:r>
            <a:r>
              <a:rPr lang="en-US" b="0" dirty="0" smtClean="0"/>
              <a:t> i </a:t>
            </a:r>
            <a:r>
              <a:rPr lang="en-US" b="0" dirty="0" err="1" smtClean="0"/>
              <a:t>kose</a:t>
            </a:r>
            <a:r>
              <a:rPr lang="en-US" b="0" dirty="0" smtClean="0"/>
              <a:t> i od toga se </a:t>
            </a:r>
            <a:r>
              <a:rPr lang="en-US" b="0" dirty="0" err="1" smtClean="0"/>
              <a:t>pravi</a:t>
            </a:r>
            <a:r>
              <a:rPr lang="en-US" b="0" dirty="0" smtClean="0"/>
              <a:t> </a:t>
            </a:r>
            <a:r>
              <a:rPr lang="en-US" b="0" dirty="0" err="1" smtClean="0"/>
              <a:t>fotorobot</a:t>
            </a:r>
            <a:r>
              <a:rPr lang="en-US" b="0" dirty="0" smtClean="0"/>
              <a:t>, </a:t>
            </a:r>
            <a:r>
              <a:rPr lang="en-US" b="0" dirty="0" err="1" smtClean="0"/>
              <a:t>koji</a:t>
            </a:r>
            <a:r>
              <a:rPr lang="en-US" b="0" dirty="0" smtClean="0"/>
              <a:t> </a:t>
            </a:r>
            <a:r>
              <a:rPr lang="en-US" b="0" dirty="0" err="1" smtClean="0"/>
              <a:t>mo</a:t>
            </a:r>
            <a:r>
              <a:rPr lang="sr-Latn-RS" b="0" dirty="0" smtClean="0"/>
              <a:t>ž</a:t>
            </a:r>
            <a:r>
              <a:rPr lang="en-US" b="0" dirty="0" err="1" smtClean="0"/>
              <a:t>emo</a:t>
            </a:r>
            <a:r>
              <a:rPr lang="en-US" b="0" dirty="0" smtClean="0"/>
              <a:t> </a:t>
            </a:r>
            <a:r>
              <a:rPr lang="en-US" b="0" dirty="0" err="1" smtClean="0"/>
              <a:t>dodatno</a:t>
            </a:r>
            <a:r>
              <a:rPr lang="en-US" b="0" dirty="0" smtClean="0"/>
              <a:t> </a:t>
            </a:r>
            <a:r>
              <a:rPr lang="en-US" b="0" dirty="0" err="1" smtClean="0"/>
              <a:t>podesiti</a:t>
            </a:r>
            <a:r>
              <a:rPr lang="en-US" b="0" dirty="0" smtClean="0"/>
              <a:t> </a:t>
            </a:r>
            <a:r>
              <a:rPr lang="en-US" b="0" dirty="0" err="1" smtClean="0"/>
              <a:t>tako</a:t>
            </a:r>
            <a:r>
              <a:rPr lang="en-US" b="0" dirty="0" smtClean="0"/>
              <a:t> da </a:t>
            </a:r>
            <a:r>
              <a:rPr lang="sr-Latn-RS" b="0" dirty="0" smtClean="0"/>
              <a:t>š</a:t>
            </a:r>
            <a:r>
              <a:rPr lang="en-US" b="0" dirty="0" smtClean="0"/>
              <a:t>to vi</a:t>
            </a:r>
            <a:r>
              <a:rPr lang="sr-Latn-RS" b="0" dirty="0" smtClean="0"/>
              <a:t>š</a:t>
            </a:r>
            <a:r>
              <a:rPr lang="en-US" b="0" dirty="0" smtClean="0"/>
              <a:t>e li</a:t>
            </a:r>
            <a:r>
              <a:rPr lang="sr-Latn-RS" b="0" dirty="0" smtClean="0"/>
              <a:t>č</a:t>
            </a:r>
            <a:r>
              <a:rPr lang="en-US" b="0" dirty="0" smtClean="0"/>
              <a:t>i </a:t>
            </a:r>
            <a:r>
              <a:rPr lang="en-US" b="0" dirty="0" err="1" smtClean="0"/>
              <a:t>na</a:t>
            </a:r>
            <a:r>
              <a:rPr lang="en-US" b="0" dirty="0" smtClean="0"/>
              <a:t> original i </a:t>
            </a:r>
            <a:r>
              <a:rPr lang="en-US" b="0" dirty="0" err="1" smtClean="0"/>
              <a:t>nad</a:t>
            </a:r>
            <a:r>
              <a:rPr lang="en-US" b="0" dirty="0" smtClean="0"/>
              <a:t> </a:t>
            </a:r>
            <a:r>
              <a:rPr lang="en-US" b="0" dirty="0" err="1" smtClean="0"/>
              <a:t>njim</a:t>
            </a:r>
            <a:r>
              <a:rPr lang="en-US" b="0" dirty="0" smtClean="0"/>
              <a:t> se </a:t>
            </a:r>
            <a:r>
              <a:rPr lang="en-US" b="0" dirty="0" err="1" smtClean="0"/>
              <a:t>radi</a:t>
            </a:r>
            <a:r>
              <a:rPr lang="en-US" b="0" dirty="0" smtClean="0"/>
              <a:t> </a:t>
            </a:r>
            <a:r>
              <a:rPr lang="en-US" b="0" dirty="0" err="1" smtClean="0"/>
              <a:t>prora</a:t>
            </a:r>
            <a:r>
              <a:rPr lang="sr-Latn-RS" b="0" dirty="0" smtClean="0"/>
              <a:t>č</a:t>
            </a:r>
            <a:r>
              <a:rPr lang="en-US" b="0" dirty="0" err="1" smtClean="0"/>
              <a:t>unavanje</a:t>
            </a:r>
            <a:r>
              <a:rPr lang="en-US" b="0" dirty="0" smtClean="0"/>
              <a:t> </a:t>
            </a:r>
            <a:r>
              <a:rPr lang="en-US" b="0" dirty="0" err="1" smtClean="0"/>
              <a:t>osobina</a:t>
            </a:r>
            <a:r>
              <a:rPr lang="en-US" b="0" dirty="0" smtClean="0"/>
              <a:t>, </a:t>
            </a:r>
            <a:r>
              <a:rPr lang="en-US" b="0" dirty="0" err="1" smtClean="0"/>
              <a:t>koje</a:t>
            </a:r>
            <a:r>
              <a:rPr lang="en-US" b="0" dirty="0" smtClean="0"/>
              <a:t> </a:t>
            </a:r>
            <a:r>
              <a:rPr lang="en-US" b="0" dirty="0" err="1" smtClean="0"/>
              <a:t>su</a:t>
            </a:r>
            <a:r>
              <a:rPr lang="en-US" b="0" dirty="0" smtClean="0"/>
              <a:t> </a:t>
            </a:r>
            <a:r>
              <a:rPr lang="en-US" b="0" dirty="0" err="1" smtClean="0"/>
              <a:t>prezentovane</a:t>
            </a:r>
            <a:r>
              <a:rPr lang="en-US" b="0" dirty="0" smtClean="0"/>
              <a:t> </a:t>
            </a:r>
            <a:r>
              <a:rPr lang="en-US" b="0" dirty="0" err="1" smtClean="0"/>
              <a:t>skalama</a:t>
            </a:r>
            <a:r>
              <a:rPr lang="en-US" b="0" dirty="0" smtClean="0"/>
              <a:t>, </a:t>
            </a:r>
            <a:r>
              <a:rPr lang="en-US" b="0" dirty="0" err="1" smtClean="0"/>
              <a:t>za</a:t>
            </a:r>
            <a:r>
              <a:rPr lang="en-US" b="0" dirty="0" smtClean="0"/>
              <a:t> </a:t>
            </a:r>
            <a:r>
              <a:rPr lang="en-US" b="0" dirty="0" err="1" smtClean="0"/>
              <a:t>razliku</a:t>
            </a:r>
            <a:r>
              <a:rPr lang="en-US" b="0" dirty="0" smtClean="0"/>
              <a:t> od </a:t>
            </a:r>
            <a:r>
              <a:rPr lang="en-US" b="0" dirty="0" err="1" smtClean="0"/>
              <a:t>proslog</a:t>
            </a:r>
            <a:r>
              <a:rPr lang="en-US" b="0" dirty="0" smtClean="0"/>
              <a:t> </a:t>
            </a:r>
            <a:r>
              <a:rPr lang="en-US" b="0" dirty="0" err="1" smtClean="0"/>
              <a:t>primera</a:t>
            </a:r>
            <a:r>
              <a:rPr lang="en-US" b="0" dirty="0" smtClean="0"/>
              <a:t> </a:t>
            </a:r>
            <a:r>
              <a:rPr lang="en-US" b="0" dirty="0" err="1" smtClean="0"/>
              <a:t>gde</a:t>
            </a:r>
            <a:r>
              <a:rPr lang="en-US" b="0" dirty="0" smtClean="0"/>
              <a:t> je </a:t>
            </a:r>
            <a:r>
              <a:rPr lang="en-US" b="0" dirty="0" err="1" smtClean="0"/>
              <a:t>rezultat</a:t>
            </a:r>
            <a:r>
              <a:rPr lang="en-US" b="0" dirty="0" smtClean="0"/>
              <a:t> </a:t>
            </a:r>
            <a:r>
              <a:rPr lang="en-US" b="0" dirty="0" err="1" smtClean="0"/>
              <a:t>davan</a:t>
            </a:r>
            <a:r>
              <a:rPr lang="en-US" b="0" dirty="0" smtClean="0"/>
              <a:t> </a:t>
            </a:r>
            <a:r>
              <a:rPr lang="en-US" b="0" dirty="0" err="1" smtClean="0"/>
              <a:t>opisno</a:t>
            </a:r>
            <a:r>
              <a:rPr lang="en-US" b="0" dirty="0" smtClean="0"/>
              <a:t> i </a:t>
            </a:r>
            <a:r>
              <a:rPr lang="en-US" b="0" dirty="0" err="1" smtClean="0"/>
              <a:t>gde</a:t>
            </a:r>
            <a:r>
              <a:rPr lang="en-US" b="0" dirty="0" smtClean="0"/>
              <a:t> je </a:t>
            </a:r>
            <a:r>
              <a:rPr lang="en-US" b="0" dirty="0" err="1" smtClean="0"/>
              <a:t>postojalo</a:t>
            </a:r>
            <a:r>
              <a:rPr lang="en-US" b="0" dirty="0" smtClean="0"/>
              <a:t> </a:t>
            </a:r>
            <a:r>
              <a:rPr lang="en-US" b="0" dirty="0" err="1" smtClean="0"/>
              <a:t>samo</a:t>
            </a:r>
            <a:r>
              <a:rPr lang="en-US" b="0" dirty="0" smtClean="0"/>
              <a:t> 5 </a:t>
            </a:r>
            <a:r>
              <a:rPr lang="en-US" b="0" dirty="0" err="1" smtClean="0"/>
              <a:t>mogucih</a:t>
            </a:r>
            <a:r>
              <a:rPr lang="en-US" b="0" dirty="0" smtClean="0"/>
              <a:t> </a:t>
            </a:r>
            <a:r>
              <a:rPr lang="en-US" b="0" dirty="0" err="1" smtClean="0"/>
              <a:t>resenja</a:t>
            </a:r>
            <a:r>
              <a:rPr lang="en-US" b="0" dirty="0" smtClean="0"/>
              <a:t> </a:t>
            </a:r>
            <a:r>
              <a:rPr lang="en-US" b="0" dirty="0" err="1" smtClean="0"/>
              <a:t>ovde</a:t>
            </a:r>
            <a:r>
              <a:rPr lang="en-US" b="0" dirty="0" smtClean="0"/>
              <a:t> </a:t>
            </a:r>
            <a:r>
              <a:rPr lang="en-US" b="0" dirty="0" err="1" smtClean="0"/>
              <a:t>imamo</a:t>
            </a:r>
            <a:r>
              <a:rPr lang="en-US" b="0" dirty="0" smtClean="0"/>
              <a:t> 6 </a:t>
            </a:r>
            <a:r>
              <a:rPr lang="en-US" b="0" dirty="0" err="1" smtClean="0"/>
              <a:t>skala</a:t>
            </a:r>
            <a:r>
              <a:rPr lang="en-US" b="0" dirty="0" smtClean="0"/>
              <a:t> </a:t>
            </a:r>
            <a:r>
              <a:rPr lang="en-US" b="0" dirty="0" err="1" smtClean="0"/>
              <a:t>koje</a:t>
            </a:r>
            <a:r>
              <a:rPr lang="en-US" b="0" dirty="0" smtClean="0"/>
              <a:t> </a:t>
            </a:r>
            <a:r>
              <a:rPr lang="en-US" b="0" dirty="0" err="1" smtClean="0"/>
              <a:t>nam</a:t>
            </a:r>
            <a:r>
              <a:rPr lang="en-US" b="0" dirty="0" smtClean="0"/>
              <a:t> </a:t>
            </a:r>
            <a:r>
              <a:rPr lang="en-US" b="0" dirty="0" err="1" smtClean="0"/>
              <a:t>pokazuju</a:t>
            </a:r>
            <a:r>
              <a:rPr lang="en-US" b="0" dirty="0"/>
              <a:t> </a:t>
            </a:r>
            <a:r>
              <a:rPr lang="en-US" b="0" dirty="0" err="1" smtClean="0"/>
              <a:t>meru</a:t>
            </a:r>
            <a:r>
              <a:rPr lang="en-US" b="0" dirty="0" smtClean="0"/>
              <a:t> </a:t>
            </a:r>
            <a:r>
              <a:rPr lang="en-US" b="0" dirty="0" err="1" smtClean="0"/>
              <a:t>pripanosti</a:t>
            </a:r>
            <a:r>
              <a:rPr lang="en-US" b="0" dirty="0" smtClean="0"/>
              <a:t> </a:t>
            </a:r>
            <a:r>
              <a:rPr lang="en-US" b="0" dirty="0" err="1" smtClean="0"/>
              <a:t>nekoj</a:t>
            </a:r>
            <a:r>
              <a:rPr lang="en-US" b="0" dirty="0" smtClean="0"/>
              <a:t> </a:t>
            </a:r>
            <a:r>
              <a:rPr lang="en-US" b="0" dirty="0" err="1" smtClean="0"/>
              <a:t>osobini</a:t>
            </a:r>
            <a:r>
              <a:rPr lang="en-US" b="0" dirty="0" smtClean="0"/>
              <a:t>, </a:t>
            </a:r>
            <a:r>
              <a:rPr lang="en-US" b="0" dirty="0" err="1" smtClean="0"/>
              <a:t>odnosno</a:t>
            </a:r>
            <a:r>
              <a:rPr lang="en-US" b="0" dirty="0" smtClean="0"/>
              <a:t> </a:t>
            </a:r>
            <a:r>
              <a:rPr lang="en-US" b="0" dirty="0" err="1" smtClean="0"/>
              <a:t>njenoj</a:t>
            </a:r>
            <a:r>
              <a:rPr lang="en-US" b="0" dirty="0" smtClean="0"/>
              <a:t> </a:t>
            </a:r>
            <a:r>
              <a:rPr lang="en-US" b="0" dirty="0" err="1" smtClean="0"/>
              <a:t>kontra-osobini</a:t>
            </a:r>
            <a:r>
              <a:rPr lang="en-US" b="0" dirty="0" smtClean="0"/>
              <a:t> (</a:t>
            </a:r>
            <a:r>
              <a:rPr lang="en-US" b="0" dirty="0" err="1" smtClean="0"/>
              <a:t>na</a:t>
            </a:r>
            <a:r>
              <a:rPr lang="en-US" b="0" dirty="0" smtClean="0"/>
              <a:t> pr. </a:t>
            </a:r>
            <a:r>
              <a:rPr lang="en-US" b="0" dirty="0" err="1" smtClean="0"/>
              <a:t>pesimista-optimista</a:t>
            </a:r>
            <a:r>
              <a:rPr lang="en-US" b="0" dirty="0" smtClean="0"/>
              <a:t>), 6 </a:t>
            </a:r>
            <a:r>
              <a:rPr lang="en-US" b="0" dirty="0" err="1" smtClean="0"/>
              <a:t>skala</a:t>
            </a:r>
            <a:r>
              <a:rPr lang="en-US" b="0" dirty="0" smtClean="0"/>
              <a:t> </a:t>
            </a:r>
            <a:r>
              <a:rPr lang="en-US" b="0" dirty="0" err="1" smtClean="0"/>
              <a:t>intenziteta</a:t>
            </a:r>
            <a:r>
              <a:rPr lang="en-US" b="0" dirty="0" smtClean="0"/>
              <a:t> </a:t>
            </a:r>
            <a:r>
              <a:rPr lang="en-US" b="0" dirty="0" err="1" smtClean="0"/>
              <a:t>neke</a:t>
            </a:r>
            <a:r>
              <a:rPr lang="en-US" b="0" dirty="0" smtClean="0"/>
              <a:t> </a:t>
            </a:r>
            <a:r>
              <a:rPr lang="en-US" b="0" dirty="0" err="1" smtClean="0"/>
              <a:t>osobine</a:t>
            </a:r>
            <a:r>
              <a:rPr lang="en-US" b="0" dirty="0" smtClean="0"/>
              <a:t>, </a:t>
            </a:r>
            <a:r>
              <a:rPr lang="en-US" b="0" dirty="0" err="1" smtClean="0"/>
              <a:t>karijeru</a:t>
            </a:r>
            <a:r>
              <a:rPr lang="en-US" b="0" dirty="0" smtClean="0"/>
              <a:t> </a:t>
            </a:r>
            <a:r>
              <a:rPr lang="en-US" b="0" dirty="0" err="1" smtClean="0"/>
              <a:t>koja</a:t>
            </a:r>
            <a:r>
              <a:rPr lang="en-US" b="0" dirty="0" smtClean="0"/>
              <a:t> bi </a:t>
            </a:r>
            <a:r>
              <a:rPr lang="en-US" b="0" dirty="0" err="1" smtClean="0"/>
              <a:t>odgovarala</a:t>
            </a:r>
            <a:r>
              <a:rPr lang="en-US" b="0" dirty="0" smtClean="0"/>
              <a:t> </a:t>
            </a:r>
            <a:r>
              <a:rPr lang="sr-Latn-RS" b="0" dirty="0" smtClean="0"/>
              <a:t>č</a:t>
            </a:r>
            <a:r>
              <a:rPr lang="en-US" b="0" dirty="0" err="1" smtClean="0"/>
              <a:t>oveku</a:t>
            </a:r>
            <a:r>
              <a:rPr lang="en-US" b="0" dirty="0" smtClean="0"/>
              <a:t> </a:t>
            </a:r>
            <a:r>
              <a:rPr lang="en-US" b="0" dirty="0" err="1" smtClean="0"/>
              <a:t>sa</a:t>
            </a:r>
            <a:r>
              <a:rPr lang="en-US" b="0" dirty="0" smtClean="0"/>
              <a:t> </a:t>
            </a:r>
            <a:r>
              <a:rPr lang="en-US" b="0" dirty="0" err="1" smtClean="0"/>
              <a:t>ovakvim</a:t>
            </a:r>
            <a:r>
              <a:rPr lang="en-US" b="0" dirty="0" smtClean="0"/>
              <a:t> </a:t>
            </a:r>
            <a:r>
              <a:rPr lang="en-US" b="0" dirty="0" err="1" smtClean="0"/>
              <a:t>osobinama</a:t>
            </a:r>
            <a:endParaRPr lang="en-US" b="0" dirty="0" smtClean="0"/>
          </a:p>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6</a:t>
            </a:fld>
            <a:endParaRPr lang="en-US"/>
          </a:p>
        </p:txBody>
      </p:sp>
    </p:spTree>
    <p:extLst>
      <p:ext uri="{BB962C8B-B14F-4D97-AF65-F5344CB8AC3E}">
        <p14:creationId xmlns:p14="http://schemas.microsoft.com/office/powerpoint/2010/main" val="303395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a:t>Digital </a:t>
            </a:r>
            <a:r>
              <a:rPr lang="en-US" dirty="0" smtClean="0"/>
              <a:t>physiognomy</a:t>
            </a:r>
            <a:endParaRPr lang="en-US" dirty="0"/>
          </a:p>
        </p:txBody>
      </p:sp>
      <p:sp>
        <p:nvSpPr>
          <p:cNvPr id="3" name="Content Placeholder 2"/>
          <p:cNvSpPr>
            <a:spLocks noGrp="1"/>
          </p:cNvSpPr>
          <p:nvPr>
            <p:ph idx="1"/>
          </p:nvPr>
        </p:nvSpPr>
        <p:spPr>
          <a:xfrm>
            <a:off x="304800" y="914400"/>
            <a:ext cx="8610600" cy="304800"/>
          </a:xfrm>
        </p:spPr>
        <p:txBody>
          <a:bodyPr>
            <a:normAutofit fontScale="92500" lnSpcReduction="10000"/>
          </a:bodyPr>
          <a:lstStyle/>
          <a:p>
            <a:r>
              <a:rPr lang="en-US" dirty="0" err="1" smtClean="0"/>
              <a:t>Ovako</a:t>
            </a:r>
            <a:r>
              <a:rPr lang="en-US" dirty="0" smtClean="0"/>
              <a:t> </a:t>
            </a:r>
            <a:r>
              <a:rPr lang="en-US" dirty="0" err="1" smtClean="0"/>
              <a:t>izgleda</a:t>
            </a:r>
            <a:r>
              <a:rPr lang="en-US" dirty="0" smtClean="0"/>
              <a:t> </a:t>
            </a:r>
            <a:r>
              <a:rPr lang="en-US" dirty="0" err="1" smtClean="0"/>
              <a:t>prikaz</a:t>
            </a:r>
            <a:r>
              <a:rPr lang="en-US" dirty="0" smtClean="0"/>
              <a:t> </a:t>
            </a:r>
            <a:r>
              <a:rPr lang="en-US" dirty="0" err="1" smtClean="0"/>
              <a:t>rezultata</a:t>
            </a:r>
            <a:r>
              <a:rPr lang="en-US"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0" y="1378526"/>
            <a:ext cx="4472709" cy="37128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378526"/>
            <a:ext cx="4392857" cy="3656782"/>
          </a:xfrm>
          <a:prstGeom prst="rect">
            <a:avLst/>
          </a:prstGeom>
        </p:spPr>
      </p:pic>
      <p:sp>
        <p:nvSpPr>
          <p:cNvPr id="7" name="TextBox 6"/>
          <p:cNvSpPr txBox="1"/>
          <p:nvPr/>
        </p:nvSpPr>
        <p:spPr>
          <a:xfrm>
            <a:off x="152400" y="5117339"/>
            <a:ext cx="8382000" cy="1754326"/>
          </a:xfrm>
          <a:prstGeom prst="rect">
            <a:avLst/>
          </a:prstGeom>
          <a:noFill/>
        </p:spPr>
        <p:txBody>
          <a:bodyPr wrap="square" rtlCol="0">
            <a:spAutoFit/>
          </a:bodyPr>
          <a:lstStyle/>
          <a:p>
            <a:r>
              <a:rPr lang="en-US" dirty="0" err="1" smtClean="0">
                <a:solidFill>
                  <a:schemeClr val="bg1"/>
                </a:solidFill>
              </a:rPr>
              <a:t>Ovde</a:t>
            </a:r>
            <a:r>
              <a:rPr lang="en-US" dirty="0" smtClean="0">
                <a:solidFill>
                  <a:schemeClr val="bg1"/>
                </a:solidFill>
              </a:rPr>
              <a:t> </a:t>
            </a:r>
            <a:r>
              <a:rPr lang="en-US" dirty="0" err="1" smtClean="0">
                <a:solidFill>
                  <a:schemeClr val="bg1"/>
                </a:solidFill>
              </a:rPr>
              <a:t>mo</a:t>
            </a:r>
            <a:r>
              <a:rPr lang="sr-Latn-RS" dirty="0" smtClean="0">
                <a:solidFill>
                  <a:schemeClr val="bg1"/>
                </a:solidFill>
              </a:rPr>
              <a:t>ž</a:t>
            </a:r>
            <a:r>
              <a:rPr lang="en-US" dirty="0" err="1" smtClean="0">
                <a:solidFill>
                  <a:schemeClr val="bg1"/>
                </a:solidFill>
              </a:rPr>
              <a:t>emo</a:t>
            </a:r>
            <a:r>
              <a:rPr lang="en-US" dirty="0" smtClean="0">
                <a:solidFill>
                  <a:schemeClr val="bg1"/>
                </a:solidFill>
              </a:rPr>
              <a:t> </a:t>
            </a:r>
            <a:r>
              <a:rPr lang="en-US" dirty="0" err="1" smtClean="0">
                <a:solidFill>
                  <a:schemeClr val="bg1"/>
                </a:solidFill>
              </a:rPr>
              <a:t>videti</a:t>
            </a:r>
            <a:r>
              <a:rPr lang="en-US" dirty="0">
                <a:solidFill>
                  <a:schemeClr val="bg1"/>
                </a:solidFill>
              </a:rPr>
              <a:t> </a:t>
            </a:r>
            <a:r>
              <a:rPr lang="en-US" dirty="0" err="1" smtClean="0">
                <a:solidFill>
                  <a:schemeClr val="bg1"/>
                </a:solidFill>
              </a:rPr>
              <a:t>Kobetovu</a:t>
            </a:r>
            <a:r>
              <a:rPr lang="en-US" dirty="0" smtClean="0">
                <a:solidFill>
                  <a:schemeClr val="bg1"/>
                </a:solidFill>
              </a:rPr>
              <a:t> </a:t>
            </a:r>
            <a:r>
              <a:rPr lang="en-US" dirty="0" err="1" smtClean="0">
                <a:solidFill>
                  <a:schemeClr val="bg1"/>
                </a:solidFill>
              </a:rPr>
              <a:t>superiornost</a:t>
            </a:r>
            <a:r>
              <a:rPr lang="en-US" dirty="0" smtClean="0">
                <a:solidFill>
                  <a:schemeClr val="bg1"/>
                </a:solidFill>
              </a:rPr>
              <a:t> u </a:t>
            </a:r>
            <a:r>
              <a:rPr lang="en-US" dirty="0" err="1" smtClean="0">
                <a:solidFill>
                  <a:schemeClr val="bg1"/>
                </a:solidFill>
              </a:rPr>
              <a:t>inteligenciji</a:t>
            </a:r>
            <a:r>
              <a:rPr lang="en-US" dirty="0" smtClean="0">
                <a:solidFill>
                  <a:schemeClr val="bg1"/>
                </a:solidFill>
              </a:rPr>
              <a:t> u </a:t>
            </a:r>
            <a:r>
              <a:rPr lang="en-US" dirty="0" err="1" smtClean="0">
                <a:solidFill>
                  <a:schemeClr val="bg1"/>
                </a:solidFill>
              </a:rPr>
              <a:t>poredjenju</a:t>
            </a:r>
            <a:r>
              <a:rPr lang="en-US" dirty="0" smtClean="0">
                <a:solidFill>
                  <a:schemeClr val="bg1"/>
                </a:solidFill>
              </a:rPr>
              <a:t> </a:t>
            </a:r>
            <a:r>
              <a:rPr lang="en-US" dirty="0" err="1" smtClean="0">
                <a:solidFill>
                  <a:schemeClr val="bg1"/>
                </a:solidFill>
              </a:rPr>
              <a:t>sa</a:t>
            </a:r>
            <a:r>
              <a:rPr lang="en-US" dirty="0" smtClean="0">
                <a:solidFill>
                  <a:schemeClr val="bg1"/>
                </a:solidFill>
              </a:rPr>
              <a:t> </a:t>
            </a:r>
            <a:r>
              <a:rPr lang="en-US" dirty="0" err="1" smtClean="0">
                <a:solidFill>
                  <a:schemeClr val="bg1"/>
                </a:solidFill>
              </a:rPr>
              <a:t>pronalaza</a:t>
            </a:r>
            <a:r>
              <a:rPr lang="sr-Latn-RS" dirty="0" smtClean="0">
                <a:solidFill>
                  <a:schemeClr val="bg1"/>
                </a:solidFill>
              </a:rPr>
              <a:t>č</a:t>
            </a:r>
            <a:r>
              <a:rPr lang="en-US" dirty="0" err="1" smtClean="0">
                <a:solidFill>
                  <a:schemeClr val="bg1"/>
                </a:solidFill>
              </a:rPr>
              <a:t>em</a:t>
            </a:r>
            <a:r>
              <a:rPr lang="en-US" dirty="0" smtClean="0">
                <a:solidFill>
                  <a:schemeClr val="bg1"/>
                </a:solidFill>
              </a:rPr>
              <a:t> </a:t>
            </a:r>
            <a:r>
              <a:rPr lang="en-US" dirty="0" err="1" smtClean="0">
                <a:solidFill>
                  <a:schemeClr val="bg1"/>
                </a:solidFill>
              </a:rPr>
              <a:t>telefona</a:t>
            </a:r>
            <a:r>
              <a:rPr lang="en-US" dirty="0" smtClean="0">
                <a:solidFill>
                  <a:schemeClr val="bg1"/>
                </a:solidFill>
              </a:rPr>
              <a:t>, to je do same </a:t>
            </a:r>
            <a:r>
              <a:rPr lang="en-US" dirty="0" err="1" smtClean="0">
                <a:solidFill>
                  <a:schemeClr val="bg1"/>
                </a:solidFill>
              </a:rPr>
              <a:t>fiziognomike</a:t>
            </a:r>
            <a:r>
              <a:rPr lang="en-US" dirty="0" smtClean="0">
                <a:solidFill>
                  <a:schemeClr val="bg1"/>
                </a:solidFill>
              </a:rPr>
              <a:t>, ne do </a:t>
            </a:r>
            <a:r>
              <a:rPr lang="en-US" dirty="0" err="1" smtClean="0">
                <a:solidFill>
                  <a:schemeClr val="bg1"/>
                </a:solidFill>
              </a:rPr>
              <a:t>softvera</a:t>
            </a:r>
            <a:endParaRPr lang="en-US" dirty="0">
              <a:solidFill>
                <a:schemeClr val="bg1"/>
              </a:solidFill>
            </a:endParaRPr>
          </a:p>
          <a:p>
            <a:r>
              <a:rPr lang="en-US" dirty="0" smtClean="0">
                <a:solidFill>
                  <a:schemeClr val="bg1"/>
                </a:solidFill>
              </a:rPr>
              <a:t>U </a:t>
            </a:r>
            <a:r>
              <a:rPr lang="en-US" dirty="0" err="1" smtClean="0">
                <a:solidFill>
                  <a:schemeClr val="bg1"/>
                </a:solidFill>
              </a:rPr>
              <a:t>ovom</a:t>
            </a:r>
            <a:r>
              <a:rPr lang="en-US" dirty="0" smtClean="0">
                <a:solidFill>
                  <a:schemeClr val="bg1"/>
                </a:solidFill>
              </a:rPr>
              <a:t> </a:t>
            </a:r>
            <a:r>
              <a:rPr lang="en-US" dirty="0" err="1" smtClean="0">
                <a:solidFill>
                  <a:schemeClr val="bg1"/>
                </a:solidFill>
              </a:rPr>
              <a:t>projektu</a:t>
            </a:r>
            <a:r>
              <a:rPr lang="en-US" dirty="0" smtClean="0">
                <a:solidFill>
                  <a:schemeClr val="bg1"/>
                </a:solidFill>
              </a:rPr>
              <a:t> </a:t>
            </a:r>
            <a:r>
              <a:rPr lang="en-US" dirty="0" err="1" smtClean="0">
                <a:solidFill>
                  <a:schemeClr val="bg1"/>
                </a:solidFill>
              </a:rPr>
              <a:t>sam</a:t>
            </a:r>
            <a:r>
              <a:rPr lang="en-US" dirty="0" smtClean="0">
                <a:solidFill>
                  <a:schemeClr val="bg1"/>
                </a:solidFill>
              </a:rPr>
              <a:t> i </a:t>
            </a:r>
            <a:r>
              <a:rPr lang="en-US" dirty="0" err="1" smtClean="0">
                <a:solidFill>
                  <a:schemeClr val="bg1"/>
                </a:solidFill>
              </a:rPr>
              <a:t>onako</a:t>
            </a:r>
            <a:r>
              <a:rPr lang="en-US" dirty="0" smtClean="0">
                <a:solidFill>
                  <a:schemeClr val="bg1"/>
                </a:solidFill>
              </a:rPr>
              <a:t> </a:t>
            </a:r>
            <a:r>
              <a:rPr lang="en-US" dirty="0" err="1" smtClean="0">
                <a:solidFill>
                  <a:schemeClr val="bg1"/>
                </a:solidFill>
              </a:rPr>
              <a:t>naveo</a:t>
            </a:r>
            <a:r>
              <a:rPr lang="en-US" dirty="0" smtClean="0">
                <a:solidFill>
                  <a:schemeClr val="bg1"/>
                </a:solidFill>
              </a:rPr>
              <a:t> da </a:t>
            </a:r>
            <a:r>
              <a:rPr lang="sr-Latn-RS" dirty="0" err="1">
                <a:solidFill>
                  <a:schemeClr val="bg1"/>
                </a:solidFill>
              </a:rPr>
              <a:t>ć</a:t>
            </a:r>
            <a:r>
              <a:rPr lang="en-US" dirty="0" err="1" smtClean="0">
                <a:solidFill>
                  <a:schemeClr val="bg1"/>
                </a:solidFill>
              </a:rPr>
              <a:t>emo</a:t>
            </a:r>
            <a:r>
              <a:rPr lang="en-US" dirty="0" smtClean="0">
                <a:solidFill>
                  <a:schemeClr val="bg1"/>
                </a:solidFill>
              </a:rPr>
              <a:t> </a:t>
            </a:r>
            <a:r>
              <a:rPr lang="en-US" dirty="0" err="1" smtClean="0">
                <a:solidFill>
                  <a:schemeClr val="bg1"/>
                </a:solidFill>
              </a:rPr>
              <a:t>rezultate</a:t>
            </a:r>
            <a:r>
              <a:rPr lang="en-US" dirty="0" smtClean="0">
                <a:solidFill>
                  <a:schemeClr val="bg1"/>
                </a:solidFill>
              </a:rPr>
              <a:t> </a:t>
            </a:r>
            <a:r>
              <a:rPr lang="en-US" dirty="0" err="1" smtClean="0">
                <a:solidFill>
                  <a:schemeClr val="bg1"/>
                </a:solidFill>
              </a:rPr>
              <a:t>koristiti</a:t>
            </a:r>
            <a:r>
              <a:rPr lang="en-US" dirty="0" smtClean="0">
                <a:solidFill>
                  <a:schemeClr val="bg1"/>
                </a:solidFill>
              </a:rPr>
              <a:t> </a:t>
            </a:r>
            <a:r>
              <a:rPr lang="en-US" dirty="0" err="1" smtClean="0">
                <a:solidFill>
                  <a:schemeClr val="bg1"/>
                </a:solidFill>
              </a:rPr>
              <a:t>kao</a:t>
            </a:r>
            <a:r>
              <a:rPr lang="en-US" dirty="0" smtClean="0">
                <a:solidFill>
                  <a:schemeClr val="bg1"/>
                </a:solidFill>
              </a:rPr>
              <a:t> </a:t>
            </a:r>
            <a:r>
              <a:rPr lang="en-US" dirty="0" err="1" smtClean="0">
                <a:solidFill>
                  <a:schemeClr val="bg1"/>
                </a:solidFill>
              </a:rPr>
              <a:t>smernicu</a:t>
            </a:r>
            <a:r>
              <a:rPr lang="en-US" dirty="0" smtClean="0">
                <a:solidFill>
                  <a:schemeClr val="bg1"/>
                </a:solidFill>
              </a:rPr>
              <a:t> (</a:t>
            </a:r>
            <a:r>
              <a:rPr lang="en-US" dirty="0" err="1" smtClean="0">
                <a:solidFill>
                  <a:schemeClr val="bg1"/>
                </a:solidFill>
              </a:rPr>
              <a:t>recimo</a:t>
            </a:r>
            <a:r>
              <a:rPr lang="en-US" dirty="0" smtClean="0">
                <a:solidFill>
                  <a:schemeClr val="bg1"/>
                </a:solidFill>
              </a:rPr>
              <a:t> </a:t>
            </a:r>
            <a:r>
              <a:rPr lang="en-US" dirty="0" err="1" smtClean="0">
                <a:solidFill>
                  <a:schemeClr val="bg1"/>
                </a:solidFill>
              </a:rPr>
              <a:t>iz</a:t>
            </a:r>
            <a:r>
              <a:rPr lang="en-US" dirty="0" smtClean="0">
                <a:solidFill>
                  <a:schemeClr val="bg1"/>
                </a:solidFill>
              </a:rPr>
              <a:t> </a:t>
            </a:r>
            <a:r>
              <a:rPr lang="en-US" dirty="0" err="1" smtClean="0">
                <a:solidFill>
                  <a:schemeClr val="bg1"/>
                </a:solidFill>
              </a:rPr>
              <a:t>razloga</a:t>
            </a:r>
            <a:r>
              <a:rPr lang="en-US" dirty="0" smtClean="0">
                <a:solidFill>
                  <a:schemeClr val="bg1"/>
                </a:solidFill>
              </a:rPr>
              <a:t> </a:t>
            </a:r>
            <a:r>
              <a:rPr lang="sr-Latn-RS" dirty="0" err="1">
                <a:solidFill>
                  <a:schemeClr val="bg1"/>
                </a:solidFill>
              </a:rPr>
              <a:t>š</a:t>
            </a:r>
            <a:r>
              <a:rPr lang="en-US" dirty="0" smtClean="0">
                <a:solidFill>
                  <a:schemeClr val="bg1"/>
                </a:solidFill>
              </a:rPr>
              <a:t>to </a:t>
            </a:r>
            <a:r>
              <a:rPr lang="en-US" dirty="0" err="1" smtClean="0">
                <a:solidFill>
                  <a:schemeClr val="bg1"/>
                </a:solidFill>
              </a:rPr>
              <a:t>ima</a:t>
            </a:r>
            <a:r>
              <a:rPr lang="en-US" dirty="0" smtClean="0">
                <a:solidFill>
                  <a:schemeClr val="bg1"/>
                </a:solidFill>
              </a:rPr>
              <a:t> </a:t>
            </a:r>
            <a:r>
              <a:rPr lang="en-US" dirty="0" err="1" smtClean="0">
                <a:solidFill>
                  <a:schemeClr val="bg1"/>
                </a:solidFill>
              </a:rPr>
              <a:t>uspe</a:t>
            </a:r>
            <a:r>
              <a:rPr lang="sr-Latn-RS" dirty="0" smtClean="0">
                <a:solidFill>
                  <a:schemeClr val="bg1"/>
                </a:solidFill>
              </a:rPr>
              <a:t>š</a:t>
            </a:r>
            <a:r>
              <a:rPr lang="en-US" dirty="0" err="1" smtClean="0">
                <a:solidFill>
                  <a:schemeClr val="bg1"/>
                </a:solidFill>
              </a:rPr>
              <a:t>nost</a:t>
            </a:r>
            <a:r>
              <a:rPr lang="en-US" dirty="0" smtClean="0">
                <a:solidFill>
                  <a:schemeClr val="bg1"/>
                </a:solidFill>
              </a:rPr>
              <a:t> </a:t>
            </a:r>
            <a:r>
              <a:rPr lang="en-US" dirty="0" err="1" smtClean="0">
                <a:solidFill>
                  <a:schemeClr val="bg1"/>
                </a:solidFill>
              </a:rPr>
              <a:t>oko</a:t>
            </a:r>
            <a:r>
              <a:rPr lang="en-US" dirty="0" smtClean="0">
                <a:solidFill>
                  <a:schemeClr val="bg1"/>
                </a:solidFill>
              </a:rPr>
              <a:t> 60% u </a:t>
            </a:r>
            <a:r>
              <a:rPr lang="en-US" dirty="0" err="1" smtClean="0">
                <a:solidFill>
                  <a:schemeClr val="bg1"/>
                </a:solidFill>
              </a:rPr>
              <a:t>na</a:t>
            </a:r>
            <a:r>
              <a:rPr lang="sr-Latn-RS" dirty="0" smtClean="0">
                <a:solidFill>
                  <a:schemeClr val="bg1"/>
                </a:solidFill>
              </a:rPr>
              <a:t>š</a:t>
            </a:r>
            <a:r>
              <a:rPr lang="en-US" dirty="0" err="1" smtClean="0">
                <a:solidFill>
                  <a:schemeClr val="bg1"/>
                </a:solidFill>
              </a:rPr>
              <a:t>em</a:t>
            </a:r>
            <a:r>
              <a:rPr lang="en-US" dirty="0" smtClean="0">
                <a:solidFill>
                  <a:schemeClr val="bg1"/>
                </a:solidFill>
              </a:rPr>
              <a:t> </a:t>
            </a:r>
            <a:r>
              <a:rPr lang="en-US" dirty="0" err="1" smtClean="0">
                <a:solidFill>
                  <a:schemeClr val="bg1"/>
                </a:solidFill>
              </a:rPr>
              <a:t>scenariju</a:t>
            </a:r>
            <a:r>
              <a:rPr lang="en-US" dirty="0" smtClean="0">
                <a:solidFill>
                  <a:schemeClr val="bg1"/>
                </a:solidFill>
              </a:rPr>
              <a:t>)</a:t>
            </a:r>
          </a:p>
          <a:p>
            <a:r>
              <a:rPr lang="en-US" dirty="0" smtClean="0">
                <a:solidFill>
                  <a:schemeClr val="bg1"/>
                </a:solidFill>
              </a:rPr>
              <a:t>*</a:t>
            </a:r>
            <a:r>
              <a:rPr lang="en-US" dirty="0" err="1" smtClean="0">
                <a:solidFill>
                  <a:schemeClr val="bg1"/>
                </a:solidFill>
              </a:rPr>
              <a:t>Ponavljam</a:t>
            </a:r>
            <a:r>
              <a:rPr lang="en-US" dirty="0" smtClean="0">
                <a:solidFill>
                  <a:schemeClr val="bg1"/>
                </a:solidFill>
              </a:rPr>
              <a:t>, ne </a:t>
            </a:r>
            <a:r>
              <a:rPr lang="en-US" dirty="0" err="1" smtClean="0">
                <a:solidFill>
                  <a:schemeClr val="bg1"/>
                </a:solidFill>
              </a:rPr>
              <a:t>garantujem</a:t>
            </a:r>
            <a:r>
              <a:rPr lang="en-US" dirty="0" smtClean="0">
                <a:solidFill>
                  <a:schemeClr val="bg1"/>
                </a:solidFill>
              </a:rPr>
              <a:t> </a:t>
            </a:r>
            <a:r>
              <a:rPr lang="en-US" dirty="0" err="1" smtClean="0">
                <a:solidFill>
                  <a:schemeClr val="bg1"/>
                </a:solidFill>
              </a:rPr>
              <a:t>nikakvu</a:t>
            </a:r>
            <a:r>
              <a:rPr lang="en-US" dirty="0" smtClean="0">
                <a:solidFill>
                  <a:schemeClr val="bg1"/>
                </a:solidFill>
              </a:rPr>
              <a:t> </a:t>
            </a:r>
            <a:r>
              <a:rPr lang="en-US" dirty="0" err="1" smtClean="0">
                <a:solidFill>
                  <a:schemeClr val="bg1"/>
                </a:solidFill>
              </a:rPr>
              <a:t>objektivnu</a:t>
            </a:r>
            <a:r>
              <a:rPr lang="en-US" dirty="0" smtClean="0">
                <a:solidFill>
                  <a:schemeClr val="bg1"/>
                </a:solidFill>
              </a:rPr>
              <a:t> </a:t>
            </a:r>
            <a:r>
              <a:rPr lang="en-US" dirty="0" err="1" smtClean="0">
                <a:solidFill>
                  <a:schemeClr val="bg1"/>
                </a:solidFill>
              </a:rPr>
              <a:t>uspe</a:t>
            </a:r>
            <a:r>
              <a:rPr lang="sr-Latn-RS" dirty="0" smtClean="0">
                <a:solidFill>
                  <a:schemeClr val="bg1"/>
                </a:solidFill>
              </a:rPr>
              <a:t>š</a:t>
            </a:r>
            <a:r>
              <a:rPr lang="en-US" dirty="0" err="1" smtClean="0">
                <a:solidFill>
                  <a:schemeClr val="bg1"/>
                </a:solidFill>
              </a:rPr>
              <a:t>nost</a:t>
            </a:r>
            <a:r>
              <a:rPr lang="en-US" dirty="0" smtClean="0">
                <a:solidFill>
                  <a:schemeClr val="bg1"/>
                </a:solidFill>
              </a:rPr>
              <a:t>, </a:t>
            </a:r>
            <a:r>
              <a:rPr lang="en-US" dirty="0" err="1" smtClean="0">
                <a:solidFill>
                  <a:schemeClr val="bg1"/>
                </a:solidFill>
              </a:rPr>
              <a:t>vec</a:t>
            </a:r>
            <a:r>
              <a:rPr lang="en-US" dirty="0">
                <a:solidFill>
                  <a:schemeClr val="bg1"/>
                </a:solidFill>
              </a:rPr>
              <a:t> </a:t>
            </a:r>
            <a:r>
              <a:rPr lang="en-US" dirty="0" err="1" smtClean="0">
                <a:solidFill>
                  <a:schemeClr val="bg1"/>
                </a:solidFill>
              </a:rPr>
              <a:t>nagove</a:t>
            </a:r>
            <a:r>
              <a:rPr lang="sr-Latn-RS" dirty="0" smtClean="0">
                <a:solidFill>
                  <a:schemeClr val="bg1"/>
                </a:solidFill>
              </a:rPr>
              <a:t>š</a:t>
            </a:r>
            <a:r>
              <a:rPr lang="en-US" dirty="0" err="1" smtClean="0">
                <a:solidFill>
                  <a:schemeClr val="bg1"/>
                </a:solidFill>
              </a:rPr>
              <a:t>tavam</a:t>
            </a:r>
            <a:r>
              <a:rPr lang="en-US" dirty="0" smtClean="0">
                <a:solidFill>
                  <a:schemeClr val="bg1"/>
                </a:solidFill>
              </a:rPr>
              <a:t> </a:t>
            </a:r>
            <a:r>
              <a:rPr lang="sr-Latn-RS" dirty="0" err="1">
                <a:solidFill>
                  <a:schemeClr val="bg1"/>
                </a:solidFill>
              </a:rPr>
              <a:t>č</a:t>
            </a:r>
            <a:r>
              <a:rPr lang="en-US" dirty="0" err="1" smtClean="0">
                <a:solidFill>
                  <a:schemeClr val="bg1"/>
                </a:solidFill>
              </a:rPr>
              <a:t>isto</a:t>
            </a:r>
            <a:r>
              <a:rPr lang="en-US" dirty="0" smtClean="0">
                <a:solidFill>
                  <a:schemeClr val="bg1"/>
                </a:solidFill>
              </a:rPr>
              <a:t> </a:t>
            </a:r>
            <a:r>
              <a:rPr lang="en-US" dirty="0" smtClean="0">
                <a:solidFill>
                  <a:schemeClr val="bg1"/>
                </a:solidFill>
              </a:rPr>
              <a:t>da </a:t>
            </a:r>
            <a:r>
              <a:rPr lang="en-US" dirty="0" err="1" smtClean="0">
                <a:solidFill>
                  <a:schemeClr val="bg1"/>
                </a:solidFill>
              </a:rPr>
              <a:t>postoji</a:t>
            </a:r>
            <a:r>
              <a:rPr lang="en-US" dirty="0" smtClean="0">
                <a:solidFill>
                  <a:schemeClr val="bg1"/>
                </a:solidFill>
              </a:rPr>
              <a:t> </a:t>
            </a:r>
            <a:r>
              <a:rPr lang="en-US" dirty="0" err="1" smtClean="0">
                <a:solidFill>
                  <a:schemeClr val="bg1"/>
                </a:solidFill>
              </a:rPr>
              <a:t>neki</a:t>
            </a:r>
            <a:r>
              <a:rPr lang="en-US" dirty="0" smtClean="0">
                <a:solidFill>
                  <a:schemeClr val="bg1"/>
                </a:solidFill>
              </a:rPr>
              <a:t> </a:t>
            </a:r>
            <a:r>
              <a:rPr lang="en-US" dirty="0" err="1" smtClean="0">
                <a:solidFill>
                  <a:schemeClr val="bg1"/>
                </a:solidFill>
              </a:rPr>
              <a:t>smisao</a:t>
            </a:r>
            <a:r>
              <a:rPr lang="en-US" dirty="0" smtClean="0">
                <a:solidFill>
                  <a:schemeClr val="bg1"/>
                </a:solidFill>
              </a:rPr>
              <a:t> </a:t>
            </a:r>
            <a:r>
              <a:rPr lang="en-US" dirty="0" err="1" smtClean="0">
                <a:solidFill>
                  <a:schemeClr val="bg1"/>
                </a:solidFill>
              </a:rPr>
              <a:t>postojanja</a:t>
            </a:r>
            <a:r>
              <a:rPr lang="en-US" dirty="0" smtClean="0">
                <a:solidFill>
                  <a:schemeClr val="bg1"/>
                </a:solidFill>
              </a:rPr>
              <a:t> </a:t>
            </a:r>
            <a:r>
              <a:rPr lang="en-US" dirty="0" err="1" smtClean="0">
                <a:solidFill>
                  <a:schemeClr val="bg1"/>
                </a:solidFill>
              </a:rPr>
              <a:t>ovakog</a:t>
            </a:r>
            <a:r>
              <a:rPr lang="en-US" dirty="0" smtClean="0">
                <a:solidFill>
                  <a:schemeClr val="bg1"/>
                </a:solidFill>
              </a:rPr>
              <a:t> </a:t>
            </a:r>
            <a:r>
              <a:rPr lang="en-US" dirty="0" err="1" smtClean="0">
                <a:solidFill>
                  <a:schemeClr val="bg1"/>
                </a:solidFill>
              </a:rPr>
              <a:t>alata</a:t>
            </a:r>
            <a:r>
              <a:rPr lang="en-US" dirty="0" smtClean="0">
                <a:solidFill>
                  <a:schemeClr val="bg1"/>
                </a:solidFill>
              </a:rPr>
              <a:t>.</a:t>
            </a:r>
          </a:p>
        </p:txBody>
      </p:sp>
    </p:spTree>
    <p:extLst>
      <p:ext uri="{BB962C8B-B14F-4D97-AF65-F5344CB8AC3E}">
        <p14:creationId xmlns:p14="http://schemas.microsoft.com/office/powerpoint/2010/main" val="1166478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520940" cy="548640"/>
          </a:xfrm>
        </p:spPr>
        <p:txBody>
          <a:bodyPr/>
          <a:lstStyle/>
          <a:p>
            <a:pPr algn="ctr"/>
            <a:r>
              <a:rPr lang="en-US" dirty="0" smtClean="0"/>
              <a:t>Digital physiognomy</a:t>
            </a:r>
            <a:endParaRPr lang="en-US" dirty="0"/>
          </a:p>
        </p:txBody>
      </p:sp>
      <p:sp>
        <p:nvSpPr>
          <p:cNvPr id="3" name="Content Placeholder 2"/>
          <p:cNvSpPr>
            <a:spLocks noGrp="1"/>
          </p:cNvSpPr>
          <p:nvPr>
            <p:ph idx="1"/>
          </p:nvPr>
        </p:nvSpPr>
        <p:spPr>
          <a:xfrm>
            <a:off x="381000" y="838200"/>
            <a:ext cx="7848600" cy="3581400"/>
          </a:xfrm>
        </p:spPr>
        <p:txBody>
          <a:bodyPr/>
          <a:lstStyle/>
          <a:p>
            <a:r>
              <a:rPr lang="en-US" dirty="0" smtClean="0"/>
              <a:t>U </a:t>
            </a:r>
            <a:r>
              <a:rPr lang="en-US" dirty="0" err="1" smtClean="0"/>
              <a:t>slu</a:t>
            </a:r>
            <a:r>
              <a:rPr lang="sr-Latn-RS" dirty="0" smtClean="0"/>
              <a:t>č</a:t>
            </a:r>
            <a:r>
              <a:rPr lang="en-US" dirty="0" err="1" smtClean="0"/>
              <a:t>aju</a:t>
            </a:r>
            <a:r>
              <a:rPr lang="en-US" dirty="0" smtClean="0"/>
              <a:t> </a:t>
            </a:r>
            <a:r>
              <a:rPr lang="en-US" dirty="0" smtClean="0"/>
              <a:t>da </a:t>
            </a:r>
            <a:r>
              <a:rPr lang="sr-Latn-RS" dirty="0" err="1"/>
              <a:t>ž</a:t>
            </a:r>
            <a:r>
              <a:rPr lang="en-US" dirty="0" err="1" smtClean="0"/>
              <a:t>elimo</a:t>
            </a:r>
            <a:r>
              <a:rPr lang="en-US" dirty="0" smtClean="0"/>
              <a:t> </a:t>
            </a:r>
            <a:r>
              <a:rPr lang="en-US" dirty="0" smtClean="0"/>
              <a:t>da </a:t>
            </a:r>
            <a:r>
              <a:rPr lang="en-US" dirty="0" err="1" smtClean="0"/>
              <a:t>analiziramo</a:t>
            </a:r>
            <a:r>
              <a:rPr lang="en-US" dirty="0" smtClean="0"/>
              <a:t> </a:t>
            </a:r>
            <a:r>
              <a:rPr lang="en-US" dirty="0" err="1" smtClean="0"/>
              <a:t>na</a:t>
            </a:r>
            <a:r>
              <a:rPr lang="sr-Latn-RS" dirty="0" smtClean="0"/>
              <a:t>š</a:t>
            </a:r>
            <a:r>
              <a:rPr lang="en-US" dirty="0" smtClean="0"/>
              <a:t>u </a:t>
            </a:r>
            <a:r>
              <a:rPr lang="en-US" dirty="0" err="1" smtClean="0"/>
              <a:t>sliku</a:t>
            </a:r>
            <a:r>
              <a:rPr lang="en-US" dirty="0" smtClean="0"/>
              <a:t>, </a:t>
            </a:r>
            <a:r>
              <a:rPr lang="en-US" dirty="0" err="1" smtClean="0"/>
              <a:t>jedino</a:t>
            </a:r>
            <a:r>
              <a:rPr lang="en-US" dirty="0" smtClean="0"/>
              <a:t> </a:t>
            </a:r>
            <a:r>
              <a:rPr lang="sr-Latn-RS" dirty="0" err="1"/>
              <a:t>š</a:t>
            </a:r>
            <a:r>
              <a:rPr lang="en-US" dirty="0" smtClean="0"/>
              <a:t>to </a:t>
            </a:r>
            <a:r>
              <a:rPr lang="sr-Latn-RS" dirty="0" err="1"/>
              <a:t>ć</a:t>
            </a:r>
            <a:r>
              <a:rPr lang="en-US" dirty="0" err="1" smtClean="0"/>
              <a:t>emo</a:t>
            </a:r>
            <a:r>
              <a:rPr lang="en-US" dirty="0" smtClean="0"/>
              <a:t> </a:t>
            </a:r>
            <a:r>
              <a:rPr lang="en-US" dirty="0" err="1" smtClean="0"/>
              <a:t>morati</a:t>
            </a:r>
            <a:r>
              <a:rPr lang="en-US" dirty="0" smtClean="0"/>
              <a:t> da </a:t>
            </a:r>
            <a:r>
              <a:rPr lang="en-US" dirty="0" err="1" smtClean="0"/>
              <a:t>uradimo</a:t>
            </a:r>
            <a:r>
              <a:rPr lang="en-US" dirty="0" smtClean="0"/>
              <a:t> je da je </a:t>
            </a:r>
            <a:r>
              <a:rPr lang="en-US" dirty="0" err="1" smtClean="0"/>
              <a:t>ubacimo</a:t>
            </a:r>
            <a:r>
              <a:rPr lang="en-US" dirty="0" smtClean="0"/>
              <a:t> u </a:t>
            </a:r>
            <a:r>
              <a:rPr lang="en-US" dirty="0" err="1" smtClean="0"/>
              <a:t>galeriju</a:t>
            </a:r>
            <a:r>
              <a:rPr lang="en-US" dirty="0" smtClean="0"/>
              <a:t> u </a:t>
            </a:r>
            <a:r>
              <a:rPr lang="en-US" dirty="0" err="1" smtClean="0"/>
              <a:t>obliku</a:t>
            </a:r>
            <a:r>
              <a:rPr lang="en-US" dirty="0" smtClean="0"/>
              <a:t> </a:t>
            </a:r>
            <a:r>
              <a:rPr lang="en-US" dirty="0" err="1" smtClean="0"/>
              <a:t>lica</a:t>
            </a:r>
            <a:r>
              <a:rPr lang="en-US" dirty="0" smtClean="0"/>
              <a:t>, to </a:t>
            </a:r>
            <a:r>
              <a:rPr lang="en-US" dirty="0" err="1" smtClean="0"/>
              <a:t>radimo</a:t>
            </a:r>
            <a:r>
              <a:rPr lang="en-US" dirty="0" smtClean="0"/>
              <a:t> </a:t>
            </a:r>
            <a:r>
              <a:rPr lang="en-US" dirty="0" err="1" smtClean="0"/>
              <a:t>manuelno</a:t>
            </a:r>
            <a:r>
              <a:rPr lang="en-US" dirty="0" smtClean="0"/>
              <a:t>, </a:t>
            </a:r>
            <a:r>
              <a:rPr lang="en-US" dirty="0" err="1" smtClean="0"/>
              <a:t>za</a:t>
            </a:r>
            <a:r>
              <a:rPr lang="en-US" dirty="0" smtClean="0"/>
              <a:t> </a:t>
            </a:r>
            <a:r>
              <a:rPr lang="en-US" dirty="0" err="1" smtClean="0"/>
              <a:t>razliku</a:t>
            </a:r>
            <a:r>
              <a:rPr lang="en-US" dirty="0" smtClean="0"/>
              <a:t> od </a:t>
            </a:r>
            <a:r>
              <a:rPr lang="en-US" dirty="0" err="1" smtClean="0"/>
              <a:t>softvera</a:t>
            </a:r>
            <a:r>
              <a:rPr lang="en-US" dirty="0" smtClean="0"/>
              <a:t> </a:t>
            </a:r>
            <a:r>
              <a:rPr lang="en-US" dirty="0" err="1" smtClean="0"/>
              <a:t>za</a:t>
            </a:r>
            <a:r>
              <a:rPr lang="en-US" dirty="0" smtClean="0"/>
              <a:t> </a:t>
            </a:r>
            <a:r>
              <a:rPr lang="en-US" dirty="0" err="1" smtClean="0"/>
              <a:t>prepoznavanje</a:t>
            </a:r>
            <a:r>
              <a:rPr lang="en-US" dirty="0" smtClean="0"/>
              <a:t> i </a:t>
            </a:r>
            <a:r>
              <a:rPr lang="en-US" dirty="0" err="1" smtClean="0"/>
              <a:t>onda</a:t>
            </a:r>
            <a:r>
              <a:rPr lang="en-US" dirty="0" smtClean="0"/>
              <a:t> je </a:t>
            </a:r>
            <a:r>
              <a:rPr lang="en-US" dirty="0" err="1" smtClean="0"/>
              <a:t>mo</a:t>
            </a:r>
            <a:r>
              <a:rPr lang="sr-Latn-RS" dirty="0" smtClean="0"/>
              <a:t>ž</a:t>
            </a:r>
            <a:r>
              <a:rPr lang="en-US" dirty="0" err="1" smtClean="0"/>
              <a:t>emo</a:t>
            </a:r>
            <a:r>
              <a:rPr lang="en-US" dirty="0" smtClean="0"/>
              <a:t> </a:t>
            </a:r>
            <a:r>
              <a:rPr lang="en-US" dirty="0" err="1" smtClean="0"/>
              <a:t>odabrati</a:t>
            </a:r>
            <a:r>
              <a:rPr lang="en-US" dirty="0" smtClean="0"/>
              <a:t> </a:t>
            </a:r>
            <a:r>
              <a:rPr lang="en-US" dirty="0" err="1" smtClean="0"/>
              <a:t>iz</a:t>
            </a:r>
            <a:r>
              <a:rPr lang="en-US" dirty="0" smtClean="0"/>
              <a:t> </a:t>
            </a:r>
            <a:r>
              <a:rPr lang="en-US" dirty="0" err="1" smtClean="0"/>
              <a:t>galerije</a:t>
            </a:r>
            <a:r>
              <a:rPr lang="en-US" dirty="0" smtClean="0"/>
              <a:t> i </a:t>
            </a:r>
            <a:r>
              <a:rPr lang="en-US" dirty="0" err="1" smtClean="0"/>
              <a:t>videti</a:t>
            </a:r>
            <a:r>
              <a:rPr lang="en-US" dirty="0" smtClean="0"/>
              <a:t> </a:t>
            </a:r>
            <a:r>
              <a:rPr lang="en-US" dirty="0" err="1" smtClean="0"/>
              <a:t>njen</a:t>
            </a:r>
            <a:r>
              <a:rPr lang="en-US" dirty="0" smtClean="0"/>
              <a:t> </a:t>
            </a:r>
            <a:r>
              <a:rPr lang="en-US" dirty="0" err="1" smtClean="0"/>
              <a:t>fotorobot</a:t>
            </a:r>
            <a:r>
              <a:rPr lang="en-US" dirty="0" smtClean="0"/>
              <a:t> i </a:t>
            </a:r>
            <a:r>
              <a:rPr lang="en-US" dirty="0" err="1" smtClean="0"/>
              <a:t>rezultate</a:t>
            </a:r>
            <a:r>
              <a:rPr lang="en-US" dirty="0" smtClean="0"/>
              <a:t> </a:t>
            </a:r>
            <a:r>
              <a:rPr lang="en-US" dirty="0" err="1" smtClean="0"/>
              <a:t>analize</a:t>
            </a:r>
            <a:endParaRPr lang="en-US" dirty="0" smtClean="0"/>
          </a:p>
          <a:p>
            <a:endParaRPr lang="en-US" dirty="0"/>
          </a:p>
          <a:p>
            <a:endParaRPr lang="en-US" dirty="0" smtClean="0"/>
          </a:p>
          <a:p>
            <a:r>
              <a:rPr lang="en-US" dirty="0" err="1" smtClean="0"/>
              <a:t>Fotorobot</a:t>
            </a:r>
            <a:r>
              <a:rPr lang="en-US" dirty="0" smtClean="0"/>
              <a:t> bi </a:t>
            </a:r>
            <a:r>
              <a:rPr lang="en-US" dirty="0" err="1" smtClean="0"/>
              <a:t>mogli</a:t>
            </a:r>
            <a:r>
              <a:rPr lang="en-US" dirty="0" smtClean="0"/>
              <a:t> i </a:t>
            </a:r>
            <a:r>
              <a:rPr lang="en-US" dirty="0" err="1" smtClean="0"/>
              <a:t>sami</a:t>
            </a:r>
            <a:r>
              <a:rPr lang="en-US" dirty="0" smtClean="0"/>
              <a:t> da </a:t>
            </a:r>
            <a:r>
              <a:rPr lang="en-US" dirty="0" err="1" smtClean="0"/>
              <a:t>napravimo</a:t>
            </a:r>
            <a:r>
              <a:rPr lang="en-US" dirty="0" smtClean="0"/>
              <a:t> </a:t>
            </a:r>
            <a:r>
              <a:rPr lang="en-US" dirty="0" err="1" smtClean="0"/>
              <a:t>na</a:t>
            </a:r>
            <a:r>
              <a:rPr lang="en-US" dirty="0" smtClean="0"/>
              <a:t> </a:t>
            </a:r>
            <a:r>
              <a:rPr lang="en-US" dirty="0" err="1" smtClean="0"/>
              <a:t>osnovu</a:t>
            </a:r>
            <a:r>
              <a:rPr lang="en-US" dirty="0" smtClean="0"/>
              <a:t> </a:t>
            </a:r>
            <a:r>
              <a:rPr lang="en-US" dirty="0" err="1" smtClean="0"/>
              <a:t>nekog</a:t>
            </a:r>
            <a:r>
              <a:rPr lang="en-US" dirty="0" smtClean="0"/>
              <a:t> </a:t>
            </a:r>
            <a:r>
              <a:rPr lang="en-US" dirty="0" err="1" smtClean="0"/>
              <a:t>drugog</a:t>
            </a:r>
            <a:r>
              <a:rPr lang="en-US" dirty="0" smtClean="0"/>
              <a:t> </a:t>
            </a:r>
            <a:r>
              <a:rPr lang="en-US" dirty="0" err="1" smtClean="0"/>
              <a:t>fotorobota</a:t>
            </a:r>
            <a:r>
              <a:rPr lang="en-US" dirty="0" smtClean="0"/>
              <a:t> </a:t>
            </a:r>
            <a:r>
              <a:rPr lang="en-US" dirty="0" err="1" smtClean="0"/>
              <a:t>ili</a:t>
            </a:r>
            <a:r>
              <a:rPr lang="en-US" dirty="0" smtClean="0"/>
              <a:t> </a:t>
            </a:r>
            <a:r>
              <a:rPr lang="en-US" dirty="0" err="1" smtClean="0"/>
              <a:t>normalne</a:t>
            </a:r>
            <a:r>
              <a:rPr lang="en-US" dirty="0" smtClean="0"/>
              <a:t> </a:t>
            </a:r>
            <a:r>
              <a:rPr lang="en-US" dirty="0" err="1" smtClean="0"/>
              <a:t>slike</a:t>
            </a:r>
            <a:r>
              <a:rPr lang="en-US" dirty="0" smtClean="0"/>
              <a:t> </a:t>
            </a:r>
            <a:r>
              <a:rPr lang="en-US" dirty="0" err="1" smtClean="0"/>
              <a:t>lica</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8</a:t>
            </a:fld>
            <a:endParaRPr lang="en-US"/>
          </a:p>
        </p:txBody>
      </p:sp>
    </p:spTree>
    <p:extLst>
      <p:ext uri="{BB962C8B-B14F-4D97-AF65-F5344CB8AC3E}">
        <p14:creationId xmlns:p14="http://schemas.microsoft.com/office/powerpoint/2010/main" val="2135244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457200" y="1066800"/>
            <a:ext cx="8153400" cy="3429000"/>
          </a:xfrm>
        </p:spPr>
        <p:txBody>
          <a:bodyPr>
            <a:normAutofit/>
          </a:bodyPr>
          <a:lstStyle/>
          <a:p>
            <a:r>
              <a:rPr lang="en-US" dirty="0" err="1" smtClean="0"/>
              <a:t>Aplikacija</a:t>
            </a:r>
            <a:r>
              <a:rPr lang="en-US" dirty="0" smtClean="0"/>
              <a:t> </a:t>
            </a:r>
            <a:r>
              <a:rPr lang="sr-Latn-RS" dirty="0" err="1"/>
              <a:t>ć</a:t>
            </a:r>
            <a:r>
              <a:rPr lang="en-US" dirty="0" smtClean="0"/>
              <a:t>e </a:t>
            </a:r>
            <a:r>
              <a:rPr lang="en-US" dirty="0" err="1" smtClean="0"/>
              <a:t>biti</a:t>
            </a:r>
            <a:r>
              <a:rPr lang="en-US" dirty="0" smtClean="0"/>
              <a:t> </a:t>
            </a:r>
            <a:r>
              <a:rPr lang="en-US" dirty="0" err="1" smtClean="0"/>
              <a:t>implementirana</a:t>
            </a:r>
            <a:r>
              <a:rPr lang="en-US" dirty="0" smtClean="0"/>
              <a:t> u </a:t>
            </a:r>
            <a:r>
              <a:rPr lang="en-US" dirty="0" err="1" smtClean="0"/>
              <a:t>programskom</a:t>
            </a:r>
            <a:r>
              <a:rPr lang="en-US" dirty="0" smtClean="0"/>
              <a:t> </a:t>
            </a:r>
            <a:r>
              <a:rPr lang="en-US" dirty="0" err="1" smtClean="0"/>
              <a:t>jeziku</a:t>
            </a:r>
            <a:r>
              <a:rPr lang="en-US" dirty="0" smtClean="0"/>
              <a:t> “python”, </a:t>
            </a:r>
            <a:r>
              <a:rPr lang="en-US" dirty="0" err="1" smtClean="0"/>
              <a:t>sa</a:t>
            </a:r>
            <a:r>
              <a:rPr lang="en-US" dirty="0" smtClean="0"/>
              <a:t> </a:t>
            </a:r>
            <a:r>
              <a:rPr lang="en-US" dirty="0" err="1" smtClean="0"/>
              <a:t>akcentom</a:t>
            </a:r>
            <a:r>
              <a:rPr lang="en-US" dirty="0" smtClean="0"/>
              <a:t> </a:t>
            </a:r>
            <a:r>
              <a:rPr lang="en-US" dirty="0" err="1" smtClean="0"/>
              <a:t>na</a:t>
            </a:r>
            <a:r>
              <a:rPr lang="en-US" dirty="0" smtClean="0"/>
              <a:t> </a:t>
            </a:r>
            <a:r>
              <a:rPr lang="en-US" dirty="0" err="1" smtClean="0"/>
              <a:t>oslanjanju</a:t>
            </a:r>
            <a:r>
              <a:rPr lang="en-US" dirty="0" smtClean="0"/>
              <a:t> </a:t>
            </a:r>
            <a:r>
              <a:rPr lang="en-US" dirty="0" err="1" smtClean="0"/>
              <a:t>na</a:t>
            </a:r>
            <a:r>
              <a:rPr lang="en-US" dirty="0" smtClean="0"/>
              <a:t> </a:t>
            </a:r>
            <a:r>
              <a:rPr lang="en-US" dirty="0" err="1" smtClean="0"/>
              <a:t>biblioteku</a:t>
            </a:r>
            <a:r>
              <a:rPr lang="en-US" dirty="0" smtClean="0"/>
              <a:t> </a:t>
            </a:r>
            <a:r>
              <a:rPr lang="sr-Latn-RS" dirty="0" smtClean="0"/>
              <a:t>dlib i </a:t>
            </a:r>
            <a:r>
              <a:rPr lang="en-US" dirty="0" smtClean="0"/>
              <a:t>opencv2</a:t>
            </a:r>
            <a:r>
              <a:rPr lang="sr-Latn-RS" dirty="0" smtClean="0"/>
              <a:t> ,</a:t>
            </a:r>
            <a:r>
              <a:rPr lang="en-US" dirty="0" smtClean="0"/>
              <a:t> </a:t>
            </a:r>
            <a:r>
              <a:rPr lang="en-US" dirty="0" err="1" smtClean="0"/>
              <a:t>koj</a:t>
            </a:r>
            <a:r>
              <a:rPr lang="sr-Latn-RS" dirty="0" smtClean="0"/>
              <a:t>e</a:t>
            </a:r>
            <a:r>
              <a:rPr lang="en-US" dirty="0" smtClean="0"/>
              <a:t> </a:t>
            </a:r>
            <a:r>
              <a:rPr lang="sr-Latn-RS" dirty="0" err="1" smtClean="0"/>
              <a:t>ć</a:t>
            </a:r>
            <a:r>
              <a:rPr lang="en-US" dirty="0" smtClean="0"/>
              <a:t>e </a:t>
            </a:r>
            <a:r>
              <a:rPr lang="en-US" dirty="0" err="1" smtClean="0"/>
              <a:t>biti</a:t>
            </a:r>
            <a:r>
              <a:rPr lang="en-US" dirty="0" smtClean="0"/>
              <a:t> </a:t>
            </a:r>
            <a:r>
              <a:rPr lang="en-US" dirty="0" err="1" smtClean="0"/>
              <a:t>glavni</a:t>
            </a:r>
            <a:r>
              <a:rPr lang="en-US" dirty="0" smtClean="0"/>
              <a:t> </a:t>
            </a:r>
            <a:r>
              <a:rPr lang="en-US" dirty="0" err="1" smtClean="0"/>
              <a:t>alat</a:t>
            </a:r>
            <a:r>
              <a:rPr lang="en-US" dirty="0" smtClean="0"/>
              <a:t> </a:t>
            </a:r>
            <a:r>
              <a:rPr lang="en-US" dirty="0" err="1" smtClean="0"/>
              <a:t>za</a:t>
            </a:r>
            <a:r>
              <a:rPr lang="en-US" dirty="0" smtClean="0"/>
              <a:t> </a:t>
            </a:r>
            <a:r>
              <a:rPr lang="en-US" dirty="0" err="1" smtClean="0"/>
              <a:t>otkrivanje</a:t>
            </a:r>
            <a:r>
              <a:rPr lang="en-US" dirty="0" smtClean="0"/>
              <a:t> </a:t>
            </a:r>
            <a:r>
              <a:rPr lang="en-US" dirty="0" err="1" smtClean="0"/>
              <a:t>lica</a:t>
            </a:r>
            <a:r>
              <a:rPr lang="en-US" dirty="0" smtClean="0"/>
              <a:t>, </a:t>
            </a:r>
            <a:r>
              <a:rPr lang="en-US" dirty="0" err="1" smtClean="0"/>
              <a:t>kontura</a:t>
            </a:r>
            <a:r>
              <a:rPr lang="en-US" dirty="0" smtClean="0"/>
              <a:t> </a:t>
            </a:r>
            <a:r>
              <a:rPr lang="en-US" dirty="0" err="1" smtClean="0"/>
              <a:t>na</a:t>
            </a:r>
            <a:r>
              <a:rPr lang="en-US" dirty="0" smtClean="0"/>
              <a:t> </a:t>
            </a:r>
            <a:r>
              <a:rPr lang="en-US" dirty="0" err="1" smtClean="0"/>
              <a:t>licima</a:t>
            </a:r>
            <a:r>
              <a:rPr lang="en-US" dirty="0" smtClean="0"/>
              <a:t> </a:t>
            </a:r>
            <a:r>
              <a:rPr lang="en-US" dirty="0" err="1" smtClean="0"/>
              <a:t>itd</a:t>
            </a:r>
            <a:r>
              <a:rPr lang="en-US" dirty="0" smtClean="0"/>
              <a:t>.</a:t>
            </a:r>
          </a:p>
          <a:p>
            <a:endParaRPr lang="en-US" dirty="0" smtClean="0"/>
          </a:p>
          <a:p>
            <a:r>
              <a:rPr lang="sr-Latn-RS" dirty="0" smtClean="0"/>
              <a:t>Otkrivanje lica i njegovih kontura biće implementirano korišćenjem dve strukuture: </a:t>
            </a:r>
            <a:r>
              <a:rPr lang="sr-Latn-RS" i="1" u="sng" dirty="0" smtClean="0">
                <a:effectLst>
                  <a:outerShdw blurRad="38100" dist="38100" dir="2700000" algn="tl">
                    <a:srgbClr val="000000">
                      <a:alpha val="43137"/>
                    </a:srgbClr>
                  </a:outerShdw>
                </a:effectLst>
              </a:rPr>
              <a:t>detektora</a:t>
            </a:r>
            <a:r>
              <a:rPr lang="sr-Latn-RS" i="1" dirty="0" smtClean="0">
                <a:effectLst>
                  <a:outerShdw blurRad="38100" dist="38100" dir="2700000" algn="tl">
                    <a:srgbClr val="000000">
                      <a:alpha val="43137"/>
                    </a:srgbClr>
                  </a:outerShdw>
                </a:effectLst>
              </a:rPr>
              <a:t> </a:t>
            </a:r>
            <a:r>
              <a:rPr lang="sr-Latn-RS" i="1" dirty="0" smtClean="0"/>
              <a:t>i </a:t>
            </a:r>
            <a:r>
              <a:rPr lang="sr-Latn-RS" i="1" u="sng" dirty="0" smtClean="0">
                <a:effectLst>
                  <a:outerShdw blurRad="38100" dist="38100" dir="2700000" algn="tl">
                    <a:srgbClr val="000000">
                      <a:alpha val="43137"/>
                    </a:srgbClr>
                  </a:outerShdw>
                </a:effectLst>
              </a:rPr>
              <a:t>prediktora</a:t>
            </a:r>
            <a:r>
              <a:rPr lang="sr-Latn-RS" i="1" dirty="0" smtClean="0"/>
              <a:t>.</a:t>
            </a:r>
          </a:p>
          <a:p>
            <a:r>
              <a:rPr lang="sr-Latn-RS" u="sng" dirty="0" smtClean="0"/>
              <a:t>Prediktor</a:t>
            </a:r>
            <a:r>
              <a:rPr lang="sr-Latn-RS" dirty="0" smtClean="0"/>
              <a:t> je implementiran korišćenjem </a:t>
            </a:r>
            <a:r>
              <a:rPr lang="en-US" dirty="0" smtClean="0"/>
              <a:t>“</a:t>
            </a:r>
            <a:r>
              <a:rPr lang="en-US" dirty="0" err="1" smtClean="0"/>
              <a:t>HoG</a:t>
            </a:r>
            <a:r>
              <a:rPr lang="en-US" dirty="0" smtClean="0"/>
              <a:t>” (“</a:t>
            </a:r>
            <a:r>
              <a:rPr lang="en-US" b="0" dirty="0"/>
              <a:t>Histogram of oriented gradients</a:t>
            </a:r>
          </a:p>
          <a:p>
            <a:r>
              <a:rPr lang="en-US" dirty="0" smtClean="0"/>
              <a:t>“)  </a:t>
            </a:r>
            <a:r>
              <a:rPr lang="en-US" dirty="0" err="1" smtClean="0"/>
              <a:t>algoritma</a:t>
            </a:r>
            <a:r>
              <a:rPr lang="sr-Latn-RS" dirty="0" smtClean="0"/>
              <a:t>..</a:t>
            </a:r>
          </a:p>
          <a:p>
            <a:r>
              <a:rPr lang="en-US" dirty="0"/>
              <a:t>Pod </a:t>
            </a:r>
            <a:r>
              <a:rPr lang="en-US" dirty="0" err="1"/>
              <a:t>histogramom</a:t>
            </a:r>
            <a:r>
              <a:rPr lang="en-US" dirty="0"/>
              <a:t> </a:t>
            </a:r>
            <a:r>
              <a:rPr lang="en-US" dirty="0" err="1"/>
              <a:t>orijentisanih</a:t>
            </a:r>
            <a:r>
              <a:rPr lang="en-US" dirty="0"/>
              <a:t> </a:t>
            </a:r>
            <a:r>
              <a:rPr lang="en-US" dirty="0" err="1"/>
              <a:t>gradijenata</a:t>
            </a:r>
            <a:r>
              <a:rPr lang="en-US" dirty="0"/>
              <a:t> </a:t>
            </a:r>
            <a:r>
              <a:rPr lang="en-US" dirty="0" err="1"/>
              <a:t>podrazumeva</a:t>
            </a:r>
            <a:r>
              <a:rPr lang="en-US" dirty="0"/>
              <a:t> se </a:t>
            </a:r>
            <a:r>
              <a:rPr lang="en-US" dirty="0" err="1"/>
              <a:t>vektor</a:t>
            </a:r>
            <a:r>
              <a:rPr lang="en-US" dirty="0"/>
              <a:t> </a:t>
            </a:r>
            <a:r>
              <a:rPr lang="en-US" dirty="0" err="1"/>
              <a:t>obeležja</a:t>
            </a:r>
            <a:r>
              <a:rPr lang="en-US" dirty="0"/>
              <a:t> </a:t>
            </a:r>
            <a:r>
              <a:rPr lang="en-US" dirty="0" err="1"/>
              <a:t>sastavljen</a:t>
            </a:r>
            <a:r>
              <a:rPr lang="en-US" dirty="0"/>
              <a:t> od </a:t>
            </a:r>
            <a:r>
              <a:rPr lang="en-US" dirty="0" err="1" smtClean="0"/>
              <a:t>odre</a:t>
            </a:r>
            <a:r>
              <a:rPr lang="sr-Latn-RS" dirty="0" smtClean="0"/>
              <a:t>dj</a:t>
            </a:r>
            <a:r>
              <a:rPr lang="en-US" dirty="0" err="1" smtClean="0"/>
              <a:t>enog</a:t>
            </a:r>
            <a:r>
              <a:rPr lang="en-US" dirty="0" smtClean="0"/>
              <a:t> </a:t>
            </a:r>
            <a:r>
              <a:rPr lang="en-US" dirty="0" err="1"/>
              <a:t>broja</a:t>
            </a:r>
            <a:r>
              <a:rPr lang="en-US" dirty="0"/>
              <a:t> </a:t>
            </a:r>
            <a:r>
              <a:rPr lang="en-US" dirty="0" err="1"/>
              <a:t>diskretnih</a:t>
            </a:r>
            <a:r>
              <a:rPr lang="en-US" dirty="0"/>
              <a:t> </a:t>
            </a:r>
            <a:r>
              <a:rPr lang="en-US" dirty="0" err="1"/>
              <a:t>histograma</a:t>
            </a:r>
            <a:r>
              <a:rPr lang="en-US" dirty="0"/>
              <a:t> </a:t>
            </a:r>
            <a:r>
              <a:rPr lang="en-US" dirty="0" err="1"/>
              <a:t>vrednosti</a:t>
            </a:r>
            <a:r>
              <a:rPr lang="en-US" dirty="0"/>
              <a:t> </a:t>
            </a:r>
            <a:r>
              <a:rPr lang="en-US" dirty="0" err="1"/>
              <a:t>gradijenata</a:t>
            </a:r>
            <a:r>
              <a:rPr lang="en-US" dirty="0"/>
              <a:t>, </a:t>
            </a:r>
            <a:r>
              <a:rPr lang="en-US" dirty="0" err="1"/>
              <a:t>dobijenih</a:t>
            </a:r>
            <a:r>
              <a:rPr lang="en-US" dirty="0"/>
              <a:t> </a:t>
            </a:r>
            <a:r>
              <a:rPr lang="en-US" dirty="0" err="1"/>
              <a:t>obradom</a:t>
            </a:r>
            <a:r>
              <a:rPr lang="en-US" dirty="0"/>
              <a:t> </a:t>
            </a:r>
            <a:r>
              <a:rPr lang="en-US" dirty="0" err="1"/>
              <a:t>slike</a:t>
            </a:r>
            <a:r>
              <a:rPr lang="en-US" dirty="0"/>
              <a:t> </a:t>
            </a:r>
            <a:r>
              <a:rPr lang="en-US" dirty="0" err="1"/>
              <a:t>nad</a:t>
            </a:r>
            <a:r>
              <a:rPr lang="en-US" dirty="0"/>
              <a:t> </a:t>
            </a:r>
            <a:r>
              <a:rPr lang="sr-Latn-RS" dirty="0" err="1" smtClean="0"/>
              <a:t>ć</a:t>
            </a:r>
            <a:r>
              <a:rPr lang="en-US" dirty="0" err="1" smtClean="0"/>
              <a:t>elijama</a:t>
            </a:r>
            <a:r>
              <a:rPr lang="en-US" dirty="0" smtClean="0"/>
              <a:t> </a:t>
            </a:r>
            <a:r>
              <a:rPr lang="en-US" dirty="0"/>
              <a:t>u </a:t>
            </a:r>
            <a:r>
              <a:rPr lang="en-US" dirty="0" err="1"/>
              <a:t>prozoru</a:t>
            </a:r>
            <a:r>
              <a:rPr lang="en-US" dirty="0"/>
              <a:t> i </a:t>
            </a:r>
            <a:r>
              <a:rPr lang="en-US" dirty="0" err="1"/>
              <a:t>normalizacijom</a:t>
            </a:r>
            <a:r>
              <a:rPr lang="en-US" dirty="0"/>
              <a:t> </a:t>
            </a:r>
            <a:r>
              <a:rPr lang="en-US" dirty="0" err="1"/>
              <a:t>po</a:t>
            </a:r>
            <a:r>
              <a:rPr lang="en-US" dirty="0"/>
              <a:t> </a:t>
            </a:r>
            <a:r>
              <a:rPr lang="en-US" dirty="0" err="1"/>
              <a:t>blokovima</a:t>
            </a:r>
            <a:r>
              <a:rPr lang="en-US" dirty="0"/>
              <a:t> </a:t>
            </a:r>
            <a:r>
              <a:rPr lang="en-US" dirty="0" err="1"/>
              <a:t>sastavljenim</a:t>
            </a:r>
            <a:r>
              <a:rPr lang="en-US" dirty="0"/>
              <a:t> od </a:t>
            </a:r>
            <a:r>
              <a:rPr lang="en-US" dirty="0" err="1"/>
              <a:t>više</a:t>
            </a:r>
            <a:r>
              <a:rPr lang="en-US" dirty="0"/>
              <a:t> </a:t>
            </a:r>
            <a:r>
              <a:rPr lang="sr-Latn-RS" dirty="0" err="1" smtClean="0"/>
              <a:t>ć</a:t>
            </a:r>
            <a:r>
              <a:rPr lang="en-US" dirty="0" err="1" smtClean="0"/>
              <a:t>elija</a:t>
            </a:r>
            <a:r>
              <a:rPr lang="en-US" dirty="0"/>
              <a:t>. </a:t>
            </a:r>
            <a:endParaRPr lang="sr-Latn-RS" dirty="0" smtClean="0"/>
          </a:p>
          <a:p>
            <a:endParaRPr lang="sr-Latn-R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9</a:t>
            </a:fld>
            <a:endParaRPr lang="en-US"/>
          </a:p>
        </p:txBody>
      </p:sp>
    </p:spTree>
    <p:extLst>
      <p:ext uri="{BB962C8B-B14F-4D97-AF65-F5344CB8AC3E}">
        <p14:creationId xmlns:p14="http://schemas.microsoft.com/office/powerpoint/2010/main" val="3119724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412</TotalTime>
  <Words>1934</Words>
  <Application>Microsoft Office PowerPoint</Application>
  <PresentationFormat>On-screen Show (4:3)</PresentationFormat>
  <Paragraphs>143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Odredjivanje karakternih osobina na osnovu crta lica, korišćenjem principa fiziognomike</vt:lpstr>
      <vt:lpstr>motivacija</vt:lpstr>
      <vt:lpstr>MOTivacija</vt:lpstr>
      <vt:lpstr>Stanje u oblasti</vt:lpstr>
      <vt:lpstr>Physiognomy studio</vt:lpstr>
      <vt:lpstr>Digital phisiognomy</vt:lpstr>
      <vt:lpstr>Digital physiognomy</vt:lpstr>
      <vt:lpstr>Digital physiognomy</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Literatura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Odredjivanje karakternih osobina na osnovu crta lica, koriscenjem principa fiziognomike</dc:title>
  <dc:creator>pex</dc:creator>
  <cp:lastModifiedBy>Aleksandar Makevic</cp:lastModifiedBy>
  <cp:revision>37</cp:revision>
  <dcterms:created xsi:type="dcterms:W3CDTF">2015-12-16T11:55:30Z</dcterms:created>
  <dcterms:modified xsi:type="dcterms:W3CDTF">2016-02-13T17:03:49Z</dcterms:modified>
</cp:coreProperties>
</file>