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5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208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What is Truffle?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AAFD-74BB-BB4E-8516-B94F6B419EF4}" type="datetime1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4D2D3-1BC0-914D-9CE3-900EB0A8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6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What is Truffle?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1056-FE1E-9549-BD56-E69ADF5CC86A}" type="datetime1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02230-8E60-544C-B2A2-B9783245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0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02230-8E60-544C-B2A2-B9783245826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C02230-8E60-544C-B2A2-B97832458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C02230-8E60-544C-B2A2-B97832458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658600"/>
            <a:ext cx="12192000" cy="21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996400" y="4658533"/>
            <a:ext cx="2199200" cy="21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312067" y="0"/>
            <a:ext cx="9567600" cy="465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800"/>
              <a:buNone/>
              <a:defRPr sz="6400" baseline="0"/>
            </a:lvl1pPr>
            <a:lvl2pPr lvl="1" algn="ctr">
              <a:spcBef>
                <a:spcPts val="0"/>
              </a:spcBef>
              <a:buSzPts val="4800"/>
              <a:buNone/>
              <a:defRPr sz="6400"/>
            </a:lvl2pPr>
            <a:lvl3pPr lvl="2" algn="ctr">
              <a:spcBef>
                <a:spcPts val="0"/>
              </a:spcBef>
              <a:buSzPts val="4800"/>
              <a:buNone/>
              <a:defRPr sz="6400"/>
            </a:lvl3pPr>
            <a:lvl4pPr lvl="3" algn="ctr">
              <a:spcBef>
                <a:spcPts val="0"/>
              </a:spcBef>
              <a:buSzPts val="4800"/>
              <a:buNone/>
              <a:defRPr sz="6400"/>
            </a:lvl4pPr>
            <a:lvl5pPr lvl="4" algn="ctr">
              <a:spcBef>
                <a:spcPts val="0"/>
              </a:spcBef>
              <a:buSzPts val="4800"/>
              <a:buNone/>
              <a:defRPr sz="6400"/>
            </a:lvl5pPr>
            <a:lvl6pPr lvl="5" algn="ctr">
              <a:spcBef>
                <a:spcPts val="0"/>
              </a:spcBef>
              <a:buSzPts val="4800"/>
              <a:buNone/>
              <a:defRPr sz="6400"/>
            </a:lvl6pPr>
            <a:lvl7pPr lvl="6" algn="ctr">
              <a:spcBef>
                <a:spcPts val="0"/>
              </a:spcBef>
              <a:buSzPts val="4800"/>
              <a:buNone/>
              <a:defRPr sz="6400"/>
            </a:lvl7pPr>
            <a:lvl8pPr lvl="7" algn="ctr">
              <a:spcBef>
                <a:spcPts val="0"/>
              </a:spcBef>
              <a:buSzPts val="4800"/>
              <a:buNone/>
              <a:defRPr sz="6400"/>
            </a:lvl8pPr>
            <a:lvl9pPr lvl="8" algn="ctr">
              <a:spcBef>
                <a:spcPts val="0"/>
              </a:spcBef>
              <a:buSzPts val="4800"/>
              <a:buNone/>
              <a:defRPr sz="6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0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BA3B2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22" name="Shape 22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72300" y="1592200"/>
            <a:ext cx="8447200" cy="412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ts val="3000"/>
              <a:buChar char="▪"/>
              <a:defRPr sz="4000" i="1"/>
            </a:lvl1pPr>
            <a:lvl2pPr lvl="1" algn="ctr" rtl="0">
              <a:spcBef>
                <a:spcPts val="0"/>
              </a:spcBef>
              <a:buSzPts val="3000"/>
              <a:buChar char="▫"/>
              <a:defRPr sz="4000" i="1"/>
            </a:lvl2pPr>
            <a:lvl3pPr lvl="2" algn="ctr" rtl="0">
              <a:spcBef>
                <a:spcPts val="0"/>
              </a:spcBef>
              <a:buSzPts val="3000"/>
              <a:buChar char="▫"/>
              <a:defRPr sz="4000" i="1"/>
            </a:lvl3pPr>
            <a:lvl4pPr lvl="3" algn="ctr" rtl="0">
              <a:spcBef>
                <a:spcPts val="0"/>
              </a:spcBef>
              <a:buSzPts val="3000"/>
              <a:buChar char="▫"/>
              <a:defRPr sz="4000" i="1"/>
            </a:lvl4pPr>
            <a:lvl5pPr lvl="4" algn="ctr" rtl="0">
              <a:spcBef>
                <a:spcPts val="0"/>
              </a:spcBef>
              <a:buSzPts val="3000"/>
              <a:buChar char="▫"/>
              <a:defRPr sz="4000" i="1"/>
            </a:lvl5pPr>
            <a:lvl6pPr lvl="5" algn="ctr" rtl="0">
              <a:spcBef>
                <a:spcPts val="0"/>
              </a:spcBef>
              <a:buSzPts val="3000"/>
              <a:buChar char="▫"/>
              <a:defRPr sz="4000" i="1"/>
            </a:lvl6pPr>
            <a:lvl7pPr lvl="6" algn="ctr" rtl="0">
              <a:spcBef>
                <a:spcPts val="0"/>
              </a:spcBef>
              <a:buSzPts val="3000"/>
              <a:buChar char="▫"/>
              <a:defRPr sz="4000" i="1"/>
            </a:lvl7pPr>
            <a:lvl8pPr lvl="7" algn="ctr" rtl="0">
              <a:spcBef>
                <a:spcPts val="0"/>
              </a:spcBef>
              <a:buSzPts val="3000"/>
              <a:buChar char="▫"/>
              <a:defRPr sz="4000" i="1"/>
            </a:lvl8pPr>
            <a:lvl9pPr lvl="8" algn="ctr">
              <a:spcBef>
                <a:spcPts val="0"/>
              </a:spcBef>
              <a:buSzPts val="3000"/>
              <a:buChar char="▫"/>
              <a:defRPr sz="4000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791200" y="11268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66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6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▫"/>
              <a:defRPr/>
            </a:lvl7pPr>
            <a:lvl8pPr lvl="7">
              <a:spcBef>
                <a:spcPts val="0"/>
              </a:spcBef>
              <a:buSzPts val="2400"/>
              <a:buChar char="▫"/>
              <a:defRPr/>
            </a:lvl8pPr>
            <a:lvl9pPr lvl="8">
              <a:spcBef>
                <a:spcPts val="0"/>
              </a:spcBef>
              <a:buSzPts val="2400"/>
              <a:buChar char="▫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hort + 1 column +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37" name="Shape 37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38" name="Shape 3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cxnSp>
          <p:nvCxnSpPr>
            <p:cNvPr id="40" name="Shape 4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4987200" cy="73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987200" cy="3928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Char char="▪"/>
              <a:defRPr/>
            </a:lvl1pPr>
            <a:lvl2pPr lvl="1" rtl="0">
              <a:spcBef>
                <a:spcPts val="0"/>
              </a:spcBef>
              <a:buSzPts val="2400"/>
              <a:buChar char="▫"/>
              <a:defRPr/>
            </a:lvl2pPr>
            <a:lvl3pPr lvl="2" rtl="0">
              <a:spcBef>
                <a:spcPts val="0"/>
              </a:spcBef>
              <a:buSzPts val="2400"/>
              <a:buChar char="▫"/>
              <a:defRPr/>
            </a:lvl3pPr>
            <a:lvl4pPr lvl="3" rtl="0">
              <a:spcBef>
                <a:spcPts val="0"/>
              </a:spcBef>
              <a:buSzPts val="2400"/>
              <a:buChar char="▫"/>
              <a:defRPr/>
            </a:lvl4pPr>
            <a:lvl5pPr lvl="4" rtl="0">
              <a:spcBef>
                <a:spcPts val="0"/>
              </a:spcBef>
              <a:buSzPts val="2400"/>
              <a:buChar char="▫"/>
              <a:defRPr/>
            </a:lvl5pPr>
            <a:lvl6pPr lvl="5" rtl="0">
              <a:spcBef>
                <a:spcPts val="0"/>
              </a:spcBef>
              <a:buSzPts val="2400"/>
              <a:buChar char="▫"/>
              <a:defRPr/>
            </a:lvl6pPr>
            <a:lvl7pPr lvl="6" rtl="0">
              <a:spcBef>
                <a:spcPts val="0"/>
              </a:spcBef>
              <a:buSzPts val="2400"/>
              <a:buChar char="▫"/>
              <a:defRPr/>
            </a:lvl7pPr>
            <a:lvl8pPr lvl="7" rtl="0">
              <a:spcBef>
                <a:spcPts val="0"/>
              </a:spcBef>
              <a:buSzPts val="2400"/>
              <a:buChar char="▫"/>
              <a:defRPr/>
            </a:lvl8pPr>
            <a:lvl9pPr lvl="8" rtl="0">
              <a:spcBef>
                <a:spcPts val="0"/>
              </a:spcBef>
              <a:buSzPts val="2400"/>
              <a:buChar char="▫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852000" cy="414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▪"/>
              <a:defRPr sz="2667"/>
            </a:lvl1pPr>
            <a:lvl2pPr lvl="1">
              <a:spcBef>
                <a:spcPts val="0"/>
              </a:spcBef>
              <a:buSzPts val="2000"/>
              <a:buChar char="▫"/>
              <a:defRPr sz="2667"/>
            </a:lvl2pPr>
            <a:lvl3pPr lvl="2">
              <a:spcBef>
                <a:spcPts val="0"/>
              </a:spcBef>
              <a:buSzPts val="2000"/>
              <a:buChar char="▫"/>
              <a:defRPr sz="2667"/>
            </a:lvl3pPr>
            <a:lvl4pPr lvl="3">
              <a:spcBef>
                <a:spcPts val="0"/>
              </a:spcBef>
              <a:buSzPts val="2000"/>
              <a:buChar char="▫"/>
              <a:defRPr sz="2667"/>
            </a:lvl4pPr>
            <a:lvl5pPr lvl="4">
              <a:spcBef>
                <a:spcPts val="0"/>
              </a:spcBef>
              <a:buSzPts val="2000"/>
              <a:buChar char="▫"/>
              <a:defRPr sz="2667"/>
            </a:lvl5pPr>
            <a:lvl6pPr lvl="5">
              <a:spcBef>
                <a:spcPts val="0"/>
              </a:spcBef>
              <a:buSzPts val="2000"/>
              <a:buChar char="▫"/>
              <a:defRPr sz="2667"/>
            </a:lvl6pPr>
            <a:lvl7pPr lvl="6">
              <a:spcBef>
                <a:spcPts val="0"/>
              </a:spcBef>
              <a:buSzPts val="2000"/>
              <a:buChar char="▫"/>
              <a:defRPr sz="2667"/>
            </a:lvl7pPr>
            <a:lvl8pPr lvl="7">
              <a:spcBef>
                <a:spcPts val="0"/>
              </a:spcBef>
              <a:buSzPts val="2000"/>
              <a:buChar char="▫"/>
              <a:defRPr sz="2667"/>
            </a:lvl8pPr>
            <a:lvl9pPr lvl="8">
              <a:spcBef>
                <a:spcPts val="0"/>
              </a:spcBef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876805" y="1600200"/>
            <a:ext cx="4852000" cy="414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▪"/>
              <a:defRPr sz="2667"/>
            </a:lvl1pPr>
            <a:lvl2pPr lvl="1">
              <a:spcBef>
                <a:spcPts val="0"/>
              </a:spcBef>
              <a:buSzPts val="2000"/>
              <a:buChar char="▫"/>
              <a:defRPr sz="2667"/>
            </a:lvl2pPr>
            <a:lvl3pPr lvl="2">
              <a:spcBef>
                <a:spcPts val="0"/>
              </a:spcBef>
              <a:buSzPts val="2000"/>
              <a:buChar char="▫"/>
              <a:defRPr sz="2667"/>
            </a:lvl3pPr>
            <a:lvl4pPr lvl="3">
              <a:spcBef>
                <a:spcPts val="0"/>
              </a:spcBef>
              <a:buSzPts val="2000"/>
              <a:buChar char="▫"/>
              <a:defRPr sz="2667"/>
            </a:lvl4pPr>
            <a:lvl5pPr lvl="4">
              <a:spcBef>
                <a:spcPts val="0"/>
              </a:spcBef>
              <a:buSzPts val="2000"/>
              <a:buChar char="▫"/>
              <a:defRPr sz="2667"/>
            </a:lvl5pPr>
            <a:lvl6pPr lvl="5">
              <a:spcBef>
                <a:spcPts val="0"/>
              </a:spcBef>
              <a:buSzPts val="2000"/>
              <a:buChar char="▫"/>
              <a:defRPr sz="2667"/>
            </a:lvl6pPr>
            <a:lvl7pPr lvl="6">
              <a:spcBef>
                <a:spcPts val="0"/>
              </a:spcBef>
              <a:buSzPts val="2000"/>
              <a:buChar char="▫"/>
              <a:defRPr sz="2667"/>
            </a:lvl7pPr>
            <a:lvl8pPr lvl="7">
              <a:spcBef>
                <a:spcPts val="0"/>
              </a:spcBef>
              <a:buSzPts val="2000"/>
              <a:buChar char="▫"/>
              <a:defRPr sz="2667"/>
            </a:lvl8pPr>
            <a:lvl9pPr lvl="8">
              <a:spcBef>
                <a:spcPts val="0"/>
              </a:spcBef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3222000" cy="41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2400"/>
            </a:lvl1pPr>
            <a:lvl2pPr lvl="1" rtl="0">
              <a:spcBef>
                <a:spcPts val="0"/>
              </a:spcBef>
              <a:buSzPts val="1800"/>
              <a:buChar char="▫"/>
              <a:defRPr sz="2400"/>
            </a:lvl2pPr>
            <a:lvl3pPr lvl="2" rtl="0">
              <a:spcBef>
                <a:spcPts val="0"/>
              </a:spcBef>
              <a:buSzPts val="1800"/>
              <a:buChar char="▫"/>
              <a:defRPr sz="2400"/>
            </a:lvl3pPr>
            <a:lvl4pPr lvl="3" rtl="0">
              <a:spcBef>
                <a:spcPts val="0"/>
              </a:spcBef>
              <a:buSzPts val="1800"/>
              <a:buChar char="▫"/>
              <a:defRPr sz="2400"/>
            </a:lvl4pPr>
            <a:lvl5pPr lvl="4" rtl="0">
              <a:spcBef>
                <a:spcPts val="0"/>
              </a:spcBef>
              <a:buSzPts val="1800"/>
              <a:buChar char="▫"/>
              <a:defRPr sz="2400"/>
            </a:lvl5pPr>
            <a:lvl6pPr lvl="5" rtl="0">
              <a:spcBef>
                <a:spcPts val="0"/>
              </a:spcBef>
              <a:buSzPts val="1800"/>
              <a:buChar char="▫"/>
              <a:defRPr sz="2400"/>
            </a:lvl6pPr>
            <a:lvl7pPr lvl="6" rtl="0">
              <a:spcBef>
                <a:spcPts val="0"/>
              </a:spcBef>
              <a:buSzPts val="1800"/>
              <a:buChar char="▫"/>
              <a:defRPr sz="2400"/>
            </a:lvl7pPr>
            <a:lvl8pPr lvl="7" rtl="0">
              <a:spcBef>
                <a:spcPts val="0"/>
              </a:spcBef>
              <a:buSzPts val="1800"/>
              <a:buChar char="▫"/>
              <a:defRPr sz="2400"/>
            </a:lvl8pPr>
            <a:lvl9pPr lvl="8" rtl="0">
              <a:spcBef>
                <a:spcPts val="0"/>
              </a:spcBef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119800" y="1600200"/>
            <a:ext cx="3222000" cy="41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2400"/>
            </a:lvl1pPr>
            <a:lvl2pPr lvl="1" rtl="0">
              <a:spcBef>
                <a:spcPts val="0"/>
              </a:spcBef>
              <a:buSzPts val="1800"/>
              <a:buChar char="▫"/>
              <a:defRPr sz="2400"/>
            </a:lvl2pPr>
            <a:lvl3pPr lvl="2" rtl="0">
              <a:spcBef>
                <a:spcPts val="0"/>
              </a:spcBef>
              <a:buSzPts val="1800"/>
              <a:buChar char="▫"/>
              <a:defRPr sz="2400"/>
            </a:lvl3pPr>
            <a:lvl4pPr lvl="3" rtl="0">
              <a:spcBef>
                <a:spcPts val="0"/>
              </a:spcBef>
              <a:buSzPts val="1800"/>
              <a:buChar char="▫"/>
              <a:defRPr sz="2400"/>
            </a:lvl4pPr>
            <a:lvl5pPr lvl="4" rtl="0">
              <a:spcBef>
                <a:spcPts val="0"/>
              </a:spcBef>
              <a:buSzPts val="1800"/>
              <a:buChar char="▫"/>
              <a:defRPr sz="2400"/>
            </a:lvl5pPr>
            <a:lvl6pPr lvl="5" rtl="0">
              <a:spcBef>
                <a:spcPts val="0"/>
              </a:spcBef>
              <a:buSzPts val="1800"/>
              <a:buChar char="▫"/>
              <a:defRPr sz="2400"/>
            </a:lvl6pPr>
            <a:lvl7pPr lvl="6" rtl="0">
              <a:spcBef>
                <a:spcPts val="0"/>
              </a:spcBef>
              <a:buSzPts val="1800"/>
              <a:buChar char="▫"/>
              <a:defRPr sz="2400"/>
            </a:lvl7pPr>
            <a:lvl8pPr lvl="7" rtl="0">
              <a:spcBef>
                <a:spcPts val="0"/>
              </a:spcBef>
              <a:buSzPts val="1800"/>
              <a:buChar char="▫"/>
              <a:defRPr sz="2400"/>
            </a:lvl8pPr>
            <a:lvl9pPr lvl="8" rtl="0">
              <a:spcBef>
                <a:spcPts val="0"/>
              </a:spcBef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7506799" y="1600200"/>
            <a:ext cx="3222000" cy="41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▪"/>
              <a:defRPr sz="2400"/>
            </a:lvl1pPr>
            <a:lvl2pPr lvl="1" rtl="0">
              <a:spcBef>
                <a:spcPts val="0"/>
              </a:spcBef>
              <a:buSzPts val="1800"/>
              <a:buChar char="▫"/>
              <a:defRPr sz="2400"/>
            </a:lvl2pPr>
            <a:lvl3pPr lvl="2" rtl="0">
              <a:spcBef>
                <a:spcPts val="0"/>
              </a:spcBef>
              <a:buSzPts val="1800"/>
              <a:buChar char="▫"/>
              <a:defRPr sz="2400"/>
            </a:lvl3pPr>
            <a:lvl4pPr lvl="3" rtl="0">
              <a:spcBef>
                <a:spcPts val="0"/>
              </a:spcBef>
              <a:buSzPts val="1800"/>
              <a:buChar char="▫"/>
              <a:defRPr sz="2400"/>
            </a:lvl4pPr>
            <a:lvl5pPr lvl="4" rtl="0">
              <a:spcBef>
                <a:spcPts val="0"/>
              </a:spcBef>
              <a:buSzPts val="1800"/>
              <a:buChar char="▫"/>
              <a:defRPr sz="2400"/>
            </a:lvl5pPr>
            <a:lvl6pPr lvl="5" rtl="0">
              <a:spcBef>
                <a:spcPts val="0"/>
              </a:spcBef>
              <a:buSzPts val="1800"/>
              <a:buChar char="▫"/>
              <a:defRPr sz="2400"/>
            </a:lvl6pPr>
            <a:lvl7pPr lvl="6" rtl="0">
              <a:spcBef>
                <a:spcPts val="0"/>
              </a:spcBef>
              <a:buSzPts val="1800"/>
              <a:buChar char="▫"/>
              <a:defRPr sz="2400"/>
            </a:lvl7pPr>
            <a:lvl8pPr lvl="7" rtl="0">
              <a:spcBef>
                <a:spcPts val="0"/>
              </a:spcBef>
              <a:buSzPts val="1800"/>
              <a:buChar char="▫"/>
              <a:defRPr sz="2400"/>
            </a:lvl8pPr>
            <a:lvl9pPr lvl="8" rtl="0">
              <a:spcBef>
                <a:spcPts val="0"/>
              </a:spcBef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09600" y="0"/>
            <a:ext cx="10972800" cy="118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480"/>
              </a:spcBef>
              <a:buSzPts val="1400"/>
              <a:buNone/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  <p:cxnSp>
        <p:nvCxnSpPr>
          <p:cNvPr id="78" name="Shape 78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9130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728867" y="61251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fld id="{E24E22C0-72A1-954E-A024-EF458BE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6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Truffle</a:t>
            </a:r>
            <a:br>
              <a:rPr lang="en-US" dirty="0" smtClean="0"/>
            </a:br>
            <a:r>
              <a:rPr lang="en-US" sz="2400" dirty="0" smtClean="0"/>
              <a:t>Presented By: Evan Kivolowitz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0" dirty="0" smtClean="0"/>
              <a:t>What is Truffle?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2387600"/>
            <a:ext cx="2540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“Truffle </a:t>
            </a:r>
            <a:r>
              <a:rPr lang="en-US" dirty="0"/>
              <a:t>is a world class development environment, testing framework and asset pipeline for </a:t>
            </a:r>
            <a:r>
              <a:rPr lang="en-US" dirty="0" err="1"/>
              <a:t>Ethereum</a:t>
            </a:r>
            <a:r>
              <a:rPr lang="en-US" dirty="0"/>
              <a:t>, aiming to make life as an </a:t>
            </a:r>
            <a:r>
              <a:rPr lang="en-US" dirty="0" err="1"/>
              <a:t>Ethereum</a:t>
            </a:r>
            <a:r>
              <a:rPr lang="en-US" dirty="0"/>
              <a:t> developer easier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i="0" dirty="0" smtClean="0"/>
              <a:t>What will we cover today?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/>
            <a:r>
              <a:rPr lang="en-US" i="0" dirty="0" smtClean="0"/>
              <a:t>Creating a smart contract with truffle</a:t>
            </a:r>
          </a:p>
          <a:p>
            <a:pPr marL="571500" indent="-571500" algn="l"/>
            <a:r>
              <a:rPr lang="en-US" i="0" dirty="0" smtClean="0"/>
              <a:t>Creating migration scripts</a:t>
            </a:r>
          </a:p>
          <a:p>
            <a:pPr marL="571500" indent="-571500" algn="l"/>
            <a:r>
              <a:rPr lang="en-US" i="0" dirty="0" smtClean="0"/>
              <a:t>Creating test scripts</a:t>
            </a:r>
          </a:p>
          <a:p>
            <a:pPr marL="571500" indent="-571500" algn="l"/>
            <a:r>
              <a:rPr lang="en-US" i="0" dirty="0" smtClean="0"/>
              <a:t>Basic web3 usage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0" dirty="0" smtClean="0"/>
              <a:t>What we will not cover today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i="0" dirty="0" smtClean="0"/>
              <a:t>Setting up your environment</a:t>
            </a:r>
          </a:p>
          <a:p>
            <a:pPr algn="l"/>
            <a:r>
              <a:rPr lang="en-US" i="0" dirty="0" smtClean="0"/>
              <a:t>Building a front end</a:t>
            </a:r>
          </a:p>
          <a:p>
            <a:pPr algn="l"/>
            <a:r>
              <a:rPr lang="en-US" i="0" dirty="0" smtClean="0"/>
              <a:t>Solidity</a:t>
            </a:r>
          </a:p>
          <a:p>
            <a:pPr algn="l"/>
            <a:r>
              <a:rPr lang="en-US" i="0" dirty="0" smtClean="0"/>
              <a:t>Deploying to the </a:t>
            </a:r>
            <a:r>
              <a:rPr lang="en-US" i="0" dirty="0" err="1" smtClean="0"/>
              <a:t>mainnet</a:t>
            </a:r>
            <a:endParaRPr lang="en-US" i="0" dirty="0"/>
          </a:p>
          <a:p>
            <a:pPr algn="l"/>
            <a:r>
              <a:rPr lang="en-US" i="0" dirty="0" smtClean="0"/>
              <a:t>Acquisition of yellow </a:t>
            </a:r>
            <a:r>
              <a:rPr lang="en-US" i="0" dirty="0" err="1" smtClean="0"/>
              <a:t>lamborghinis</a:t>
            </a:r>
            <a:endParaRPr lang="en-US" i="0" dirty="0" smtClean="0"/>
          </a:p>
          <a:p>
            <a:pPr algn="l"/>
            <a:r>
              <a:rPr lang="en-US" i="0" dirty="0" smtClean="0"/>
              <a:t>How to buy 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0" dirty="0" smtClean="0"/>
              <a:t>Speaking Notes</a:t>
            </a:r>
          </a:p>
          <a:p>
            <a:pPr>
              <a:buNone/>
            </a:pPr>
            <a:r>
              <a:rPr lang="en-US" sz="2800" i="0" dirty="0"/>
              <a:t>https://</a:t>
            </a:r>
            <a:r>
              <a:rPr lang="en-US" sz="2800" i="0" dirty="0" err="1" smtClean="0"/>
              <a:t>github.com</a:t>
            </a:r>
            <a:r>
              <a:rPr lang="en-US" sz="2800" i="0" dirty="0" smtClean="0"/>
              <a:t>/</a:t>
            </a:r>
            <a:r>
              <a:rPr lang="en-US" sz="2800" i="0" dirty="0" err="1" smtClean="0"/>
              <a:t>badgerblockchain</a:t>
            </a:r>
            <a:r>
              <a:rPr lang="en-US" sz="2800" i="0" dirty="0" smtClean="0"/>
              <a:t>/Talks</a:t>
            </a:r>
            <a:endParaRPr lang="en-US" sz="4800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E22C0-72A1-954E-A024-EF458BE9D4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102</Words>
  <Application>Microsoft Macintosh PowerPoint</Application>
  <PresentationFormat>Widescreen</PresentationFormat>
  <Paragraphs>30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Encode Sans</vt:lpstr>
      <vt:lpstr>Encode Sans ExtraLight</vt:lpstr>
      <vt:lpstr>Wingdings</vt:lpstr>
      <vt:lpstr>Arial</vt:lpstr>
      <vt:lpstr>Laertes template</vt:lpstr>
      <vt:lpstr>Introduction to Truffle Presented By: Evan Kivolowitz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Truffle Presented By: Evan Kivolowitz</dc:title>
  <dc:creator>EVAN KIVOLOWITZ</dc:creator>
  <cp:lastModifiedBy>EVAN KIVOLOWITZ</cp:lastModifiedBy>
  <cp:revision>5</cp:revision>
  <dcterms:created xsi:type="dcterms:W3CDTF">2017-11-30T06:50:54Z</dcterms:created>
  <dcterms:modified xsi:type="dcterms:W3CDTF">2017-11-30T07:53:14Z</dcterms:modified>
</cp:coreProperties>
</file>