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0790-1404-6644-B874-D6B7AA1B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EA32-DD4F-A64F-94A5-AC27656D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EFE0-A2F1-2448-AED0-033FCEB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846F-2012-514A-9238-D865B27C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7E3A-C26E-764A-8E11-2498968F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80E4-AD41-3D44-A085-BB2B563A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B576-1C17-4D40-A49F-003AF3AF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C19-E930-8541-8C51-36E6BBA9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BA2E-4384-984C-8A79-41F286F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0D41-F282-9641-BA73-5F2DA57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D23D4-9D9C-0542-BA04-99C0AB1BA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CD28-92DD-E342-B986-71AA76FC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3BD0-1439-E04E-9047-0A710FBB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9D70-4EE7-234F-8226-818C0926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5048-F1D4-ED41-A11C-CD9F17C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6B0E-4DAF-1246-BAFD-CCB951E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6314-3A10-754D-BFA4-0B2783B4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375C-FDD7-4F41-B4F1-99F09AD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2E33-D6F5-D142-B280-A599CF17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C3CF-0F35-3748-9169-353171C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0613-41B1-9B47-B967-8CFE073E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84546-1DFC-8847-9F13-AFE0C091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6D2-425D-7345-962C-B980AF6B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A5E2-8510-CC41-B072-B8C7B9A0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F265-A383-2349-ACA0-FA94D0D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1F78-3D98-C742-9FBE-A867BB2A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6D30-F657-894C-9A20-448E950F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790C-0340-0F41-961A-074E701A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7DEB-9A2A-BB45-8039-EC2830D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F701-0094-924A-B8C5-A02BE0FB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4689C-4248-AA4B-B9DC-0E4D5694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8EEE-E63A-8E41-82BA-1BBAD986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9ADE-6681-EB41-B3EF-9C875D9E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C36E-DDF6-914A-8C26-DD4DF7E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5A990-D6BB-5C46-A68E-D3E99DD8E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6619F-B752-CC48-91DC-9DAB1C234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CF7CB-847A-DD46-BCE0-229E0FAF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4B50F-3CEF-FD4A-B326-53633D3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62371-708A-3141-BFAF-D948E733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F8F-D487-7049-8C2C-C6EC62E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DF51-D191-7541-AD8A-CC313AC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7D16-43FF-5F4E-943F-C6CFC1F2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1DA1-ED1B-3E43-9EB3-E71ACA9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EB7DE-5CB0-6D48-880C-1143D8B0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0FCEC-8780-EE45-B397-D54E4686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6823-CCAF-5F48-9BA5-A68DE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4954-FDB0-2844-8197-F6C846D1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AA24-0E81-364C-8792-FFA0A6B8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6B202-8A30-1D49-AE71-728C5EC10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D933B-8924-284A-83AF-1D8B41C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13CA-67C4-AF42-B71D-1FD5A7E1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7F380-6275-6842-BC11-9441C709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E4AD-7094-F545-9F69-10BA1F00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F5CAB-EEE3-104C-B3BF-0972AD6E3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3579-1A6F-3442-9969-4935B74B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EF71-1541-0943-9195-C1CF3426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A2F0C-EAC3-964B-92AC-891267A4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F34D-037E-6A45-BC42-E93A09D6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A6375-9294-7B42-BB3A-F4B01A88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179A-A016-3844-9861-401AE00F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EBF1-9A65-DD48-91A0-7A94CC83E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7199-FB54-004D-9CB7-8A4C6210EEB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3D3E-81CB-6843-BB0D-42D993DE8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D958-4CB7-5949-A8B9-FD213086E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DD40-49D5-BC48-A342-E4FDD6B9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3DBBE-9FAF-ED42-B3B0-6B20825D5ABC}"/>
              </a:ext>
            </a:extLst>
          </p:cNvPr>
          <p:cNvGrpSpPr/>
          <p:nvPr/>
        </p:nvGrpSpPr>
        <p:grpSpPr>
          <a:xfrm>
            <a:off x="2051223" y="173279"/>
            <a:ext cx="7142204" cy="6264902"/>
            <a:chOff x="2051223" y="173279"/>
            <a:chExt cx="7142204" cy="6264902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C8249D2A-3338-7348-8B7B-C68A44A5E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223" y="419819"/>
              <a:ext cx="7142204" cy="601836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90A615-28F2-6C4F-8223-691480E38DE0}"/>
                </a:ext>
              </a:extLst>
            </p:cNvPr>
            <p:cNvGrpSpPr/>
            <p:nvPr/>
          </p:nvGrpSpPr>
          <p:grpSpPr>
            <a:xfrm>
              <a:off x="2312276" y="173279"/>
              <a:ext cx="6881151" cy="5135633"/>
              <a:chOff x="2312276" y="235153"/>
              <a:chExt cx="6881151" cy="5135633"/>
            </a:xfrm>
          </p:grpSpPr>
          <p:sp>
            <p:nvSpPr>
              <p:cNvPr id="5" name="Frame 4">
                <a:extLst>
                  <a:ext uri="{FF2B5EF4-FFF2-40B4-BE49-F238E27FC236}">
                    <a16:creationId xmlns:a16="http://schemas.microsoft.com/office/drawing/2014/main" id="{B38705D4-C40E-6543-9732-1A9E769D8552}"/>
                  </a:ext>
                </a:extLst>
              </p:cNvPr>
              <p:cNvSpPr/>
              <p:nvPr/>
            </p:nvSpPr>
            <p:spPr>
              <a:xfrm>
                <a:off x="2312276" y="557048"/>
                <a:ext cx="6881151" cy="4813738"/>
              </a:xfrm>
              <a:prstGeom prst="frame">
                <a:avLst>
                  <a:gd name="adj1" fmla="val 57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6FF82-9BEB-4343-8D1D-99953FA4E36F}"/>
                  </a:ext>
                </a:extLst>
              </p:cNvPr>
              <p:cNvSpPr txBox="1"/>
              <p:nvPr/>
            </p:nvSpPr>
            <p:spPr>
              <a:xfrm>
                <a:off x="2312276" y="235153"/>
                <a:ext cx="144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case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8EED42-1C66-1F4E-9442-BC7347D911A0}"/>
                </a:ext>
              </a:extLst>
            </p:cNvPr>
            <p:cNvGrpSpPr/>
            <p:nvPr/>
          </p:nvGrpSpPr>
          <p:grpSpPr>
            <a:xfrm>
              <a:off x="2312276" y="5477078"/>
              <a:ext cx="6881151" cy="792937"/>
              <a:chOff x="2312276" y="5477078"/>
              <a:chExt cx="6881151" cy="792937"/>
            </a:xfrm>
          </p:grpSpPr>
          <p:sp>
            <p:nvSpPr>
              <p:cNvPr id="6" name="Frame 5">
                <a:extLst>
                  <a:ext uri="{FF2B5EF4-FFF2-40B4-BE49-F238E27FC236}">
                    <a16:creationId xmlns:a16="http://schemas.microsoft.com/office/drawing/2014/main" id="{FC734A7B-7163-E241-AD40-52B174A02AC1}"/>
                  </a:ext>
                </a:extLst>
              </p:cNvPr>
              <p:cNvSpPr/>
              <p:nvPr/>
            </p:nvSpPr>
            <p:spPr>
              <a:xfrm>
                <a:off x="2312276" y="5477078"/>
                <a:ext cx="6881151" cy="792937"/>
              </a:xfrm>
              <a:prstGeom prst="frame">
                <a:avLst>
                  <a:gd name="adj1" fmla="val 323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ADD4-9EA5-8F48-9BBC-556350FED0C3}"/>
                  </a:ext>
                </a:extLst>
              </p:cNvPr>
              <p:cNvSpPr txBox="1"/>
              <p:nvPr/>
            </p:nvSpPr>
            <p:spPr>
              <a:xfrm>
                <a:off x="7938275" y="5515913"/>
                <a:ext cx="1255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other cases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2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Shoukun (sun5322@vandals.uidaho.edu)</dc:creator>
  <cp:lastModifiedBy>Sun, Shoukun (sun5322@vandals.uidaho.edu)</cp:lastModifiedBy>
  <cp:revision>1</cp:revision>
  <dcterms:created xsi:type="dcterms:W3CDTF">2022-02-02T09:16:37Z</dcterms:created>
  <dcterms:modified xsi:type="dcterms:W3CDTF">2022-02-02T10:07:34Z</dcterms:modified>
</cp:coreProperties>
</file>