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96BB-90DD-422A-8346-3AFF235DD4F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B34-922A-4081-BEE8-C5D8DB40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B34-922A-4081-BEE8-C5D8DB40F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BEC-849F-4230-9AAB-EEF38E4D5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08585-AF3F-4ED1-8586-7CD20A9B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BCE0-F583-4CA2-AD3F-24CFE3A9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8A29-B907-4412-9066-1C2EFCEC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F0E0-2980-43F1-9E62-3A905F91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9025-525B-4E61-9D5A-7D61CF02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C38E9-BD32-49FE-9D54-16841F80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43BE-425F-414F-9227-7D37794D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829B-9273-45BE-9FCB-7123C93C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F1FE-5B65-4A75-A26D-6BE729DA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626B9-906C-4354-9905-A82FD9C8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FF5E5-B1C7-4772-AAD7-755C1283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BF62-E862-4A24-99C4-054BBCFC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94CC-9F31-42A1-950F-690D330D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14FC-5005-471D-A499-EA7DE83E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120-771F-49ED-937C-9D0338C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A38A-9728-4D28-8080-21597228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BEE4-23C3-42AF-9456-3B5CEB0E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A81-751E-4FDE-9728-E2222A5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05DF-00AB-411F-BFD8-D8BB5BB3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5A13-40D2-4BBF-AAA9-DFA5CC1F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0BA9-EF2B-44BE-8AC7-4C08FB93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FD8A-447E-4C8D-8713-09AF4D8B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B1D3-1BE0-47E8-8C74-15D32290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9FD6-15E1-4165-BCDF-2257D5B9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30E6-8A66-4DD8-B5BA-7DC8A35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50DB-2484-46C3-B6E5-C9AFDF9DF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6265-A90D-4FEF-8A7A-4E73E7FB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3D53-79AD-4F47-B36A-23A2CD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02739-A314-40D0-9E73-B1AE645A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E354F-7F2B-4ED4-8E1C-CDCF2C4F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039F-06D6-4649-8E59-82BFFF28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A7ED1-1720-41D0-A877-83216031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D45B-12AD-4BC3-9462-70A600EB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88ED-4537-4ED3-9378-5F73D73C2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F1869-6D81-4739-AEED-718AEF6A8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F01EF-D996-4236-8351-473D317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73C71-D844-4EA4-ADE6-AD699C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7D8BB-F56E-4FE7-92F4-F7C792A3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DDC-9986-4A88-A2FA-BAC890BB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013F1-0585-4404-86EF-4D1C4F62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CE79-9314-4726-A0E8-6B6AB2D6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7BF5E-23BD-4860-BA8A-8C497F54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BBD4F-CDE6-43D4-859B-5B9576C6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F0775-9716-4C32-8618-C1B11E27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4EBCD-AE54-48C3-B16F-2BD7462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A01-9229-453D-BF2E-D6120136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6D2E-E984-4618-AE8A-3A6558C7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A258-31D5-4C4A-8B60-879DE198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37F4-3638-4935-B7B5-3821E964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11CD-6113-41D1-B0A1-39589C1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9BB1-3710-47C7-84E6-20085B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2D5F-FDB8-4FA6-8451-CB61A0B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EB67A-35F5-4CBF-98E1-9B0780A49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2D3D7-5D44-4E68-97D4-C0D62310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4B32-BE91-4CCB-9C20-A44AC9E1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E2BE-81D9-40FF-BFDD-0AD03CE0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A882-AF99-4ACA-971D-4FB710CD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8680-0E62-4A7F-A878-E550DB19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C73B-F265-49F4-9904-D76B0E3A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8B41-57E0-4A46-BD08-1767C546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6E52-B0CE-408B-A87D-883D15E74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0CD6-360E-43A7-970A-E5732A68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dgerloop-software/podiv-altiu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wisc.edu/media/ECE370PowerSupplySM2-DVD/0_qaluf0i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73AF-047C-463A-9BDD-D2F7460A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PCB </a:t>
            </a:r>
            <a:r>
              <a:rPr lang="en-US" dirty="0" err="1"/>
              <a:t>Bringup</a:t>
            </a:r>
            <a:r>
              <a:rPr lang="en-US" dirty="0"/>
              <a:t>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1796B-E8FB-4173-A1B2-F95E45EEF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2/14/2019 &amp; 2/15/2019</a:t>
            </a:r>
          </a:p>
          <a:p>
            <a:r>
              <a:rPr lang="en-US" dirty="0"/>
              <a:t>Ryan Castle</a:t>
            </a:r>
          </a:p>
        </p:txBody>
      </p:sp>
    </p:spTree>
    <p:extLst>
      <p:ext uri="{BB962C8B-B14F-4D97-AF65-F5344CB8AC3E}">
        <p14:creationId xmlns:p14="http://schemas.microsoft.com/office/powerpoint/2010/main" val="29819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4449-2B59-4F7E-9F83-7A234335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E9C0-77D5-4E17-95D3-A99FACE2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Production Hardware</a:t>
            </a:r>
          </a:p>
          <a:p>
            <a:r>
              <a:rPr lang="en-US" dirty="0"/>
              <a:t>Where do I find information to build a board? </a:t>
            </a:r>
          </a:p>
          <a:p>
            <a:r>
              <a:rPr lang="en-US" dirty="0"/>
              <a:t>What </a:t>
            </a:r>
            <a:r>
              <a:rPr lang="en-US" dirty="0" err="1"/>
              <a:t>Atlium</a:t>
            </a:r>
            <a:r>
              <a:rPr lang="en-US" dirty="0"/>
              <a:t> tools do I need to know how to use? </a:t>
            </a:r>
          </a:p>
          <a:p>
            <a:r>
              <a:rPr lang="en-US" dirty="0"/>
              <a:t>What materials do I need? </a:t>
            </a:r>
          </a:p>
          <a:p>
            <a:r>
              <a:rPr lang="en-US" dirty="0"/>
              <a:t>Soldering 101</a:t>
            </a:r>
          </a:p>
          <a:p>
            <a:r>
              <a:rPr lang="en-US" dirty="0"/>
              <a:t>Build up test PCBs</a:t>
            </a:r>
          </a:p>
        </p:txBody>
      </p:sp>
    </p:spTree>
    <p:extLst>
      <p:ext uri="{BB962C8B-B14F-4D97-AF65-F5344CB8AC3E}">
        <p14:creationId xmlns:p14="http://schemas.microsoft.com/office/powerpoint/2010/main" val="4733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185B-EED3-45CE-BF27-AA8C6A3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7813-5F6F-470A-A08A-C72ECB14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4330" cy="4351338"/>
          </a:xfrm>
        </p:spPr>
        <p:txBody>
          <a:bodyPr/>
          <a:lstStyle/>
          <a:p>
            <a:r>
              <a:rPr lang="en-US" dirty="0"/>
              <a:t>Functional Circuit Board capable of going into the pod</a:t>
            </a:r>
          </a:p>
          <a:p>
            <a:pPr lvl="1"/>
            <a:r>
              <a:rPr lang="en-US" dirty="0"/>
              <a:t>Populated PCBs</a:t>
            </a:r>
          </a:p>
          <a:p>
            <a:pPr lvl="1"/>
            <a:r>
              <a:rPr lang="en-US" dirty="0"/>
              <a:t>Soldering components is only ½ of the task</a:t>
            </a:r>
          </a:p>
          <a:p>
            <a:pPr lvl="1"/>
            <a:r>
              <a:rPr lang="en-US" dirty="0"/>
              <a:t>Bring-up instructions include basic testing information</a:t>
            </a:r>
          </a:p>
          <a:p>
            <a:r>
              <a:rPr lang="en-US" dirty="0"/>
              <a:t>Be able to blame issues on the software and controls team</a:t>
            </a:r>
          </a:p>
          <a:p>
            <a:endParaRPr lang="en-US" dirty="0"/>
          </a:p>
        </p:txBody>
      </p:sp>
      <p:pic>
        <p:nvPicPr>
          <p:cNvPr id="1028" name="Picture 4" descr="Image result for circuit board">
            <a:extLst>
              <a:ext uri="{FF2B5EF4-FFF2-40B4-BE49-F238E27FC236}">
                <a16:creationId xmlns:a16="http://schemas.microsoft.com/office/drawing/2014/main" id="{2802C735-ED6B-4A5F-8DA3-6A497DAB2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30" y="1481862"/>
            <a:ext cx="4485276" cy="38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8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C720-A5BC-4933-BE27-401E573D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B327-940B-4135-B967-5BE0748E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spent a lot of time designing these PCBs and have spent ~$800 on components (~$2000 including sponsored components/PCBs) </a:t>
            </a:r>
          </a:p>
          <a:p>
            <a:r>
              <a:rPr lang="en-US" b="1" dirty="0"/>
              <a:t>If you aren’t sure, ask</a:t>
            </a:r>
          </a:p>
          <a:p>
            <a:pPr lvl="1"/>
            <a:r>
              <a:rPr lang="en-US" b="1" dirty="0"/>
              <a:t>Definitely possible a mistake was made in schematic design or layout</a:t>
            </a:r>
          </a:p>
          <a:p>
            <a:r>
              <a:rPr lang="en-US" dirty="0"/>
              <a:t>Practice on a test PCB</a:t>
            </a:r>
          </a:p>
          <a:p>
            <a:r>
              <a:rPr lang="en-US" dirty="0"/>
              <a:t>Follow bring up instructions closely</a:t>
            </a:r>
          </a:p>
          <a:p>
            <a:r>
              <a:rPr lang="en-US" dirty="0"/>
              <a:t>Inspect, inspect, inspect before you power on</a:t>
            </a:r>
          </a:p>
          <a:p>
            <a:pPr lvl="1"/>
            <a:r>
              <a:rPr lang="en-US" dirty="0"/>
              <a:t>No boards should be powered on for the first time without approval from Ethan or Ryan</a:t>
            </a:r>
          </a:p>
          <a:p>
            <a:pPr lvl="1"/>
            <a:r>
              <a:rPr lang="en-US" dirty="0"/>
              <a:t>Magic Smoke</a:t>
            </a:r>
          </a:p>
          <a:p>
            <a:r>
              <a:rPr lang="en-US" dirty="0"/>
              <a:t>Mistakes are ok, we just want to avoid them</a:t>
            </a:r>
          </a:p>
          <a:p>
            <a:r>
              <a:rPr lang="en-US" dirty="0"/>
              <a:t>Material might be really boring if you’ve done this before</a:t>
            </a:r>
          </a:p>
        </p:txBody>
      </p:sp>
    </p:spTree>
    <p:extLst>
      <p:ext uri="{BB962C8B-B14F-4D97-AF65-F5344CB8AC3E}">
        <p14:creationId xmlns:p14="http://schemas.microsoft.com/office/powerpoint/2010/main" val="327404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90B7-DC05-4B57-BDC3-BB2FC8A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Altium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BF93-4901-433E-B256-FF50EA57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https://github.com/badgerloop-software/podiv-altium</a:t>
            </a:r>
            <a:endParaRPr lang="en-US" dirty="0"/>
          </a:p>
          <a:p>
            <a:r>
              <a:rPr lang="en-US" dirty="0"/>
              <a:t>Primary source for all PCB information</a:t>
            </a:r>
          </a:p>
          <a:p>
            <a:r>
              <a:rPr lang="en-US" dirty="0"/>
              <a:t>Possible to build a board from outputs</a:t>
            </a:r>
          </a:p>
          <a:p>
            <a:pPr lvl="1"/>
            <a:r>
              <a:rPr lang="en-US" dirty="0"/>
              <a:t>However, cloning the repo can speed up process</a:t>
            </a:r>
          </a:p>
          <a:p>
            <a:r>
              <a:rPr lang="en-US" dirty="0"/>
              <a:t>Schematics, Layout files </a:t>
            </a:r>
          </a:p>
          <a:p>
            <a:pPr lvl="1"/>
            <a:r>
              <a:rPr lang="en-US" dirty="0" err="1"/>
              <a:t>Podiv</a:t>
            </a:r>
            <a:r>
              <a:rPr lang="en-US" dirty="0"/>
              <a:t>-Altium/</a:t>
            </a:r>
            <a:r>
              <a:rPr lang="en-US" dirty="0" err="1"/>
              <a:t>board_release</a:t>
            </a:r>
            <a:r>
              <a:rPr lang="en-US" dirty="0"/>
              <a:t>/&lt;</a:t>
            </a:r>
            <a:r>
              <a:rPr lang="en-US" dirty="0" err="1"/>
              <a:t>pcb_name</a:t>
            </a:r>
            <a:r>
              <a:rPr lang="en-US" dirty="0"/>
              <a:t>&gt;/&lt;</a:t>
            </a:r>
            <a:r>
              <a:rPr lang="en-US" dirty="0" err="1"/>
              <a:t>revision_letter</a:t>
            </a:r>
            <a:r>
              <a:rPr lang="en-US" dirty="0"/>
              <a:t>&gt;/output/&lt;*SCH*&gt;</a:t>
            </a:r>
          </a:p>
          <a:p>
            <a:r>
              <a:rPr lang="en-US" dirty="0" err="1"/>
              <a:t>Bringup</a:t>
            </a:r>
            <a:r>
              <a:rPr lang="en-US" dirty="0"/>
              <a:t> Documentation</a:t>
            </a:r>
          </a:p>
          <a:p>
            <a:pPr lvl="1"/>
            <a:r>
              <a:rPr lang="en-US" dirty="0" err="1"/>
              <a:t>Podiv</a:t>
            </a:r>
            <a:r>
              <a:rPr lang="en-US" dirty="0"/>
              <a:t>-Altium/</a:t>
            </a:r>
            <a:r>
              <a:rPr lang="en-US" dirty="0" err="1"/>
              <a:t>bringup</a:t>
            </a:r>
            <a:r>
              <a:rPr lang="en-US" dirty="0"/>
              <a:t>/&lt;</a:t>
            </a:r>
            <a:r>
              <a:rPr lang="en-US" dirty="0" err="1"/>
              <a:t>pcb_name</a:t>
            </a:r>
            <a:r>
              <a:rPr lang="en-US" dirty="0"/>
              <a:t>&gt;/&lt;</a:t>
            </a:r>
            <a:r>
              <a:rPr lang="en-US" dirty="0" err="1"/>
              <a:t>pcb_name</a:t>
            </a:r>
            <a:r>
              <a:rPr lang="en-US" dirty="0"/>
              <a:t>&gt;_bringup.docx</a:t>
            </a:r>
          </a:p>
        </p:txBody>
      </p:sp>
    </p:spTree>
    <p:extLst>
      <p:ext uri="{BB962C8B-B14F-4D97-AF65-F5344CB8AC3E}">
        <p14:creationId xmlns:p14="http://schemas.microsoft.com/office/powerpoint/2010/main" val="81908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0B73-B31F-4153-8893-6CC0CBF4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Altium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C73C-648D-4644-BF6C-10CE3A9A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a Reference Designator (R1, U3, LED2)</a:t>
            </a:r>
          </a:p>
          <a:p>
            <a:pPr lvl="1"/>
            <a:r>
              <a:rPr lang="en-US" dirty="0"/>
              <a:t>In Schematics: &lt;CTRL&gt; + &lt;F&gt;</a:t>
            </a:r>
          </a:p>
          <a:p>
            <a:pPr lvl="1"/>
            <a:r>
              <a:rPr lang="en-US" dirty="0"/>
              <a:t>In Layout: &lt;J&gt;+&lt;C&gt;</a:t>
            </a:r>
          </a:p>
          <a:p>
            <a:r>
              <a:rPr lang="en-US" dirty="0"/>
              <a:t>More information on a component</a:t>
            </a:r>
          </a:p>
          <a:p>
            <a:pPr lvl="1"/>
            <a:r>
              <a:rPr lang="en-US" dirty="0"/>
              <a:t>In Schematic: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Double click on Component and the properties window will appear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Click on the Properties Tab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Manufacturer, P/N, </a:t>
            </a:r>
            <a:r>
              <a:rPr lang="en-US" dirty="0" err="1"/>
              <a:t>Digikey</a:t>
            </a:r>
            <a:r>
              <a:rPr lang="en-US" dirty="0"/>
              <a:t> P/N, link will appear. </a:t>
            </a:r>
          </a:p>
          <a:p>
            <a:pPr lvl="2"/>
            <a:r>
              <a:rPr lang="en-US" dirty="0"/>
              <a:t>Disclaimer: Sometimes, the parts to be populated won’t match with what’s in the schematic. This is because sometimes 2 components will have the same footprint or a BOM change was required for part availability</a:t>
            </a:r>
          </a:p>
        </p:txBody>
      </p:sp>
    </p:spTree>
    <p:extLst>
      <p:ext uri="{BB962C8B-B14F-4D97-AF65-F5344CB8AC3E}">
        <p14:creationId xmlns:p14="http://schemas.microsoft.com/office/powerpoint/2010/main" val="18605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0F09-E059-44A5-B650-E11C69CE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3955-DD7B-4BDF-93F6-B91E1127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Bring-up Documentation</a:t>
            </a:r>
          </a:p>
          <a:p>
            <a:pPr lvl="0"/>
            <a:r>
              <a:rPr lang="en-US" dirty="0"/>
              <a:t>Example for Ideal Diode PCB:</a:t>
            </a:r>
          </a:p>
          <a:p>
            <a:pPr lvl="1"/>
            <a:r>
              <a:rPr lang="en-US" dirty="0"/>
              <a:t>P4_LV_IdealDiode_001_REVA PCBs (Qty up to 2)</a:t>
            </a:r>
          </a:p>
          <a:p>
            <a:pPr lvl="1"/>
            <a:r>
              <a:rPr lang="en-US" dirty="0"/>
              <a:t>Soldering iron (this can be done with the Hanko Station in MEHQ)</a:t>
            </a:r>
          </a:p>
          <a:p>
            <a:pPr lvl="1"/>
            <a:r>
              <a:rPr lang="en-US" dirty="0"/>
              <a:t>Solder</a:t>
            </a:r>
          </a:p>
          <a:p>
            <a:pPr lvl="1"/>
            <a:r>
              <a:rPr lang="en-US" dirty="0"/>
              <a:t>Solder Paste</a:t>
            </a:r>
          </a:p>
          <a:p>
            <a:pPr lvl="1"/>
            <a:r>
              <a:rPr lang="en-US" dirty="0"/>
              <a:t>Side cutters (snips)</a:t>
            </a:r>
          </a:p>
          <a:p>
            <a:pPr lvl="1"/>
            <a:r>
              <a:rPr lang="en-US" dirty="0"/>
              <a:t>PCB BOM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988-1120-4105-9B1B-9791AFA0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SMD 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743-99DF-40D2-8CE6-7D3C50A2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https://mediaspace.wisc.edu/media/ECE370PowerSupplySM2-DVD/0_qaluf0im</a:t>
            </a:r>
            <a:endParaRPr lang="en-US" dirty="0"/>
          </a:p>
          <a:p>
            <a:pPr lvl="1"/>
            <a:r>
              <a:rPr lang="en-US" dirty="0"/>
              <a:t>Courtesy of Mark Allie, ECE 370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Check Oven Settings</a:t>
            </a:r>
          </a:p>
          <a:p>
            <a:pPr lvl="1"/>
            <a:r>
              <a:rPr lang="en-US" dirty="0"/>
              <a:t>For this seminar, see if other groups are almost ready to use the oven. Possible to do multiple boards at once. </a:t>
            </a:r>
          </a:p>
        </p:txBody>
      </p:sp>
    </p:spTree>
    <p:extLst>
      <p:ext uri="{BB962C8B-B14F-4D97-AF65-F5344CB8AC3E}">
        <p14:creationId xmlns:p14="http://schemas.microsoft.com/office/powerpoint/2010/main" val="39418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77B5-0435-4823-9C45-3D81491B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Bring-up PCBs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34E-14BD-4AAC-A143-67B0D05C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people per PCB</a:t>
            </a:r>
          </a:p>
          <a:p>
            <a:r>
              <a:rPr lang="en-US" dirty="0"/>
              <a:t>Boards:</a:t>
            </a:r>
          </a:p>
          <a:p>
            <a:pPr lvl="1"/>
            <a:r>
              <a:rPr lang="en-US" dirty="0"/>
              <a:t>Test PCBs (x2)</a:t>
            </a:r>
          </a:p>
          <a:p>
            <a:pPr lvl="1"/>
            <a:r>
              <a:rPr lang="en-US" dirty="0"/>
              <a:t>Processor (x5)</a:t>
            </a:r>
          </a:p>
          <a:p>
            <a:pPr lvl="1"/>
            <a:r>
              <a:rPr lang="en-US" dirty="0"/>
              <a:t>Ideal Diode (x2)</a:t>
            </a:r>
          </a:p>
          <a:p>
            <a:pPr lvl="1"/>
            <a:r>
              <a:rPr lang="en-US" dirty="0"/>
              <a:t>High Voltage Battery Breakout (x6) (Through Hole Only)</a:t>
            </a:r>
          </a:p>
          <a:p>
            <a:r>
              <a:rPr lang="en-US" dirty="0"/>
              <a:t>Parts are all in the </a:t>
            </a:r>
            <a:r>
              <a:rPr lang="en-US" dirty="0" err="1"/>
              <a:t>Digikey</a:t>
            </a:r>
            <a:r>
              <a:rPr lang="en-US" dirty="0"/>
              <a:t> Box</a:t>
            </a:r>
          </a:p>
          <a:p>
            <a:pPr lvl="1"/>
            <a:r>
              <a:rPr lang="en-US" dirty="0"/>
              <a:t>Probably going to be a bottle neck. Be patient</a:t>
            </a:r>
          </a:p>
        </p:txBody>
      </p:sp>
    </p:spTree>
    <p:extLst>
      <p:ext uri="{BB962C8B-B14F-4D97-AF65-F5344CB8AC3E}">
        <p14:creationId xmlns:p14="http://schemas.microsoft.com/office/powerpoint/2010/main" val="308675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520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PCB Bringup Seminar</vt:lpstr>
      <vt:lpstr>Objectives / Questions to Answer</vt:lpstr>
      <vt:lpstr>End Goal</vt:lpstr>
      <vt:lpstr>Disclaimer</vt:lpstr>
      <vt:lpstr>Altium Repository</vt:lpstr>
      <vt:lpstr>Altium Tools </vt:lpstr>
      <vt:lpstr>Material Required</vt:lpstr>
      <vt:lpstr>SMD Soldering</vt:lpstr>
      <vt:lpstr>Bring-up PCBs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Bringup Seminar</dc:title>
  <dc:creator>Ryan Castle</dc:creator>
  <cp:lastModifiedBy>Ryan Castle</cp:lastModifiedBy>
  <cp:revision>4</cp:revision>
  <dcterms:created xsi:type="dcterms:W3CDTF">2019-02-11T19:17:25Z</dcterms:created>
  <dcterms:modified xsi:type="dcterms:W3CDTF">2019-02-11T19:47:37Z</dcterms:modified>
</cp:coreProperties>
</file>