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24FD143-6DE7-4A60-8AD9-1091305FE7F9}" type="datetimeFigureOut">
              <a:rPr lang="en-IN" smtClean="0"/>
              <a:t>07-04-2021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1782831-E08E-4B8D-8745-35D37D0B5B7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88348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D143-6DE7-4A60-8AD9-1091305FE7F9}"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129986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D143-6DE7-4A60-8AD9-1091305FE7F9}"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350729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D143-6DE7-4A60-8AD9-1091305FE7F9}"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379873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FD143-6DE7-4A60-8AD9-1091305FE7F9}"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82831-E08E-4B8D-8745-35D37D0B5B7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473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FD143-6DE7-4A60-8AD9-1091305FE7F9}"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361753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FD143-6DE7-4A60-8AD9-1091305FE7F9}"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4221585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FD143-6DE7-4A60-8AD9-1091305FE7F9}"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164504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FD143-6DE7-4A60-8AD9-1091305FE7F9}"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402764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FD143-6DE7-4A60-8AD9-1091305FE7F9}"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139312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FD143-6DE7-4A60-8AD9-1091305FE7F9}"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82831-E08E-4B8D-8745-35D37D0B5B7B}" type="slidenum">
              <a:rPr lang="en-IN" smtClean="0"/>
              <a:t>‹#›</a:t>
            </a:fld>
            <a:endParaRPr lang="en-IN"/>
          </a:p>
        </p:txBody>
      </p:sp>
    </p:spTree>
    <p:extLst>
      <p:ext uri="{BB962C8B-B14F-4D97-AF65-F5344CB8AC3E}">
        <p14:creationId xmlns:p14="http://schemas.microsoft.com/office/powerpoint/2010/main" val="413135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24FD143-6DE7-4A60-8AD9-1091305FE7F9}" type="datetimeFigureOut">
              <a:rPr lang="en-IN" smtClean="0"/>
              <a:t>07-04-2021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1782831-E08E-4B8D-8745-35D37D0B5B7B}" type="slidenum">
              <a:rPr lang="en-IN" smtClean="0"/>
              <a:t>‹#›</a:t>
            </a:fld>
            <a:endParaRPr lang="en-IN"/>
          </a:p>
        </p:txBody>
      </p:sp>
    </p:spTree>
    <p:extLst>
      <p:ext uri="{BB962C8B-B14F-4D97-AF65-F5344CB8AC3E}">
        <p14:creationId xmlns:p14="http://schemas.microsoft.com/office/powerpoint/2010/main" val="2820785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0337-E2A1-459B-9928-3B0EA25F96D0}"/>
              </a:ext>
            </a:extLst>
          </p:cNvPr>
          <p:cNvSpPr>
            <a:spLocks noGrp="1"/>
          </p:cNvSpPr>
          <p:nvPr>
            <p:ph type="ctrTitle"/>
          </p:nvPr>
        </p:nvSpPr>
        <p:spPr/>
        <p:txBody>
          <a:bodyPr>
            <a:normAutofit fontScale="90000"/>
          </a:bodyPr>
          <a:lstStyle/>
          <a:p>
            <a:r>
              <a:rPr lang="en-IN" dirty="0"/>
              <a:t>OPTIMAL CLUSTERING AND ROUTING PROTOCOL FOR WSN</a:t>
            </a:r>
          </a:p>
        </p:txBody>
      </p:sp>
      <p:sp>
        <p:nvSpPr>
          <p:cNvPr id="3" name="Subtitle 2">
            <a:extLst>
              <a:ext uri="{FF2B5EF4-FFF2-40B4-BE49-F238E27FC236}">
                <a16:creationId xmlns:a16="http://schemas.microsoft.com/office/drawing/2014/main" id="{0CBBE9B5-42DC-4C1F-8219-D5916FDE1E40}"/>
              </a:ext>
            </a:extLst>
          </p:cNvPr>
          <p:cNvSpPr>
            <a:spLocks noGrp="1"/>
          </p:cNvSpPr>
          <p:nvPr>
            <p:ph type="subTitle" idx="1"/>
          </p:nvPr>
        </p:nvSpPr>
        <p:spPr>
          <a:xfrm>
            <a:off x="5346855" y="5218043"/>
            <a:ext cx="6311745" cy="795130"/>
          </a:xfrm>
        </p:spPr>
        <p:txBody>
          <a:bodyPr>
            <a:normAutofit fontScale="92500"/>
          </a:bodyPr>
          <a:lstStyle/>
          <a:p>
            <a:r>
              <a:rPr lang="en-IN" sz="2800" b="1" dirty="0"/>
              <a:t>By- Ankush </a:t>
            </a:r>
            <a:r>
              <a:rPr lang="en-IN" sz="2800" b="1" dirty="0" err="1"/>
              <a:t>Badgujar</a:t>
            </a:r>
            <a:r>
              <a:rPr lang="en-IN" sz="2800" b="1" dirty="0"/>
              <a:t> (18BEC1054)</a:t>
            </a:r>
          </a:p>
          <a:p>
            <a:endParaRPr lang="en-IN" sz="2800" b="1" dirty="0"/>
          </a:p>
        </p:txBody>
      </p:sp>
    </p:spTree>
    <p:extLst>
      <p:ext uri="{BB962C8B-B14F-4D97-AF65-F5344CB8AC3E}">
        <p14:creationId xmlns:p14="http://schemas.microsoft.com/office/powerpoint/2010/main" val="1496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CF35-42A3-47BE-9F47-DE08B06A3812}"/>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78EA8509-5C95-4892-94B4-BABB69238050}"/>
              </a:ext>
            </a:extLst>
          </p:cNvPr>
          <p:cNvSpPr>
            <a:spLocks noGrp="1"/>
          </p:cNvSpPr>
          <p:nvPr>
            <p:ph idx="1"/>
          </p:nvPr>
        </p:nvSpPr>
        <p:spPr/>
        <p:txBody>
          <a:bodyPr/>
          <a:lstStyle/>
          <a:p>
            <a:r>
              <a:rPr lang="en-IN" dirty="0"/>
              <a:t>To improve the current routing protocol – hierarchical clustering protocol- LEACH, using the concept of circular clustering.</a:t>
            </a:r>
          </a:p>
          <a:p>
            <a:r>
              <a:rPr lang="en-IN" dirty="0"/>
              <a:t>This aims to improve the overall lifetime of WSN by reducing the energy consumption.</a:t>
            </a:r>
          </a:p>
          <a:p>
            <a:r>
              <a:rPr lang="en-US" altLang="en-US" sz="1800" dirty="0">
                <a:cs typeface="EB Garamond" charset="0"/>
              </a:rPr>
              <a:t>The restriction on [circular clusters] is based on the width of the network (W) and the diameter of each circular cluster equals the width divided by the number of segments on each side. It will be obvious that the circular clustering will increase the lifetime of the network by organizing the process of sending packets to the base station or sink.</a:t>
            </a:r>
            <a:endParaRPr lang="en-IN" dirty="0"/>
          </a:p>
        </p:txBody>
      </p:sp>
    </p:spTree>
    <p:extLst>
      <p:ext uri="{BB962C8B-B14F-4D97-AF65-F5344CB8AC3E}">
        <p14:creationId xmlns:p14="http://schemas.microsoft.com/office/powerpoint/2010/main" val="383693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13BE-541D-4083-8425-800E155E2A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C31DE6-F69B-4D78-9268-E62416CED28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DB93BBD-E69D-4AFF-A4AA-BE5C07D74CC4}"/>
              </a:ext>
            </a:extLst>
          </p:cNvPr>
          <p:cNvPicPr>
            <a:picLocks noChangeAspect="1"/>
          </p:cNvPicPr>
          <p:nvPr/>
        </p:nvPicPr>
        <p:blipFill>
          <a:blip r:embed="rId2"/>
          <a:stretch>
            <a:fillRect/>
          </a:stretch>
        </p:blipFill>
        <p:spPr>
          <a:xfrm>
            <a:off x="119269" y="1828800"/>
            <a:ext cx="5237508" cy="4147825"/>
          </a:xfrm>
          <a:prstGeom prst="rect">
            <a:avLst/>
          </a:prstGeom>
        </p:spPr>
      </p:pic>
      <p:pic>
        <p:nvPicPr>
          <p:cNvPr id="7" name="Picture 6">
            <a:extLst>
              <a:ext uri="{FF2B5EF4-FFF2-40B4-BE49-F238E27FC236}">
                <a16:creationId xmlns:a16="http://schemas.microsoft.com/office/drawing/2014/main" id="{F7B4B7A4-F54D-423F-99FA-0649697430C6}"/>
              </a:ext>
            </a:extLst>
          </p:cNvPr>
          <p:cNvPicPr>
            <a:picLocks noChangeAspect="1"/>
          </p:cNvPicPr>
          <p:nvPr/>
        </p:nvPicPr>
        <p:blipFill>
          <a:blip r:embed="rId3"/>
          <a:stretch>
            <a:fillRect/>
          </a:stretch>
        </p:blipFill>
        <p:spPr>
          <a:xfrm>
            <a:off x="5489080" y="1930555"/>
            <a:ext cx="5094851" cy="4147825"/>
          </a:xfrm>
          <a:prstGeom prst="rect">
            <a:avLst/>
          </a:prstGeom>
        </p:spPr>
      </p:pic>
    </p:spTree>
    <p:extLst>
      <p:ext uri="{BB962C8B-B14F-4D97-AF65-F5344CB8AC3E}">
        <p14:creationId xmlns:p14="http://schemas.microsoft.com/office/powerpoint/2010/main" val="173952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3B9A-3E2B-4505-84A7-90EE779D157E}"/>
              </a:ext>
            </a:extLst>
          </p:cNvPr>
          <p:cNvSpPr>
            <a:spLocks noGrp="1"/>
          </p:cNvSpPr>
          <p:nvPr>
            <p:ph type="title"/>
          </p:nvPr>
        </p:nvSpPr>
        <p:spPr/>
        <p:txBody>
          <a:bodyPr/>
          <a:lstStyle/>
          <a:p>
            <a:r>
              <a:rPr lang="en-IN" dirty="0"/>
              <a:t>WORK DONE</a:t>
            </a:r>
          </a:p>
        </p:txBody>
      </p:sp>
      <p:sp>
        <p:nvSpPr>
          <p:cNvPr id="3" name="Content Placeholder 2">
            <a:extLst>
              <a:ext uri="{FF2B5EF4-FFF2-40B4-BE49-F238E27FC236}">
                <a16:creationId xmlns:a16="http://schemas.microsoft.com/office/drawing/2014/main" id="{16981D45-EA8A-4B93-9C11-35B16C10EE6C}"/>
              </a:ext>
            </a:extLst>
          </p:cNvPr>
          <p:cNvSpPr>
            <a:spLocks noGrp="1"/>
          </p:cNvSpPr>
          <p:nvPr>
            <p:ph idx="1"/>
          </p:nvPr>
        </p:nvSpPr>
        <p:spPr/>
        <p:txBody>
          <a:bodyPr/>
          <a:lstStyle/>
          <a:p>
            <a:r>
              <a:rPr lang="en-IN" dirty="0"/>
              <a:t>Setting the parameters for the WSN field – parametrizing the nodes, field-dimensions, base station location, circular cluster creation and creating a model for them.</a:t>
            </a:r>
          </a:p>
          <a:p>
            <a:r>
              <a:rPr lang="en-IN" dirty="0"/>
              <a:t>Configuring the sensor nodes for their energies, distance to base-station, distance to cluster-Head etc.</a:t>
            </a:r>
          </a:p>
          <a:p>
            <a:endParaRPr lang="en-IN" dirty="0"/>
          </a:p>
        </p:txBody>
      </p:sp>
    </p:spTree>
    <p:extLst>
      <p:ext uri="{BB962C8B-B14F-4D97-AF65-F5344CB8AC3E}">
        <p14:creationId xmlns:p14="http://schemas.microsoft.com/office/powerpoint/2010/main" val="138431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4E42-0BA8-41D2-906F-E89E0ED9AFDB}"/>
              </a:ext>
            </a:extLst>
          </p:cNvPr>
          <p:cNvSpPr>
            <a:spLocks noGrp="1"/>
          </p:cNvSpPr>
          <p:nvPr>
            <p:ph type="title"/>
          </p:nvPr>
        </p:nvSpPr>
        <p:spPr/>
        <p:txBody>
          <a:bodyPr/>
          <a:lstStyle/>
          <a:p>
            <a:r>
              <a:rPr lang="en-IN" dirty="0"/>
              <a:t>PENDING WORK	</a:t>
            </a:r>
          </a:p>
        </p:txBody>
      </p:sp>
      <p:sp>
        <p:nvSpPr>
          <p:cNvPr id="3" name="Content Placeholder 2">
            <a:extLst>
              <a:ext uri="{FF2B5EF4-FFF2-40B4-BE49-F238E27FC236}">
                <a16:creationId xmlns:a16="http://schemas.microsoft.com/office/drawing/2014/main" id="{BD02FBB2-33D9-4556-8804-F74C4515C504}"/>
              </a:ext>
            </a:extLst>
          </p:cNvPr>
          <p:cNvSpPr>
            <a:spLocks noGrp="1"/>
          </p:cNvSpPr>
          <p:nvPr>
            <p:ph idx="1"/>
          </p:nvPr>
        </p:nvSpPr>
        <p:spPr/>
        <p:txBody>
          <a:bodyPr/>
          <a:lstStyle/>
          <a:p>
            <a:r>
              <a:rPr lang="en-IN" dirty="0"/>
              <a:t>Cluster head selection algorithm within the circular cluster.</a:t>
            </a:r>
          </a:p>
          <a:p>
            <a:r>
              <a:rPr lang="en-IN" dirty="0"/>
              <a:t>Algorithm for steady-state phase.</a:t>
            </a:r>
          </a:p>
          <a:p>
            <a:r>
              <a:rPr lang="en-IN" dirty="0"/>
              <a:t>Comparison with LEACH protocol. </a:t>
            </a:r>
          </a:p>
        </p:txBody>
      </p:sp>
    </p:spTree>
    <p:extLst>
      <p:ext uri="{BB962C8B-B14F-4D97-AF65-F5344CB8AC3E}">
        <p14:creationId xmlns:p14="http://schemas.microsoft.com/office/powerpoint/2010/main" val="11435141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64</TotalTime>
  <Words>185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Schoolbook</vt:lpstr>
      <vt:lpstr>Wingdings 2</vt:lpstr>
      <vt:lpstr>View</vt:lpstr>
      <vt:lpstr>OPTIMAL CLUSTERING AND ROUTING PROTOCOL FOR WSN</vt:lpstr>
      <vt:lpstr>PROPOSED WORK</vt:lpstr>
      <vt:lpstr>PowerPoint Presentation</vt:lpstr>
      <vt:lpstr>WORK DONE</vt:lpstr>
      <vt:lpstr>PENDING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CLUSTERING AND ROUTING PROTOCOL IN WSN</dc:title>
  <dc:creator>ANKUSH BADGUJAR</dc:creator>
  <cp:lastModifiedBy>ANKUSH BADGUJAR</cp:lastModifiedBy>
  <cp:revision>6</cp:revision>
  <dcterms:created xsi:type="dcterms:W3CDTF">2021-04-06T10:04:10Z</dcterms:created>
  <dcterms:modified xsi:type="dcterms:W3CDTF">2021-04-07T06:54:49Z</dcterms:modified>
</cp:coreProperties>
</file>