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0721-A021-4474-BB33-3DEFD14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F8A4A-195A-43A2-A846-BC966A10C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BE5A-49A5-4181-8CA3-1D931097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6F74-B89E-499F-8665-E5F733E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9187-CFEC-4FA0-A83B-C0E49B3B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A02F-949A-4937-8ED0-FA843197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B462-2A1B-404C-B2B3-935A5D4A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9587-CA58-4EC4-BEDE-D3F58982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005A-1170-4B28-A0FD-6A8DC2CF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2BFE-1F22-4D4F-B58C-01E2E76B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C94C4-635B-44F1-A7BF-353C2C6B3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43C91-C8CC-4847-8F60-1406A45F9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A59-006B-44C0-A8C5-319CCFFD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B3F9-D72C-4856-A9DD-46E06551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CE0D-5034-4E9A-9D30-8557AFD2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C2-1F16-4D3C-A338-36BE10E4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0EC5-957C-4FD7-95FF-B515215D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8A98-5B33-4F61-800F-7E4B163C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E39C-446A-41C4-B01E-4249A21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0CB8-F4D3-4F9A-9119-0FC2D78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C3AA-15F4-4142-82A5-38CA3271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C2D8-2F1F-41D0-AD05-EF1A649A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D076-C914-4AA1-A3FB-D7675012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AD31-5720-4908-A48B-26BCA701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E195-B56A-46DD-B44E-3E805B67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F7DB-B638-42FD-83B1-C0B9ED05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AC9B-446D-4606-B625-D5F764841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44C33-3570-4A17-8454-CF7CADAD5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C5BE9-9297-4731-A4C3-05B85AF7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FF8DD-8918-4288-BD49-25BABCE1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74BA-195E-44F4-8530-428FE311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9523-7A42-4DBF-96E8-43AB5DE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6D42C-DB34-4B84-AF3A-8FEB33EA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870C7-488D-422F-92DE-3B0905A6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BC22B-220A-4D41-A7E4-46353AF4A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40638-0434-4F44-8B9C-7CD090128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DE47D-7DF0-42AD-8F74-4A655484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BAF2D-F828-4C8D-B8A3-77AE2541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BF917-B87F-4EC1-8082-53400A29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17C3-82FD-48CC-8131-E4CFBFC4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5581B-8674-4AFA-832C-B089B4DE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BC57-4A1E-430E-A8C2-972F5EA2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1439B-01AC-4C6C-AC20-62752948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30659-3991-4F79-B56C-68E43A81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1D63-EDD0-4DD5-9DCD-C722BE21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FAD2-3F48-4AD7-A74B-A7BFC24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5DC7-1097-499F-9667-A3708CF7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2B49-4F80-4576-9D6B-0C81DF39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94AF3-C5E4-42BD-AEFA-AB8FB04B2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E14B0-3599-40AC-9203-ED77AF5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74014-379F-4E4E-903F-285A74EF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2E012-73CD-436A-A901-2EB8C6DA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ACB4-80EE-4FE2-9C20-A9CDACDD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D837D-4801-421C-AA33-C7F9A44F7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455DC-4C7C-4E9D-A6B6-A09C538A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EB5AA-8309-4153-86E7-CF25EBAE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27997-235E-4111-8A5A-E5B903B5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37419-2E10-4CEC-BA1B-301DEA0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8BB44-B8C8-404A-BBA6-E2986D90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153AD-62D3-4822-A46E-D235CEBB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1C33-35DD-4A41-B73B-20EBABC9F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7C45-FF92-41FA-99DE-D942B4DDD8A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4AD6-048C-486F-A83B-7735C8F60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DB0F-FF52-46DF-A335-924E4207F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1AAC-DB71-4C74-ACE5-139E3B69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D32E1-32EC-4B57-856B-7B3D84F7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27" y="1547446"/>
            <a:ext cx="2803428" cy="285574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7162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badhon sarkar</dc:creator>
  <cp:lastModifiedBy>badhon sarkar</cp:lastModifiedBy>
  <cp:revision>1</cp:revision>
  <dcterms:created xsi:type="dcterms:W3CDTF">2021-01-29T15:01:34Z</dcterms:created>
  <dcterms:modified xsi:type="dcterms:W3CDTF">2021-01-29T15:03:39Z</dcterms:modified>
</cp:coreProperties>
</file>