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1086480"/>
            <a:ext cx="7764480" cy="1461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SYSTEM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 research perspective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2842200"/>
            <a:ext cx="6392880" cy="174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1143000" y="4169880"/>
            <a:ext cx="710172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Dr. S.Mohideen Badhusha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Professor/CSE,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Alva’s Institute of Engineering and Technology,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Moodbidri, Mijar, Mangalore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Demonstration on Applications of modules in Python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Pandas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Numpy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Matplotlib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Beautiful soup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networkx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85800" y="4182480"/>
            <a:ext cx="7764480" cy="1461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Important Note :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As it is practical demonstration session conducted through  </a:t>
            </a:r>
            <a:r>
              <a:rPr b="0" lang="en-IN" sz="2400" spc="-1" strike="noStrike">
                <a:solidFill>
                  <a:srgbClr val="c9211e"/>
                </a:solidFill>
                <a:latin typeface="Arial"/>
                <a:ea typeface="DejaVu Sans"/>
              </a:rPr>
              <a:t>Google colab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the workshop participants are asked to keep their </a:t>
            </a:r>
            <a:r>
              <a:rPr b="0" lang="en-IN" sz="2400" spc="-1" strike="noStrike">
                <a:solidFill>
                  <a:srgbClr val="c9211e"/>
                </a:solidFill>
                <a:latin typeface="Arial"/>
                <a:ea typeface="DejaVu Sans"/>
              </a:rPr>
              <a:t>desktop or laptop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ready for the hands-on session to work out the exercises. 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371600" y="4572000"/>
            <a:ext cx="6392880" cy="174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1143000" y="4169880"/>
            <a:ext cx="710172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685800" y="4218840"/>
            <a:ext cx="7764480" cy="1461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5"/>
          <p:cNvSpPr txBox="1"/>
          <p:nvPr/>
        </p:nvSpPr>
        <p:spPr>
          <a:xfrm>
            <a:off x="0" y="485640"/>
            <a:ext cx="8915400" cy="400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 </a:t>
            </a:r>
            <a:endParaRPr b="0" lang="en-US" sz="3600" spc="-1" strike="noStrike">
              <a:latin typeface="Arial"/>
            </a:endParaRPr>
          </a:p>
          <a:p>
            <a:pPr algn="ctr"/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endParaRPr b="0" lang="en-US" sz="3600" spc="-1" strike="noStrike">
              <a:latin typeface="Arial"/>
            </a:endParaRPr>
          </a:p>
          <a:p>
            <a:pPr algn="ctr"/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SYSTEM</a:t>
            </a:r>
            <a:endParaRPr b="0" lang="en-US" sz="3600" spc="-1" strike="noStrike">
              <a:latin typeface="Arial"/>
            </a:endParaRPr>
          </a:p>
          <a:p>
            <a:pPr algn="ctr"/>
            <a:endParaRPr b="0" lang="en-US" sz="3600" spc="-1" strike="noStrike">
              <a:latin typeface="Arial"/>
            </a:endParaRPr>
          </a:p>
          <a:p>
            <a:pPr algn="ctr"/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 research perspective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algn="ctr"/>
            <a:endParaRPr b="0" lang="en-US" sz="2400" spc="-1" strike="noStrike">
              <a:latin typeface="Arial"/>
            </a:endParaRPr>
          </a:p>
          <a:p>
            <a:pPr algn="ctr"/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DATE : 12.2.22 from 3.00 pm to 4.30 pm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Resource Person :Dr. S.Mohideen Badhusha </a:t>
            </a:r>
            <a:endParaRPr b="0" lang="en-US" sz="2400" spc="-1" strike="noStrike">
              <a:latin typeface="Arial"/>
            </a:endParaRPr>
          </a:p>
          <a:p>
            <a:pPr algn="ctr"/>
            <a:endParaRPr b="0" lang="en-US" sz="2400" spc="-1" strike="noStrike">
              <a:latin typeface="Arial"/>
            </a:endParaRPr>
          </a:p>
          <a:p>
            <a:pPr algn="ctr"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85800" y="1086480"/>
            <a:ext cx="7764480" cy="1461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SYSTEM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 research perspective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DATE : 12.2.22 @ 3.00 pm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371600" y="2842200"/>
            <a:ext cx="6392880" cy="174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1143000" y="4169880"/>
            <a:ext cx="710172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Dr. S.Mohideen Badhusha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Professor/CSE,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Alva’s Institute of Engineering and Technology,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Moodbidri, Mijar, Mangalore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System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28600" y="1600200"/>
            <a:ext cx="8907480" cy="4518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28960" y="1600200"/>
            <a:ext cx="82281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software is code that is designed to be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publicly accessible—anyone can see, modify, and distribute the code as they see fit.</a:t>
            </a:r>
            <a:endParaRPr b="0" lang="en-US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The history of open source is the history of the internet (1960 since ARPANET)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Free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Free software movement was formally established by Richard Stallman in 1983 through the GNU Project</a:t>
            </a:r>
            <a:endParaRPr b="0" lang="en-US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free software movement focuses on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freedom to see the source code, to modify it, to redistribute it but not to own it.</a:t>
            </a:r>
            <a:endParaRPr b="0" lang="en-US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Peterson proposed the idea of "open source" to a working group  in late 90s</a:t>
            </a:r>
            <a:endParaRPr b="0" lang="en-US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Open Source Software is better  as it is collaborative, open and modifiable. 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-373320"/>
            <a:ext cx="8221680" cy="113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Advantages of Open source software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Peer review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Transparency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Flexibility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Lower cost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 vendor lock-in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collaboration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Linux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LibreOffice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Mozilla Firefox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Apache web server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VLC Media Player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GIMP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PHP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Advantages for researchers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457200" y="1418040"/>
            <a:ext cx="82281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Ready-to-use Application software</a:t>
            </a:r>
            <a:endParaRPr b="0" lang="en-US" sz="3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Cutting-edge technology</a:t>
            </a:r>
            <a:endParaRPr b="0" lang="en-US" sz="3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Cost savings</a:t>
            </a:r>
            <a:endParaRPr b="0" lang="en-US" sz="3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Faster development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Research Applications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371600"/>
            <a:ext cx="8457840" cy="49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457200" y="1418040"/>
            <a:ext cx="8457840" cy="49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Jupyter Notebooks: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A web-based interactive computing platform  that combine live code, equations, narrative text, interactive user interfaces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NetworkX: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A reference library for network science algorithms in Python. It is used in  research applications such as disease spread, cyber security, and measuring scholarly impact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NumPy 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A fundamental array module in Python. It is applied in Data science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Pandas 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Python package providing fast, flexible, and expressive data structures 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Scikit-image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: It is a community-driven Python project, consisting of a vast collection of high-quality, peer-reviewed 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Noto Sans CJK SC"/>
              </a:rPr>
              <a:t>image processing algorithms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for researchers  at free of charge 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SciPy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is an open-source scientific computing library for the Python programming language.  A collection of  scientific algorithms is widely used by researchers across academia and industry,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Popular libraries in Python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371600"/>
            <a:ext cx="8457840" cy="49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86612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14400" y="457200"/>
            <a:ext cx="8381880" cy="589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14280">
              <a:spcBef>
                <a:spcPts val="697"/>
              </a:spcBef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Concluding Tips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Open source software are immensely useful for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research applications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Unfortunately they are rarely being used by 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researchers as they reluctant to switch it over to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OSS community support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quality of research will be enhanced and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duration of the research will reduced when 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open source software are used in  research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perspective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697"/>
              </a:spcBef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697"/>
              </a:spcBef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roid Sans Fallback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2302</TotalTime>
  <Application>LibreOffice/7.0.6.2$Linux_X86_64 LibreOffice_project/00$Build-2</Application>
  <AppVersion>15.0000</AppVersion>
  <Company>KSR COLLEGE OF TECHNOLOGY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2011-03-09T09:11:31Z</dcterms:created>
  <dc:creator>ksrct</dc:creator>
  <dc:description/>
  <dc:language>en-IN</dc:language>
  <cp:lastModifiedBy/>
  <dcterms:modified xsi:type="dcterms:W3CDTF">2022-02-11T16:49:39Z</dcterms:modified>
  <cp:revision>218</cp:revision>
  <dc:subject/>
  <dc:title>PHP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50</vt:r8>
  </property>
</Properties>
</file>