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086480"/>
            <a:ext cx="7763040" cy="14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2842200"/>
            <a:ext cx="6391440" cy="174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1143000" y="4169880"/>
            <a:ext cx="710028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Dr. S.Mohideen Badhusha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Professor/CSE,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Alva’s Institute of Engineering and Technology,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Moodbidri, Mijar, Mangalore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21040"/>
            <a:ext cx="8227440" cy="12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on Applications of modules in 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Pandas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Matplotlib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Beautiful soup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networkx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0240" cy="113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28600" y="1600200"/>
            <a:ext cx="8906040" cy="451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28960" y="1600200"/>
            <a:ext cx="8226720" cy="39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software is code that is designed to be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publicly accessible—anyone can see, modify, and distribute the code as they see fit.</a:t>
            </a:r>
            <a:endParaRPr b="0" lang="en-US" sz="32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The history of open source is the history of the internet (1960 since ARPANET)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14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software-Freeware-Open source software</a:t>
            </a:r>
            <a:endParaRPr b="0" lang="en-US" sz="32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 movement was formally established by Richard Stallman in 1983 through the GNU Project</a:t>
            </a:r>
            <a:endParaRPr b="0" lang="en-US" sz="32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free software movement focuses on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freedom to see the source code, to modify it, to redistribute it but not to own it.</a:t>
            </a:r>
            <a:endParaRPr b="0" lang="en-US" sz="32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Peterson proposed the idea of "open source" to a working group  in late 90s</a:t>
            </a:r>
            <a:endParaRPr b="0" lang="en-US" sz="32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Open Source Software is better  as it is collaborative, open and modifiable.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-373320"/>
            <a:ext cx="8220240" cy="113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of Open source 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0240" cy="451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Peer review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Transparency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Flexibility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Lower cost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vendor lock-in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collaboration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Linux 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Mozilla Firefox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Apache web server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VLC Media Player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GIMP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for researchers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457200" y="1418040"/>
            <a:ext cx="8226720" cy="39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Ready-to-use Application software</a:t>
            </a:r>
            <a:endParaRPr b="0" lang="en-US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Cutting-edge technology</a:t>
            </a:r>
            <a:endParaRPr b="0" lang="en-US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Cost savings</a:t>
            </a:r>
            <a:endParaRPr b="0" lang="en-US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Faster development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Applications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371600"/>
            <a:ext cx="8456400" cy="49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457200" y="1418040"/>
            <a:ext cx="8456400" cy="49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Jupyter Notebooks: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web-based interactive computing platform  that combine live code, equations, narrative text, interactive user interfaces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NetworkX: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reference library for network science algorithms in Python. It is used in  research applications such as disease spread, cyber security, and measuring scholarly impact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NumPy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fundamental array module in Python. It is applied in Data science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Pandas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Python package providing fast, flexible, and expressive data structures 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Scikit-image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: It is a community-driven Python project, consisting of a vast collection of high-quality, peer-reviewed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Noto Sans CJK SC"/>
              </a:rPr>
              <a:t>image processing algorithms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researchers  at free of charge 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SciPy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is an open-source scientific computing library for the Python programming language.  A collection of  scientific algorithms is widely used by researchers across academia and industry,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Popular libraries in Python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371600"/>
            <a:ext cx="8456400" cy="49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8659800" cy="41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14400" y="457200"/>
            <a:ext cx="8380440" cy="589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1284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Concluding Tips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software are immensely useful for research applications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Unfortunately they are rarely being used by the researchers as they reluctant to switch it over to OSS community support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quality of research will be enhanced and duration of the research will reduced when the open source software are used in  research perspective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roid Sans Fallback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Application>LibreOffice/7.0.6.2$Linux_X86_64 LibreOffice_project/00$Build-2</Application>
  <AppVersion>15.0000</AppVersion>
  <Company>KSR COLLEGE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2011-03-09T09:11:31Z</dcterms:created>
  <dc:creator>ksrct</dc:creator>
  <dc:description/>
  <dc:language>en-IN</dc:language>
  <cp:lastModifiedBy/>
  <dcterms:modified xsi:type="dcterms:W3CDTF">2022-02-12T10:55:32Z</dcterms:modified>
  <cp:revision>225</cp:revision>
  <dc:subject/>
  <dc:title>PHP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50</vt:r8>
  </property>
</Properties>
</file>