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BFB7"/>
    <a:srgbClr val="C00200"/>
    <a:srgbClr val="31BCFF"/>
    <a:srgbClr val="02B0F1"/>
    <a:srgbClr val="EAED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43" autoAdjust="0"/>
    <p:restoredTop sz="94661"/>
  </p:normalViewPr>
  <p:slideViewPr>
    <p:cSldViewPr snapToGrid="0" snapToObjects="1">
      <p:cViewPr>
        <p:scale>
          <a:sx n="130" d="100"/>
          <a:sy n="130" d="100"/>
        </p:scale>
        <p:origin x="-276" y="550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A126-C73D-9747-ABC9-8A712E3AF69C}" type="datetimeFigureOut">
              <a:rPr lang="fr-FR" smtClean="0"/>
              <a:pPr/>
              <a:t>07/08/2021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6B34-1AAF-E244-A7DC-E09DC9774B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014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761441" y="6988122"/>
            <a:ext cx="3682769" cy="1526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7" y="-145736"/>
            <a:ext cx="7559675" cy="10691813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288" y="334334"/>
            <a:ext cx="3448607" cy="1867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0848" y="470913"/>
            <a:ext cx="32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Badia</a:t>
            </a:r>
            <a:r>
              <a:rPr lang="fr-F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Rtimi</a:t>
            </a:r>
            <a:endParaRPr lang="fr-FR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763241" y="1050431"/>
            <a:ext cx="2834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Process</a:t>
            </a:r>
            <a:r>
              <a:rPr lang="fr-FR" b="1" dirty="0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and </a:t>
            </a:r>
            <a:r>
              <a:rPr lang="fr-FR" b="1" dirty="0" err="1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Chemical</a:t>
            </a:r>
            <a:r>
              <a:rPr lang="fr-FR" b="1" dirty="0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Engineer/</a:t>
            </a:r>
            <a:r>
              <a:rPr lang="en-US" b="1" dirty="0" err="1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FullStack</a:t>
            </a:r>
            <a:r>
              <a:rPr lang="en-US" b="1" dirty="0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web developer </a:t>
            </a:r>
            <a:r>
              <a:rPr lang="fr-FR" b="1" dirty="0" smtClean="0">
                <a:solidFill>
                  <a:srgbClr val="2BBFB7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</a:t>
            </a:r>
            <a:endParaRPr lang="uk-UA" b="1" dirty="0">
              <a:solidFill>
                <a:srgbClr val="2BBFB7"/>
              </a:solidFill>
              <a:latin typeface="Times New Roman" pitchFamily="18" charset="0"/>
              <a:ea typeface="Dotum" panose="020B0600000101010101" pitchFamily="34" charset="-127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358" y="2304287"/>
            <a:ext cx="3448607" cy="1287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178591" y="2823623"/>
            <a:ext cx="339456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defRPr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 am basically a chemical and process engineer.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 am passionate about new technologies that’s why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 attended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training courses as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FullStack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developer. fast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learner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looking for a professional opportunity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40848" y="241377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ABOUT ME </a:t>
            </a:r>
            <a:endParaRPr lang="uk-UA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237" y="3669089"/>
            <a:ext cx="3448607" cy="18929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Monsieur),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40848" y="3669089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1BCFF"/>
                </a:solidFill>
                <a:latin typeface="Times New Roman" pitchFamily="18" charset="0"/>
                <a:cs typeface="Times New Roman" pitchFamily="18" charset="0"/>
              </a:rPr>
              <a:t> CONTACTS</a:t>
            </a:r>
            <a:endParaRPr lang="uk-UA" b="1" dirty="0">
              <a:solidFill>
                <a:srgbClr val="31BC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049" y="5056556"/>
            <a:ext cx="505192" cy="482257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848" y="4038421"/>
            <a:ext cx="506298" cy="454022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68548" y="4084638"/>
            <a:ext cx="2494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    phone: +21692691924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9894" y="5193885"/>
            <a:ext cx="2144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 rtimi.badiaa94@gmail.com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288" y="5838751"/>
            <a:ext cx="3448607" cy="44009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848" y="6139865"/>
            <a:ext cx="3340952" cy="423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Chemical Group-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Gabes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685800"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(GCT)</a:t>
            </a:r>
          </a:p>
          <a:p>
            <a:pPr defTabSz="685800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Project Graduation </a:t>
            </a:r>
            <a:endParaRPr lang="fr-FR" sz="1100" dirty="0" smtClean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>
              <a:defRPr/>
            </a:pPr>
            <a:r>
              <a:rPr lang="fr-FR" sz="11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Calculate the mass flow  rate of ammonia gas scrubbing  system</a:t>
            </a:r>
            <a:endParaRPr lang="fr-FR" sz="1100" dirty="0" smtClean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fr-FR" sz="11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Excelled at ammonia gas scrubbing system simulation  by using aspen- plus simulator</a:t>
            </a:r>
            <a:endParaRPr lang="fr-FR" sz="1100" dirty="0" smtClean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fr-FR" sz="11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Sizing a new ammonia gas scrubber system</a:t>
            </a:r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685800"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Chemical Group-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Gabes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85800"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(GCT) </a:t>
            </a:r>
            <a:r>
              <a:rPr lang="fr-FR" sz="11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1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One month engineering placement 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-Supervise the stages of sulfuric acid production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-Calculate the mass flow rate and the energy of frequent</a:t>
            </a:r>
            <a:endParaRPr lang="fr-FR" sz="1100" b="1" dirty="0" smtClean="0">
              <a:solidFill>
                <a:srgbClr val="2ABFB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Cement Society of Gabes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(SCG)</a:t>
            </a:r>
            <a:endParaRPr lang="fr-FR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One month engineering placement 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Participated in studying and optimizing of a bag filter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Chemical Group-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Gabes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(GCT) </a:t>
            </a:r>
            <a:endParaRPr lang="fr-FR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One month work placement 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Took part in different fertilizers analyses 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050" dirty="0">
              <a:solidFill>
                <a:srgbClr val="2ABFB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240848" y="583875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ABFB7"/>
                </a:solidFill>
                <a:latin typeface="Times New Roman" pitchFamily="18" charset="0"/>
                <a:cs typeface="Times New Roman" pitchFamily="18" charset="0"/>
              </a:rPr>
              <a:t>Work Experience </a:t>
            </a:r>
            <a:endParaRPr lang="uk-UA" b="1" dirty="0">
              <a:solidFill>
                <a:srgbClr val="2ABFB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9843" y="6347380"/>
            <a:ext cx="1349844" cy="377736"/>
          </a:xfrm>
          <a:prstGeom prst="rect">
            <a:avLst/>
          </a:prstGeom>
          <a:solidFill>
            <a:srgbClr val="2B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03-2018/07-2018</a:t>
            </a:r>
            <a:endParaRPr lang="uk-UA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61441" y="8956735"/>
            <a:ext cx="3723399" cy="1282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50"/>
          <p:cNvSpPr/>
          <p:nvPr/>
        </p:nvSpPr>
        <p:spPr>
          <a:xfrm>
            <a:off x="3854433" y="9233489"/>
            <a:ext cx="587440" cy="587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53"/>
          <p:cNvSpPr/>
          <p:nvPr/>
        </p:nvSpPr>
        <p:spPr>
          <a:xfrm>
            <a:off x="4700071" y="9251326"/>
            <a:ext cx="587440" cy="587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2616" y="9324386"/>
            <a:ext cx="397303" cy="397303"/>
          </a:xfrm>
          <a:prstGeom prst="rect">
            <a:avLst/>
          </a:prstGeom>
        </p:spPr>
      </p:pic>
      <p:sp>
        <p:nvSpPr>
          <p:cNvPr id="44" name="TextBox 55"/>
          <p:cNvSpPr txBox="1"/>
          <p:nvPr/>
        </p:nvSpPr>
        <p:spPr>
          <a:xfrm>
            <a:off x="3854312" y="9928091"/>
            <a:ext cx="74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57"/>
          <p:cNvSpPr txBox="1"/>
          <p:nvPr/>
        </p:nvSpPr>
        <p:spPr>
          <a:xfrm>
            <a:off x="4526916" y="9928091"/>
            <a:ext cx="103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Fitness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60"/>
          <p:cNvSpPr txBox="1"/>
          <p:nvPr/>
        </p:nvSpPr>
        <p:spPr>
          <a:xfrm>
            <a:off x="5350530" y="9962708"/>
            <a:ext cx="103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VPRE   JCI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63"/>
          <p:cNvSpPr txBox="1"/>
          <p:nvPr/>
        </p:nvSpPr>
        <p:spPr>
          <a:xfrm>
            <a:off x="6284198" y="9962708"/>
            <a:ext cx="118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trainer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3699687" y="892435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2B0F1"/>
                </a:solidFill>
                <a:latin typeface="Times New Roman" pitchFamily="18" charset="0"/>
                <a:cs typeface="Times New Roman" pitchFamily="18" charset="0"/>
              </a:rPr>
              <a:t> Interests</a:t>
            </a:r>
            <a:endParaRPr lang="uk-UA" b="1" dirty="0">
              <a:solidFill>
                <a:srgbClr val="02B0F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89695" y="334334"/>
            <a:ext cx="3702322" cy="3457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65"/>
          <p:cNvSpPr txBox="1"/>
          <p:nvPr/>
        </p:nvSpPr>
        <p:spPr>
          <a:xfrm>
            <a:off x="3833252" y="266093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Academic Education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47663" y="1584385"/>
            <a:ext cx="258908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Chemical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Engineering </a:t>
            </a:r>
          </a:p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Ecole Nationale d’Ingénieurs de Gabes :ENIG)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36750" y="1591557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35"/>
          <p:cNvSpPr txBox="1"/>
          <p:nvPr/>
        </p:nvSpPr>
        <p:spPr>
          <a:xfrm>
            <a:off x="6428085" y="1562982"/>
            <a:ext cx="124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2015-2018</a:t>
            </a:r>
            <a:endParaRPr lang="fr-FR" sz="1200" dirty="0">
              <a:solidFill>
                <a:schemeClr val="bg1"/>
              </a:solidFill>
              <a:latin typeface="Times New Roman" pitchFamily="18" charset="0"/>
              <a:ea typeface="Dotum" panose="020B0600000101010101" pitchFamily="34" charset="-127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35262" y="2197487"/>
            <a:ext cx="258243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2-year selective physical-chemical preparatory classes leading to ENIG 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1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Institut Supérieur des Sciences Appliquées et de Technologie de Gabes :ISSAT)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36750" y="2438423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35"/>
          <p:cNvSpPr txBox="1"/>
          <p:nvPr/>
        </p:nvSpPr>
        <p:spPr>
          <a:xfrm>
            <a:off x="6463208" y="2419373"/>
            <a:ext cx="114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2013-2015</a:t>
            </a:r>
            <a:endParaRPr lang="fr-FR" sz="1200" dirty="0">
              <a:solidFill>
                <a:schemeClr val="bg1"/>
              </a:solidFill>
              <a:latin typeface="Times New Roman" pitchFamily="18" charset="0"/>
              <a:ea typeface="Dotum" panose="020B0600000101010101" pitchFamily="34" charset="-127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36749" y="3188088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2012-2013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5771" y="5200171"/>
            <a:ext cx="1749406" cy="1532805"/>
          </a:xfrm>
          <a:prstGeom prst="rect">
            <a:avLst/>
          </a:prstGeom>
        </p:spPr>
      </p:pic>
      <p:sp>
        <p:nvSpPr>
          <p:cNvPr id="71" name="Oval 81"/>
          <p:cNvSpPr/>
          <p:nvPr/>
        </p:nvSpPr>
        <p:spPr>
          <a:xfrm>
            <a:off x="4908470" y="5670026"/>
            <a:ext cx="1061283" cy="742339"/>
          </a:xfrm>
          <a:prstGeom prst="ellipse">
            <a:avLst/>
          </a:prstGeom>
          <a:solidFill>
            <a:srgbClr val="3D5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10"/>
          <p:cNvSpPr txBox="1"/>
          <p:nvPr/>
        </p:nvSpPr>
        <p:spPr>
          <a:xfrm>
            <a:off x="4536393" y="5793852"/>
            <a:ext cx="226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Skills </a:t>
            </a:r>
            <a:endParaRPr lang="uk-UA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82"/>
          <p:cNvSpPr txBox="1"/>
          <p:nvPr/>
        </p:nvSpPr>
        <p:spPr>
          <a:xfrm>
            <a:off x="3818954" y="5465645"/>
            <a:ext cx="161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E5A58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endParaRPr lang="uk-UA" dirty="0">
              <a:solidFill>
                <a:srgbClr val="EE5A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83"/>
          <p:cNvSpPr txBox="1"/>
          <p:nvPr/>
        </p:nvSpPr>
        <p:spPr>
          <a:xfrm>
            <a:off x="6145171" y="5506920"/>
            <a:ext cx="11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E7F4A"/>
                </a:solidFill>
                <a:latin typeface="Times New Roman" pitchFamily="18" charset="0"/>
                <a:cs typeface="Times New Roman" pitchFamily="18" charset="0"/>
              </a:rPr>
              <a:t>Word  package</a:t>
            </a:r>
            <a:endParaRPr lang="uk-UA" dirty="0">
              <a:solidFill>
                <a:srgbClr val="FE7F4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84"/>
          <p:cNvSpPr txBox="1"/>
          <p:nvPr/>
        </p:nvSpPr>
        <p:spPr>
          <a:xfrm>
            <a:off x="6019215" y="6370575"/>
            <a:ext cx="14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BAEC"/>
                </a:solidFill>
                <a:latin typeface="Times New Roman" pitchFamily="18" charset="0"/>
                <a:cs typeface="Times New Roman" pitchFamily="18" charset="0"/>
              </a:rPr>
              <a:t>Internet </a:t>
            </a:r>
            <a:endParaRPr lang="uk-UA" dirty="0">
              <a:solidFill>
                <a:srgbClr val="02BAE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85"/>
          <p:cNvSpPr txBox="1"/>
          <p:nvPr/>
        </p:nvSpPr>
        <p:spPr>
          <a:xfrm>
            <a:off x="4908470" y="6749261"/>
            <a:ext cx="137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EA8"/>
                </a:solidFill>
                <a:latin typeface="Times New Roman" pitchFamily="18" charset="0"/>
                <a:cs typeface="Times New Roman" pitchFamily="18" charset="0"/>
              </a:rPr>
              <a:t>Aspen plus   Aspen </a:t>
            </a:r>
            <a:r>
              <a:rPr lang="en-US" dirty="0" err="1" smtClean="0">
                <a:solidFill>
                  <a:srgbClr val="00BEA8"/>
                </a:solidFill>
                <a:latin typeface="Times New Roman" pitchFamily="18" charset="0"/>
                <a:cs typeface="Times New Roman" pitchFamily="18" charset="0"/>
              </a:rPr>
              <a:t>Hysis</a:t>
            </a:r>
            <a:endParaRPr lang="uk-UA" dirty="0">
              <a:solidFill>
                <a:srgbClr val="00BE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86"/>
          <p:cNvSpPr txBox="1"/>
          <p:nvPr/>
        </p:nvSpPr>
        <p:spPr>
          <a:xfrm>
            <a:off x="3847365" y="6149390"/>
            <a:ext cx="1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3E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3F3E43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endParaRPr lang="en-US" dirty="0" smtClean="0">
              <a:solidFill>
                <a:srgbClr val="3F3E4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48383" y="7429500"/>
            <a:ext cx="3723399" cy="1433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biginner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3780372" y="7464543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EA8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  <a:endParaRPr lang="en-US" b="1" dirty="0">
              <a:solidFill>
                <a:srgbClr val="00BE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88"/>
          <p:cNvSpPr txBox="1"/>
          <p:nvPr/>
        </p:nvSpPr>
        <p:spPr>
          <a:xfrm>
            <a:off x="3780372" y="8032256"/>
            <a:ext cx="11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French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9"/>
          <p:cNvSpPr txBox="1"/>
          <p:nvPr/>
        </p:nvSpPr>
        <p:spPr>
          <a:xfrm>
            <a:off x="3766404" y="8309255"/>
            <a:ext cx="11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English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90"/>
          <p:cNvSpPr txBox="1"/>
          <p:nvPr/>
        </p:nvSpPr>
        <p:spPr>
          <a:xfrm>
            <a:off x="3789695" y="8586254"/>
            <a:ext cx="11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Arabic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91"/>
          <p:cNvSpPr txBox="1"/>
          <p:nvPr/>
        </p:nvSpPr>
        <p:spPr>
          <a:xfrm>
            <a:off x="4483371" y="8032256"/>
            <a:ext cx="252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certified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in diplôme d'études en langue française :DELF B2)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93"/>
          <p:cNvSpPr txBox="1"/>
          <p:nvPr/>
        </p:nvSpPr>
        <p:spPr>
          <a:xfrm>
            <a:off x="4411756" y="8586254"/>
            <a:ext cx="211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Mother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tangue 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" name="Picture 2" descr="Image result for languag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8450" y="7833875"/>
            <a:ext cx="680396" cy="6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ZoneTexte 88"/>
          <p:cNvSpPr txBox="1"/>
          <p:nvPr/>
        </p:nvSpPr>
        <p:spPr>
          <a:xfrm>
            <a:off x="3804401" y="3105050"/>
            <a:ext cx="26323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High school diploma in science plus university entrance </a:t>
            </a:r>
            <a:endParaRPr lang="fr-FR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Taher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Hadded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high school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9843" y="7626790"/>
            <a:ext cx="1349844" cy="377736"/>
          </a:xfrm>
          <a:prstGeom prst="rect">
            <a:avLst/>
          </a:prstGeom>
          <a:solidFill>
            <a:srgbClr val="2B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August 2017</a:t>
            </a:r>
            <a:endParaRPr lang="uk-UA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38394" y="8619840"/>
            <a:ext cx="1349844" cy="377736"/>
          </a:xfrm>
          <a:prstGeom prst="rect">
            <a:avLst/>
          </a:prstGeom>
          <a:solidFill>
            <a:srgbClr val="2B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July 2017</a:t>
            </a:r>
            <a:endParaRPr lang="uk-UA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38394" y="9361767"/>
            <a:ext cx="1349844" cy="377736"/>
          </a:xfrm>
          <a:prstGeom prst="rect">
            <a:avLst/>
          </a:prstGeom>
          <a:solidFill>
            <a:srgbClr val="2B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July 2016</a:t>
            </a:r>
            <a:endParaRPr lang="uk-UA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badiaa\Desktop\téléchargem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8377" y="9164717"/>
            <a:ext cx="587440" cy="763374"/>
          </a:xfrm>
          <a:prstGeom prst="rect">
            <a:avLst/>
          </a:prstGeom>
          <a:noFill/>
        </p:spPr>
      </p:pic>
      <p:pic>
        <p:nvPicPr>
          <p:cNvPr id="1030" name="Picture 6" descr="C:\Users\badiaa\Downloads\47579507_322092471849913_7963198447178219520_o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9374" y="8956735"/>
            <a:ext cx="1385466" cy="1040128"/>
          </a:xfrm>
          <a:prstGeom prst="rect">
            <a:avLst/>
          </a:prstGeom>
          <a:noFill/>
        </p:spPr>
      </p:pic>
      <p:pic>
        <p:nvPicPr>
          <p:cNvPr id="62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848" y="4528430"/>
            <a:ext cx="505192" cy="50519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894" y="4639887"/>
            <a:ext cx="175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 El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hamma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-Gabes  6020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70463" y="3937931"/>
            <a:ext cx="3702322" cy="1215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804401" y="3956982"/>
            <a:ext cx="36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Accreditations and Certifications 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3833252" y="4269164"/>
            <a:ext cx="335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Personal development center :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the Optimist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Participated in ISO 9001v 2015, ISO 14001v 2015 ,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OHSAS18001v 2015 standards formation </a:t>
            </a:r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436749" y="4314280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2016-2017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734227" y="9109023"/>
            <a:ext cx="532599" cy="89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3899" y="5089963"/>
            <a:ext cx="89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E5A58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  <p:sp>
        <p:nvSpPr>
          <p:cNvPr id="95" name="TextBox 88"/>
          <p:cNvSpPr txBox="1"/>
          <p:nvPr/>
        </p:nvSpPr>
        <p:spPr>
          <a:xfrm>
            <a:off x="3761441" y="7833874"/>
            <a:ext cx="11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German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602453" y="7833875"/>
            <a:ext cx="1053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beginner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78667" y="610559"/>
            <a:ext cx="258908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FullStack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fr-FR" sz="1100" dirty="0" err="1" smtClean="0"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427225" y="572382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35"/>
          <p:cNvSpPr txBox="1"/>
          <p:nvPr/>
        </p:nvSpPr>
        <p:spPr>
          <a:xfrm>
            <a:off x="6418560" y="553332"/>
            <a:ext cx="124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smtClean="0">
                <a:solidFill>
                  <a:schemeClr val="bg1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2021</a:t>
            </a:r>
            <a:endParaRPr lang="fr-FR" sz="1200" dirty="0">
              <a:solidFill>
                <a:schemeClr val="bg1"/>
              </a:solidFill>
              <a:latin typeface="Times New Roman" pitchFamily="18" charset="0"/>
              <a:ea typeface="Dotum" panose="020B0600000101010101" pitchFamily="34" charset="-127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77032" y="1006726"/>
            <a:ext cx="25890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Doctoral </a:t>
            </a:r>
            <a:r>
              <a:rPr lang="fr-FR" sz="1200" b="1" dirty="0" err="1" smtClean="0">
                <a:latin typeface="Times New Roman" pitchFamily="18" charset="0"/>
                <a:cs typeface="Times New Roman" pitchFamily="18" charset="0"/>
              </a:rPr>
              <a:t>thesis</a:t>
            </a:r>
            <a:endParaRPr lang="fr-FR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(Ecole </a:t>
            </a:r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Nationale d’Ingénieurs de Gabes :ENIG)</a:t>
            </a:r>
          </a:p>
          <a:p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36750" y="1058157"/>
            <a:ext cx="1122925" cy="286116"/>
          </a:xfrm>
          <a:prstGeom prst="rect">
            <a:avLst/>
          </a:prstGeom>
          <a:solidFill>
            <a:srgbClr val="C0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35"/>
          <p:cNvSpPr txBox="1"/>
          <p:nvPr/>
        </p:nvSpPr>
        <p:spPr>
          <a:xfrm>
            <a:off x="6428085" y="1039107"/>
            <a:ext cx="124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Dotum" panose="020B0600000101010101" pitchFamily="34" charset="-127"/>
                <a:cs typeface="Times New Roman" pitchFamily="18" charset="0"/>
              </a:rPr>
              <a:t> 2018-Now</a:t>
            </a:r>
            <a:endParaRPr lang="fr-FR" sz="1200" dirty="0">
              <a:solidFill>
                <a:schemeClr val="bg1"/>
              </a:solidFill>
              <a:latin typeface="Times New Roman" pitchFamily="18" charset="0"/>
              <a:ea typeface="Dotum" panose="020B0600000101010101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0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243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keywords>PDF</cp:keywords>
  <cp:lastModifiedBy>EXTRA</cp:lastModifiedBy>
  <cp:revision>83</cp:revision>
  <dcterms:created xsi:type="dcterms:W3CDTF">2017-10-27T16:26:51Z</dcterms:created>
  <dcterms:modified xsi:type="dcterms:W3CDTF">2021-08-07T14:32:09Z</dcterms:modified>
</cp:coreProperties>
</file>