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763" r:id="rId1"/>
  </p:sldMasterIdLst>
  <p:notesMasterIdLst>
    <p:notesMasterId r:id="rId3"/>
  </p:notesMasterIdLst>
  <p:sldIdLst>
    <p:sldId id="289" r:id="rId2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95A7D8"/>
    <a:srgbClr val="003686"/>
    <a:srgbClr val="3E3A39"/>
    <a:srgbClr val="FFFFFF"/>
    <a:srgbClr val="DAE9F7"/>
    <a:srgbClr val="2660AD"/>
    <a:srgbClr val="3B82C5"/>
    <a:srgbClr val="3B89C5"/>
    <a:srgbClr val="8B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48"/>
  </p:normalViewPr>
  <p:slideViewPr>
    <p:cSldViewPr snapToObjects="1">
      <p:cViewPr>
        <p:scale>
          <a:sx n="125" d="100"/>
          <a:sy n="125" d="100"/>
        </p:scale>
        <p:origin x="27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4859" tIns="47430" rIns="94859" bIns="4743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4859" tIns="47430" rIns="94859" bIns="47430" rtlCol="0"/>
          <a:lstStyle>
            <a:lvl1pPr algn="r">
              <a:defRPr sz="1300"/>
            </a:lvl1pPr>
          </a:lstStyle>
          <a:p>
            <a:fld id="{952B7ED5-B87C-D144-8701-5C2A4EC7AF91}" type="datetimeFigureOut">
              <a:rPr kumimoji="1" lang="ja-JP" altLang="en-US" smtClean="0"/>
              <a:t>2021/10/31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9" tIns="47430" rIns="94859" bIns="4743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9" tIns="47430" rIns="94859" bIns="4743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4859" tIns="47430" rIns="94859" bIns="4743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4859" tIns="47430" rIns="94859" bIns="47430" rtlCol="0" anchor="b"/>
          <a:lstStyle>
            <a:lvl1pPr algn="r">
              <a:defRPr sz="1300"/>
            </a:lvl1pPr>
          </a:lstStyle>
          <a:p>
            <a:fld id="{C1DDE8E5-3C31-524B-A8D9-1851D235DC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2EC33EBD-4799-E244-A054-F5E98A0E3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7F5060-CD8D-5844-9A24-E22CE9CE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231863"/>
            <a:ext cx="8070290" cy="507119"/>
          </a:xfrm>
        </p:spPr>
        <p:txBody>
          <a:bodyPr wrap="none" anchor="b">
            <a:normAutofit/>
          </a:bodyPr>
          <a:lstStyle>
            <a:lvl1pPr algn="l">
              <a:lnSpc>
                <a:spcPct val="100000"/>
              </a:lnSpc>
              <a:defRPr sz="2400" b="1">
                <a:solidFill>
                  <a:srgbClr val="3E3A3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6AF9970-038E-8D47-95B4-D88FF90C69AC}"/>
              </a:ext>
            </a:extLst>
          </p:cNvPr>
          <p:cNvCxnSpPr>
            <a:cxnSpLocks/>
          </p:cNvCxnSpPr>
          <p:nvPr userDrawn="1"/>
        </p:nvCxnSpPr>
        <p:spPr>
          <a:xfrm>
            <a:off x="89461" y="756447"/>
            <a:ext cx="8711079" cy="0"/>
          </a:xfrm>
          <a:prstGeom prst="line">
            <a:avLst/>
          </a:prstGeom>
          <a:ln w="57150">
            <a:solidFill>
              <a:srgbClr val="003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CA983F4-1783-BD48-9802-BDD75D8B5C43}"/>
              </a:ext>
            </a:extLst>
          </p:cNvPr>
          <p:cNvCxnSpPr>
            <a:cxnSpLocks/>
          </p:cNvCxnSpPr>
          <p:nvPr userDrawn="1"/>
        </p:nvCxnSpPr>
        <p:spPr>
          <a:xfrm>
            <a:off x="6037317" y="847346"/>
            <a:ext cx="2763223" cy="0"/>
          </a:xfrm>
          <a:prstGeom prst="line">
            <a:avLst/>
          </a:prstGeom>
          <a:ln w="57150">
            <a:solidFill>
              <a:srgbClr val="8B9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F961044-D469-B340-AD46-1C3DB2F9E6FB}"/>
              </a:ext>
            </a:extLst>
          </p:cNvPr>
          <p:cNvCxnSpPr>
            <a:cxnSpLocks/>
          </p:cNvCxnSpPr>
          <p:nvPr userDrawn="1"/>
        </p:nvCxnSpPr>
        <p:spPr>
          <a:xfrm>
            <a:off x="644635" y="254441"/>
            <a:ext cx="0" cy="407181"/>
          </a:xfrm>
          <a:prstGeom prst="line">
            <a:avLst/>
          </a:prstGeom>
          <a:ln w="57150">
            <a:solidFill>
              <a:srgbClr val="3B89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5180C45-6872-B546-B877-4A596007E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3363" y="6356350"/>
            <a:ext cx="3343275" cy="365125"/>
          </a:xfrm>
          <a:prstGeom prst="rect">
            <a:avLst/>
          </a:prstGeom>
        </p:spPr>
        <p:txBody>
          <a:bodyPr wrap="none" anchor="ctr"/>
          <a:lstStyle>
            <a:lvl1pPr algn="l">
              <a:lnSpc>
                <a:spcPct val="100000"/>
              </a:lnSpc>
              <a:defRPr sz="1400">
                <a:solidFill>
                  <a:srgbClr val="3E3A3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特許庁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4DE9AEE-6452-0448-9F92-670D322E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73280" y="6356350"/>
            <a:ext cx="2228850" cy="365125"/>
          </a:xfrm>
          <a:prstGeom prst="rect">
            <a:avLst/>
          </a:prstGeom>
        </p:spPr>
        <p:txBody>
          <a:bodyPr wrap="none" anchor="ctr"/>
          <a:lstStyle>
            <a:lvl1pPr algn="r">
              <a:lnSpc>
                <a:spcPct val="100000"/>
              </a:lnSpc>
              <a:defRPr sz="1400">
                <a:solidFill>
                  <a:srgbClr val="3E3A3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73CE13B-F148-B44C-9D43-C0D604B45E1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A91B4-66D9-4AB7-ACCA-515001DB3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304925"/>
            <a:ext cx="8710613" cy="4795838"/>
          </a:xfrm>
        </p:spPr>
        <p:txBody>
          <a:bodyPr wrap="none"/>
          <a:lstStyle>
            <a:lvl1pPr>
              <a:lnSpc>
                <a:spcPct val="100000"/>
              </a:lnSpc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lnSpc>
                <a:spcPct val="100000"/>
              </a:lnSpc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lnSpc>
                <a:spcPct val="100000"/>
              </a:lnSpc>
              <a:defRPr sz="105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114425" indent="0">
              <a:buNone/>
              <a:defRPr/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17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5DCD387-671D-4C1B-85C4-D29B5BAB57C3}" type="datetimeFigureOut">
              <a:rPr lang="ja-JP" altLang="en-US" smtClean="0"/>
              <a:pPr/>
              <a:t>2021/10/31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特許庁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73CE13B-F148-B44C-9D43-C0D604B45E1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5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05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05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050" kern="1200">
          <a:solidFill>
            <a:srgbClr val="3E3A39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/>
          <p:cNvSpPr/>
          <p:nvPr/>
        </p:nvSpPr>
        <p:spPr>
          <a:xfrm>
            <a:off x="4058086" y="3634809"/>
            <a:ext cx="1400944" cy="14009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33" name="角丸四角形 32"/>
          <p:cNvSpPr/>
          <p:nvPr/>
        </p:nvSpPr>
        <p:spPr>
          <a:xfrm>
            <a:off x="2448169" y="2011893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34" name="テキスト ボックス 33"/>
          <p:cNvSpPr txBox="1"/>
          <p:nvPr/>
        </p:nvSpPr>
        <p:spPr bwMode="gray">
          <a:xfrm>
            <a:off x="2515549" y="1912234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図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724230" y="355479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6" name="角丸四角形 5"/>
          <p:cNvSpPr/>
          <p:nvPr/>
        </p:nvSpPr>
        <p:spPr>
          <a:xfrm>
            <a:off x="704528" y="345708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762034" y="238614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Ｂ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447222" y="355479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9" name="テキスト ボックス 8"/>
          <p:cNvSpPr txBox="1"/>
          <p:nvPr/>
        </p:nvSpPr>
        <p:spPr bwMode="gray">
          <a:xfrm>
            <a:off x="2689934" y="199668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8800" u="sng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U</a:t>
            </a:r>
            <a:endParaRPr kumimoji="1" lang="ja-JP" altLang="en-US" sz="8800" u="sng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088194" y="344451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323286" y="1209804"/>
            <a:ext cx="989754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 bwMode="gray">
          <a:xfrm>
            <a:off x="4323286" y="188640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8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H</a:t>
            </a:r>
            <a:endParaRPr kumimoji="1" lang="ja-JP" altLang="en-US" sz="8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6145849" y="684883"/>
            <a:ext cx="557706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92654" y="1454105"/>
            <a:ext cx="864096" cy="9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704528" y="2001892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24" name="テキスト ボックス 23"/>
          <p:cNvSpPr txBox="1"/>
          <p:nvPr/>
        </p:nvSpPr>
        <p:spPr bwMode="gray">
          <a:xfrm>
            <a:off x="804968" y="1541311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ja-JP" sz="8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…</a:t>
            </a:r>
            <a:endParaRPr kumimoji="1" lang="ja-JP" altLang="en-US" sz="8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2548801" y="2113472"/>
            <a:ext cx="1197786" cy="1197786"/>
          </a:xfrm>
          <a:prstGeom prst="line">
            <a:avLst/>
          </a:pr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088194" y="2011893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31" name="テキスト ボックス 30"/>
          <p:cNvSpPr txBox="1"/>
          <p:nvPr/>
        </p:nvSpPr>
        <p:spPr bwMode="gray">
          <a:xfrm>
            <a:off x="4155574" y="1912234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図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728219" y="2020531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pic>
        <p:nvPicPr>
          <p:cNvPr id="26" name="Picture 25" descr="R:\【省内共有】職員共有ファイル限定（担当者・所属を記載のこと）\テンプレート共有システム\ppt用素材\ピクトグラム\学習支援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381" y="1912234"/>
            <a:ext cx="1624642" cy="16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7352861" y="2020531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pic>
        <p:nvPicPr>
          <p:cNvPr id="28" name="Picture 25" descr="R:\【省内共有】職員共有ファイル限定（担当者・所属を記載のこと）\テンプレート共有システム\ppt用素材\ピクトグラム\学習支援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23" y="1912234"/>
            <a:ext cx="1624642" cy="16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/>
          <p:cNvCxnSpPr/>
          <p:nvPr/>
        </p:nvCxnSpPr>
        <p:spPr>
          <a:xfrm flipV="1">
            <a:off x="7454440" y="2103471"/>
            <a:ext cx="1197786" cy="1197786"/>
          </a:xfrm>
          <a:prstGeom prst="line">
            <a:avLst/>
          </a:pr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731640" y="3634809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41" y="3763197"/>
            <a:ext cx="1154167" cy="1154167"/>
          </a:xfrm>
          <a:prstGeom prst="rect">
            <a:avLst/>
          </a:prstGeom>
        </p:spPr>
      </p:pic>
      <p:sp>
        <p:nvSpPr>
          <p:cNvPr id="2" name="楕円 1"/>
          <p:cNvSpPr/>
          <p:nvPr/>
        </p:nvSpPr>
        <p:spPr>
          <a:xfrm>
            <a:off x="2548801" y="3705174"/>
            <a:ext cx="1299365" cy="129936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  <a:endParaRPr kumimoji="1" lang="ja-JP" altLang="en-US" sz="5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323285" y="4284905"/>
            <a:ext cx="917747" cy="632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4674146" y="4385044"/>
            <a:ext cx="216024" cy="216024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758558" y="4532463"/>
            <a:ext cx="59605" cy="305871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33793" t="41777" r="34807" b="17108"/>
          <a:stretch/>
        </p:blipFill>
        <p:spPr>
          <a:xfrm>
            <a:off x="4470526" y="3693994"/>
            <a:ext cx="576064" cy="72008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>
          <a:xfrm>
            <a:off x="5728219" y="3639084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48" name="角丸四角形 47"/>
          <p:cNvSpPr/>
          <p:nvPr/>
        </p:nvSpPr>
        <p:spPr>
          <a:xfrm>
            <a:off x="5993418" y="4289180"/>
            <a:ext cx="917747" cy="6324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6344279" y="4389319"/>
            <a:ext cx="216024" cy="216024"/>
          </a:xfrm>
          <a:prstGeom prst="ellipse">
            <a:avLst/>
          </a:prstGeom>
          <a:solidFill>
            <a:srgbClr val="95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6428691" y="4536738"/>
            <a:ext cx="59605" cy="305871"/>
          </a:xfrm>
          <a:prstGeom prst="roundRect">
            <a:avLst/>
          </a:prstGeom>
          <a:solidFill>
            <a:srgbClr val="95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4"/>
          <a:srcRect l="33793" t="41777" r="34807" b="17108"/>
          <a:stretch/>
        </p:blipFill>
        <p:spPr>
          <a:xfrm>
            <a:off x="6140659" y="3698269"/>
            <a:ext cx="576064" cy="72008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5"/>
          <a:srcRect l="36314" t="27409" r="22782" b="41913"/>
          <a:stretch/>
        </p:blipFill>
        <p:spPr>
          <a:xfrm>
            <a:off x="4818163" y="3947173"/>
            <a:ext cx="450056" cy="337542"/>
          </a:xfrm>
          <a:prstGeom prst="rect">
            <a:avLst/>
          </a:prstGeom>
        </p:spPr>
      </p:pic>
      <p:sp>
        <p:nvSpPr>
          <p:cNvPr id="44" name="角丸四角形 43"/>
          <p:cNvSpPr/>
          <p:nvPr/>
        </p:nvSpPr>
        <p:spPr>
          <a:xfrm>
            <a:off x="7346564" y="3643970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45" name="テキスト ボックス 44"/>
          <p:cNvSpPr txBox="1"/>
          <p:nvPr/>
        </p:nvSpPr>
        <p:spPr bwMode="gray">
          <a:xfrm>
            <a:off x="7404070" y="3536876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8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▼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735435" y="5278197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55" name="テキスト ボックス 54"/>
          <p:cNvSpPr txBox="1"/>
          <p:nvPr/>
        </p:nvSpPr>
        <p:spPr bwMode="gray">
          <a:xfrm>
            <a:off x="1013164" y="5491828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5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ア</a:t>
            </a:r>
          </a:p>
        </p:txBody>
      </p:sp>
      <p:sp>
        <p:nvSpPr>
          <p:cNvPr id="68" name="楕円 67"/>
          <p:cNvSpPr/>
          <p:nvPr/>
        </p:nvSpPr>
        <p:spPr>
          <a:xfrm>
            <a:off x="930088" y="5462647"/>
            <a:ext cx="1032043" cy="1032043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endCxn id="68" idx="5"/>
          </p:cNvCxnSpPr>
          <p:nvPr/>
        </p:nvCxnSpPr>
        <p:spPr>
          <a:xfrm flipH="1" flipV="1">
            <a:off x="1810992" y="6343551"/>
            <a:ext cx="240328" cy="240328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/>
          <p:cNvSpPr/>
          <p:nvPr/>
        </p:nvSpPr>
        <p:spPr>
          <a:xfrm>
            <a:off x="2453382" y="5278197"/>
            <a:ext cx="1400944" cy="14009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75" name="テキスト ボックス 74"/>
          <p:cNvSpPr txBox="1"/>
          <p:nvPr/>
        </p:nvSpPr>
        <p:spPr bwMode="gray">
          <a:xfrm>
            <a:off x="2731111" y="5491828"/>
            <a:ext cx="1368152" cy="648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ja-JP" altLang="en-US" sz="54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ア</a:t>
            </a:r>
          </a:p>
        </p:txBody>
      </p:sp>
      <p:sp>
        <p:nvSpPr>
          <p:cNvPr id="76" name="楕円 75"/>
          <p:cNvSpPr/>
          <p:nvPr/>
        </p:nvSpPr>
        <p:spPr>
          <a:xfrm>
            <a:off x="2648035" y="5462647"/>
            <a:ext cx="1032043" cy="1032043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コネクタ 76"/>
          <p:cNvCxnSpPr>
            <a:endCxn id="76" idx="5"/>
          </p:cNvCxnSpPr>
          <p:nvPr/>
        </p:nvCxnSpPr>
        <p:spPr>
          <a:xfrm flipH="1" flipV="1">
            <a:off x="3528939" y="6343551"/>
            <a:ext cx="240328" cy="240328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2527984" y="5377864"/>
            <a:ext cx="1197786" cy="1197786"/>
          </a:xfrm>
          <a:prstGeom prst="line">
            <a:avLst/>
          </a:prstGeom>
          <a:ln w="193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4058086" y="5278197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20" name="正方形/長方形 19"/>
          <p:cNvSpPr/>
          <p:nvPr/>
        </p:nvSpPr>
        <p:spPr>
          <a:xfrm rot="2571129">
            <a:off x="4465492" y="5758734"/>
            <a:ext cx="822204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2571129">
            <a:off x="4276400" y="5426514"/>
            <a:ext cx="342504" cy="5671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7334992" y="355479"/>
            <a:ext cx="1400944" cy="14009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800" dirty="0"/>
          </a:p>
        </p:txBody>
      </p:sp>
      <p:sp>
        <p:nvSpPr>
          <p:cNvPr id="57" name="角丸四角形吹き出し 56"/>
          <p:cNvSpPr/>
          <p:nvPr/>
        </p:nvSpPr>
        <p:spPr>
          <a:xfrm>
            <a:off x="7607359" y="756891"/>
            <a:ext cx="864096" cy="576064"/>
          </a:xfrm>
          <a:prstGeom prst="wedgeRoundRectCallout">
            <a:avLst>
              <a:gd name="adj1" fmla="val -37040"/>
              <a:gd name="adj2" fmla="val 76800"/>
              <a:gd name="adj3" fmla="val 1666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5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gray"/>
      <a:bodyPr vert="horz" lIns="91440" tIns="45720" rIns="91440" bIns="45720" rtlCol="0">
        <a:normAutofit fontScale="85000" lnSpcReduction="20000"/>
      </a:bodyPr>
      <a:lstStyle>
        <a:defPPr marL="0" indent="0">
          <a:lnSpc>
            <a:spcPct val="120000"/>
          </a:lnSpc>
          <a:buFont typeface="Arial" panose="020B0604020202020204" pitchFamily="34" charset="0"/>
          <a:buNone/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PO_ppt_日本語版.pptx" id="{D47BD506-6F7F-4909-B9A3-9E6D333566F3}" vid="{93ED00CD-354B-4B41-9416-066EDF308D8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メイリオ</vt:lpstr>
      <vt:lpstr>游ゴシック</vt:lpstr>
      <vt:lpstr>Arial</vt:lpstr>
      <vt:lpstr>Calibri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2021-03-28T06:00:56Z</dcterms:created>
  <dcterms:modified xsi:type="dcterms:W3CDTF">2021-10-31T06:48:18Z</dcterms:modified>
</cp:coreProperties>
</file>