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4B1B-99CA-4E7B-B935-2A27B0E48BE1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B4BD-4AB3-45E9-960B-7BA5DE229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59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4B1B-99CA-4E7B-B935-2A27B0E48BE1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B4BD-4AB3-45E9-960B-7BA5DE229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5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4B1B-99CA-4E7B-B935-2A27B0E48BE1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B4BD-4AB3-45E9-960B-7BA5DE229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31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4B1B-99CA-4E7B-B935-2A27B0E48BE1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B4BD-4AB3-45E9-960B-7BA5DE229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38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4B1B-99CA-4E7B-B935-2A27B0E48BE1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B4BD-4AB3-45E9-960B-7BA5DE229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42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4B1B-99CA-4E7B-B935-2A27B0E48BE1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B4BD-4AB3-45E9-960B-7BA5DE229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43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4B1B-99CA-4E7B-B935-2A27B0E48BE1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B4BD-4AB3-45E9-960B-7BA5DE229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62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4B1B-99CA-4E7B-B935-2A27B0E48BE1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B4BD-4AB3-45E9-960B-7BA5DE229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51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4B1B-99CA-4E7B-B935-2A27B0E48BE1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B4BD-4AB3-45E9-960B-7BA5DE229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81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4B1B-99CA-4E7B-B935-2A27B0E48BE1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B4BD-4AB3-45E9-960B-7BA5DE229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4B1B-99CA-4E7B-B935-2A27B0E48BE1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B4BD-4AB3-45E9-960B-7BA5DE229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58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34B1B-99CA-4E7B-B935-2A27B0E48BE1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EB4BD-4AB3-45E9-960B-7BA5DE229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97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TP N </a:t>
            </a:r>
            <a:r>
              <a:rPr lang="fr-FR" dirty="0" smtClean="0"/>
              <a:t>2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	BADIBANGA KABANEMI Je</a:t>
            </a:r>
            <a:r>
              <a:rPr lang="fr-BE" dirty="0" smtClean="0"/>
              <a:t>an Michel</a:t>
            </a:r>
            <a:endParaRPr lang="fr-FR" dirty="0" smtClean="0"/>
          </a:p>
          <a:p>
            <a:r>
              <a:rPr lang="fr-FR" dirty="0" smtClean="0"/>
              <a:t>	TSHIAKAMA TSHIAMUKAMINA </a:t>
            </a:r>
            <a:r>
              <a:rPr lang="fr-FR" dirty="0" smtClean="0"/>
              <a:t>Rodriguez</a:t>
            </a:r>
          </a:p>
          <a:p>
            <a:r>
              <a:rPr lang="fr-FR" dirty="0"/>
              <a:t>	</a:t>
            </a:r>
            <a:r>
              <a:rPr lang="fr-FR" dirty="0" err="1" smtClean="0"/>
              <a:t>Banza</a:t>
            </a:r>
            <a:r>
              <a:rPr lang="fr-FR" dirty="0" smtClean="0"/>
              <a:t>   </a:t>
            </a:r>
            <a:r>
              <a:rPr lang="fr-FR" dirty="0" err="1" smtClean="0"/>
              <a:t>kasongo</a:t>
            </a:r>
            <a:r>
              <a:rPr lang="fr-FR" dirty="0" smtClean="0"/>
              <a:t> Daniel</a:t>
            </a:r>
            <a:r>
              <a:rPr lang="fr-FR" dirty="0" smtClean="0"/>
              <a:t>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155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47950" y="819150"/>
            <a:ext cx="3648075" cy="590550"/>
          </a:xfrm>
        </p:spPr>
        <p:txBody>
          <a:bodyPr>
            <a:normAutofit fontScale="90000"/>
          </a:bodyPr>
          <a:lstStyle/>
          <a:p>
            <a:r>
              <a:rPr lang="fr-FR" sz="4000" b="1" dirty="0"/>
              <a:t> </a:t>
            </a:r>
            <a:r>
              <a:rPr lang="fr-FR" sz="4000" b="1" dirty="0" smtClean="0"/>
              <a:t>           TP 2</a:t>
            </a:r>
            <a:endParaRPr lang="fr-FR" sz="4000" b="1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>
          <a:xfrm>
            <a:off x="3489461" y="1771650"/>
            <a:ext cx="3311389" cy="4019550"/>
          </a:xfrm>
        </p:spPr>
        <p:txBody>
          <a:bodyPr/>
          <a:lstStyle/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Clic normal</a:t>
            </a:r>
          </a:p>
          <a:p>
            <a:endParaRPr lang="fr-FR" dirty="0"/>
          </a:p>
          <a:p>
            <a:r>
              <a:rPr lang="fr-FR" dirty="0" smtClean="0"/>
              <a:t>Clic long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3489461" y="4000500"/>
            <a:ext cx="49199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4895850" y="2112488"/>
            <a:ext cx="1905000" cy="40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8" t="15261" r="32386" b="20730"/>
          <a:stretch/>
        </p:blipFill>
        <p:spPr>
          <a:xfrm>
            <a:off x="6959464" y="1141061"/>
            <a:ext cx="2066926" cy="2352675"/>
          </a:xfr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80" y="3634921"/>
            <a:ext cx="2238376" cy="301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200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</Words>
  <Application>Microsoft Office PowerPoint</Application>
  <PresentationFormat>Grand écran</PresentationFormat>
  <Paragraphs>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TP N 2 </vt:lpstr>
      <vt:lpstr>            TP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N 2</dc:title>
  <dc:creator>Emmanuel Sona</dc:creator>
  <cp:lastModifiedBy>Emmanuel Sona</cp:lastModifiedBy>
  <cp:revision>6</cp:revision>
  <dcterms:created xsi:type="dcterms:W3CDTF">2022-08-16T17:37:51Z</dcterms:created>
  <dcterms:modified xsi:type="dcterms:W3CDTF">2022-08-26T21:13:32Z</dcterms:modified>
</cp:coreProperties>
</file>