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688BE6-65C1-40DD-02E6-68CBD673A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BA76855-4C61-D15E-267D-3DB72A912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2984E0-F683-8C60-CB39-DB9899CB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EF8C6E-C545-D298-69DF-70B8AFBA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9841B8-7158-1174-B49F-64AE548B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55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D5F758-685E-4D73-CC81-63721DB5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1D5215-4FBC-9301-8933-F0678B7F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7BBFA8-C0D9-F70D-38DB-A2B7054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10A1A6-FE76-6912-39CA-2DBFB968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6EA356-2BD6-A733-52BE-CF1CD686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46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6CA27E8-62BD-0B5B-CF01-F99CA1BC2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845DF0A-D09F-F582-0DA1-BC01D9C6F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E013D8-F8D1-98E3-78CB-811C55BB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B22D57-36FA-90EE-519C-190BC21C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E180FE-CE84-318A-891C-B0FF85AB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D01117-AFC8-08B9-4E6E-DE217231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0A48EF-5F60-55A2-9BE3-E9F34FD3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AF6A77-6C06-30FA-BC41-A637AD83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A522B9-4F4C-5BE8-F7A7-871CC4E7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03C012-3F99-5CF2-83FC-AC39EF35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68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EE14D-3457-2106-E15C-3497769E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48CEA1-1A40-6F50-B378-9174AC0D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5224EE-D4CB-F8C3-AD3D-1F199896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BD5317-E861-2A5F-16DB-DF63C257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B2B88F-35A4-7A23-CE27-E10F16D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94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EDA02D-3BAD-5C6A-4D7A-5719E575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97D2DD-6969-D1BF-1C61-5FB42CB50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3C9FF0-2BBD-6E06-144F-8AE88BD41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7E2EB6F-5051-D165-161B-1866D9EC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63D625A-B13E-6795-9750-BC508633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77DE10-8C32-022B-9C0A-639F71D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9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C485F7-CDCE-4D1D-ECA8-62ECA29B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F1AF73-B12E-9F77-0693-EFB0BBDAA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1A5BCA-EA00-3F66-7C31-D08FB1248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CB9BA1C-BB88-E1B3-0586-4A927FBE2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07D33C5-7693-779D-F5F4-19F2F3931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A06AAE4-8ED9-D43A-141C-BFC14570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9C8D6C-DAA6-ABB8-5C9D-A5CCC70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E0B6A38-EC66-CDB8-B5C3-5150BF4B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4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271B36-7412-5E50-8934-FB00D075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F42E2B9-13F8-C910-CEDD-E18E4647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D2813CE-D6CF-3DC9-8B8B-9F41A819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787E601-8A8E-60E4-C561-B773741B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11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73E322B-5696-6F01-AD32-DC977ADB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9706C0E-3D02-B752-68B8-FAB7F6AB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F2187D-56FD-EEAE-2AC6-256E08FC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1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DE0C38-286D-0D80-C6B4-40A645E1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5B90D3-2B5B-7728-C9E0-8BCEDFF6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250866-0CA5-ADF3-B136-625FE4AD8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F6C79E-D9AA-983D-50D9-A3C630B2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1868DC2-069D-B8F5-F286-D7E11741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8692FB-7BCD-70AF-54AB-9C6F485A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5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C0A771-B962-6E9F-7AFC-A5C30137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477F16B-94EF-7C15-AF00-46CEFD95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F29630-E707-1A4A-CE76-92F18B4F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2660E7-ED18-1631-5720-91A2C1C9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1DD062-BB80-B9DB-5008-A44B00AE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DB5D52-70F2-B31E-1E22-970BA02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32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AB082A8-9CD9-7E13-F404-94BF0928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851605-7FD1-4BAD-DDA8-73EEBDF0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7A13EF-8B26-7378-7BC3-CA81F4084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249F-B0E0-42E5-B4D1-DD7D69294FD7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35BBFD-65E1-8EA2-3419-18FC8D801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669927-E0A5-23B3-1DF3-643A09B2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A73B-50D8-4AD8-921A-47BAEC2E7F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8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B873B-6BC6-A7E8-D56C-4FB05A189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B5D282-2BB4-51C5-2E82-50FB0D5D9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83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Başak Dilara Çevik</dc:creator>
  <cp:lastModifiedBy>Başak Dilara Çevik</cp:lastModifiedBy>
  <cp:revision>4</cp:revision>
  <dcterms:created xsi:type="dcterms:W3CDTF">2023-03-17T11:24:16Z</dcterms:created>
  <dcterms:modified xsi:type="dcterms:W3CDTF">2023-03-17T11:46:16Z</dcterms:modified>
</cp:coreProperties>
</file>