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3_5DFD65E1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omments/modernComment_134_C933A12.xml" ContentType="application/vnd.ms-powerpoint.comments+xml"/>
  <Override PartName="/ppt/notesSlides/notesSlide5.xml" ContentType="application/vnd.openxmlformats-officedocument.presentationml.notesSlide+xml"/>
  <Override PartName="/ppt/comments/modernComment_13B_2B12C5AE.xml" ContentType="application/vnd.ms-powerpoint.comments+xml"/>
  <Override PartName="/ppt/notesSlides/notesSlide6.xml" ContentType="application/vnd.openxmlformats-officedocument.presentationml.notesSlide+xml"/>
  <Override PartName="/ppt/comments/modernComment_13C_A94ABA5E.xml" ContentType="application/vnd.ms-powerpoint.comments+xml"/>
  <Override PartName="/ppt/notesSlides/notesSlide7.xml" ContentType="application/vnd.openxmlformats-officedocument.presentationml.notesSlide+xml"/>
  <Override PartName="/ppt/comments/modernComment_13E_C26B8777.xml" ContentType="application/vnd.ms-powerpoint.comments+xml"/>
  <Override PartName="/ppt/notesSlides/notesSlide8.xml" ContentType="application/vnd.openxmlformats-officedocument.presentationml.notesSlide+xml"/>
  <Override PartName="/ppt/comments/modernComment_13D_92E3897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9" r:id="rId4"/>
    <p:sldId id="308" r:id="rId5"/>
    <p:sldId id="315" r:id="rId6"/>
    <p:sldId id="316" r:id="rId7"/>
    <p:sldId id="318" r:id="rId8"/>
    <p:sldId id="31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3689606-DB76-4214-A848-9765B04810FA}">
          <p14:sldIdLst>
            <p14:sldId id="256"/>
            <p14:sldId id="257"/>
            <p14:sldId id="259"/>
            <p14:sldId id="308"/>
            <p14:sldId id="315"/>
            <p14:sldId id="316"/>
            <p14:sldId id="318"/>
            <p14:sldId id="317"/>
          </p14:sldIdLst>
        </p14:section>
        <p14:section name="Section sans titre" id="{79ADFA16-5FAF-4B81-A8DC-2E2E454E253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25881D-E1DA-015A-06A6-17CA58DFB61D}" name="ANIS KADRI" initials="AK" userId="ANIS KADR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1223"/>
    <a:srgbClr val="FFFFFF"/>
    <a:srgbClr val="ED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2085" autoAdjust="0"/>
  </p:normalViewPr>
  <p:slideViewPr>
    <p:cSldViewPr snapToGrid="0">
      <p:cViewPr>
        <p:scale>
          <a:sx n="66" d="100"/>
          <a:sy n="66" d="100"/>
        </p:scale>
        <p:origin x="29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3_5DFD65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CDA674-082F-4C41-B0A8-EC9AB18772C0}" authorId="{7E25881D-E1DA-015A-06A6-17CA58DFB61D}" created="2022-11-24T10:40:50.504">
    <pc:sldMkLst xmlns:pc="http://schemas.microsoft.com/office/powerpoint/2013/main/command">
      <pc:docMk/>
      <pc:sldMk cId="1576887777" sldId="259"/>
    </pc:sldMkLst>
    <p188:txBody>
      <a:bodyPr/>
      <a:lstStyle/>
      <a:p>
        <a:r>
          <a:rPr lang="fr-FR"/>
          <a:t>Normalement je rajoute l'architecture d'un projet  et l'installation</a:t>
        </a:r>
      </a:p>
    </p188:txBody>
  </p188:cm>
  <p188:cm id="{6A29368A-9C5A-437A-BC7A-C3FB041429CC}" authorId="{7E25881D-E1DA-015A-06A6-17CA58DFB61D}" created="2022-11-24T23:58:16.5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76887777" sldId="259"/>
      <ac:spMk id="3" creationId="{9E5C94EC-8308-19F5-7DCF-1B06F88086DF}"/>
    </ac:deMkLst>
    <p188:txBody>
      <a:bodyPr/>
      <a:lstStyle/>
      <a:p>
        <a:r>
          <a:rPr lang="fr-FR"/>
          <a:t>Monopage : Ces applications ne sollicitent le serveur que pour échanger des données (et non pour charger des pages web). </a:t>
        </a:r>
      </a:p>
    </p188:txBody>
  </p188:cm>
  <p188:cm id="{04ADD5F6-B346-44E8-82EE-A2B2B8A6038E}" authorId="{7E25881D-E1DA-015A-06A6-17CA58DFB61D}" created="2022-11-24T23:59:50.8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76887777" sldId="259"/>
      <ac:spMk id="3" creationId="{9E5C94EC-8308-19F5-7DCF-1B06F88086DF}"/>
    </ac:deMkLst>
    <p188:txBody>
      <a:bodyPr/>
      <a:lstStyle/>
      <a:p>
        <a:r>
          <a:rPr lang="fr-FR"/>
          <a:t>Dans le cadre d’une architecture MEAN, Angular est couplé avec un serveur Node.js et en liaison avec un système de gestion de base de données NoSQL MongoDB.</a:t>
        </a:r>
      </a:p>
    </p188:txBody>
  </p188:cm>
</p188:cmLst>
</file>

<file path=ppt/comments/modernComment_134_C933A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B11410-9A50-4101-A52D-B22A3A2A0336}" authorId="{7E25881D-E1DA-015A-06A6-17CA58DFB61D}" created="2022-11-24T10:40:50.504">
    <pc:sldMkLst xmlns:pc="http://schemas.microsoft.com/office/powerpoint/2013/main/command">
      <pc:docMk/>
      <pc:sldMk cId="1576887777" sldId="259"/>
    </pc:sldMkLst>
    <p188:txBody>
      <a:bodyPr/>
      <a:lstStyle/>
      <a:p>
        <a:r>
          <a:rPr lang="fr-FR"/>
          <a:t>Normalement je rajoute l'architecture d'un projet  et l'installation</a:t>
        </a:r>
      </a:p>
    </p188:txBody>
  </p188:cm>
  <p188:cm id="{E1CB6DFA-E5FF-46A6-B077-B29AC8247EDA}" authorId="{7E25881D-E1DA-015A-06A6-17CA58DFB61D}" created="2022-11-25T00:26:11.26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43199384" sldId="264"/>
      <ac:spMk id="2" creationId="{25CA5F22-5969-8AE2-7301-1341BECF94E1}"/>
      <ac:txMk cp="0" len="1">
        <ac:context len="12" hash="136798761"/>
      </ac:txMk>
    </ac:txMkLst>
    <p188:txBody>
      <a:bodyPr/>
      <a:lstStyle/>
      <a:p>
        <a:r>
          <a:rPr lang="fr-FR"/>
          <a:t>Une page des pre requis</a:t>
        </a:r>
      </a:p>
    </p188:txBody>
  </p188:cm>
  <p188:cm id="{DE8F6E03-A145-4AF1-8F0B-2C7433442BD3}" authorId="{7E25881D-E1DA-015A-06A6-17CA58DFB61D}" created="2022-11-25T00:26:42.936">
    <pc:sldMkLst xmlns:pc="http://schemas.microsoft.com/office/powerpoint/2013/main/command">
      <pc:docMk/>
      <pc:sldMk cId="198704011" sldId="264"/>
    </pc:sldMkLst>
    <p188:txBody>
      <a:bodyPr/>
      <a:lstStyle/>
      <a:p>
        <a:r>
          <a:rPr lang="fr-FR"/>
          <a:t>A rependre</a:t>
        </a:r>
      </a:p>
    </p188:txBody>
  </p188:cm>
</p188:cmLst>
</file>

<file path=ppt/comments/modernComment_13B_2B12C5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D56F0E-6A44-420D-B873-8A37BC877AA6}" authorId="{7E25881D-E1DA-015A-06A6-17CA58DFB61D}" created="2022-11-24T10:40:50.504">
    <pc:sldMkLst xmlns:pc="http://schemas.microsoft.com/office/powerpoint/2013/main/command">
      <pc:docMk/>
      <pc:sldMk cId="1576887777" sldId="259"/>
    </pc:sldMkLst>
    <p188:txBody>
      <a:bodyPr/>
      <a:lstStyle/>
      <a:p>
        <a:r>
          <a:rPr lang="fr-FR"/>
          <a:t>Normalement je rajoute l'architecture d'un projet  et l'installation</a:t>
        </a:r>
      </a:p>
    </p188:txBody>
  </p188:cm>
  <p188:cm id="{127AB606-7AFC-4364-B5CA-1D3E2BE43E39}" authorId="{7E25881D-E1DA-015A-06A6-17CA58DFB61D}" created="2022-11-24T23:58:16.5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53777982" sldId="314"/>
      <ac:spMk id="3" creationId="{9E5C94EC-8308-19F5-7DCF-1B06F88086DF}"/>
    </ac:deMkLst>
    <p188:txBody>
      <a:bodyPr/>
      <a:lstStyle/>
      <a:p>
        <a:r>
          <a:rPr lang="fr-FR"/>
          <a:t>Monopage : Ces applications ne sollicitent le serveur que pour échanger des données (et non pour charger des pages web). </a:t>
        </a:r>
      </a:p>
    </p188:txBody>
  </p188:cm>
  <p188:cm id="{4B6DFDE6-CF47-4BD5-814F-BD97302D8DB8}" authorId="{7E25881D-E1DA-015A-06A6-17CA58DFB61D}" created="2022-11-24T23:59:50.8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53777982" sldId="314"/>
      <ac:spMk id="3" creationId="{9E5C94EC-8308-19F5-7DCF-1B06F88086DF}"/>
    </ac:deMkLst>
    <p188:txBody>
      <a:bodyPr/>
      <a:lstStyle/>
      <a:p>
        <a:r>
          <a:rPr lang="fr-FR"/>
          <a:t>Dans le cadre d’une architecture MEAN, Angular est couplé avec un serveur Node.js et en liaison avec un système de gestion de base de données NoSQL MongoDB.</a:t>
        </a:r>
      </a:p>
    </p188:txBody>
  </p188:cm>
</p188:cmLst>
</file>

<file path=ppt/comments/modernComment_13C_A94ABA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F1D6AE-580E-425E-BA58-3034855E6C92}" authorId="{7E25881D-E1DA-015A-06A6-17CA58DFB61D}" created="2022-11-24T10:40:50.504">
    <pc:sldMkLst xmlns:pc="http://schemas.microsoft.com/office/powerpoint/2013/main/command">
      <pc:docMk/>
      <pc:sldMk cId="1576887777" sldId="259"/>
    </pc:sldMkLst>
    <p188:txBody>
      <a:bodyPr/>
      <a:lstStyle/>
      <a:p>
        <a:r>
          <a:rPr lang="fr-FR"/>
          <a:t>Normalement je rajoute l'architecture d'un projet  et l'installation</a:t>
        </a:r>
      </a:p>
    </p188:txBody>
  </p188:cm>
  <p188:cm id="{9CA2BC09-FAD8-4C85-82F8-9FA45CCDE009}" authorId="{7E25881D-E1DA-015A-06A6-17CA58DFB61D}" created="2022-11-25T00:26:11.26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43199384" sldId="264"/>
      <ac:spMk id="2" creationId="{25CA5F22-5969-8AE2-7301-1341BECF94E1}"/>
      <ac:txMk cp="0" len="1">
        <ac:context len="12" hash="136798761"/>
      </ac:txMk>
    </ac:txMkLst>
    <p188:txBody>
      <a:bodyPr/>
      <a:lstStyle/>
      <a:p>
        <a:r>
          <a:rPr lang="fr-FR"/>
          <a:t>Une page des pre requis</a:t>
        </a:r>
      </a:p>
    </p188:txBody>
  </p188:cm>
  <p188:cm id="{A5E53CD4-2901-4334-B1C0-AA2D8FB7128D}" authorId="{7E25881D-E1DA-015A-06A6-17CA58DFB61D}" created="2022-11-25T00:26:42.936">
    <pc:sldMkLst xmlns:pc="http://schemas.microsoft.com/office/powerpoint/2013/main/command">
      <pc:docMk/>
      <pc:sldMk cId="198704011" sldId="264"/>
    </pc:sldMkLst>
    <p188:txBody>
      <a:bodyPr/>
      <a:lstStyle/>
      <a:p>
        <a:r>
          <a:rPr lang="fr-FR"/>
          <a:t>A rependre</a:t>
        </a:r>
      </a:p>
    </p188:txBody>
  </p188:cm>
</p188:cmLst>
</file>

<file path=ppt/comments/modernComment_13D_92E3897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5AB421-B90B-4723-8BFF-6747BEC347D4}" authorId="{7E25881D-E1DA-015A-06A6-17CA58DFB61D}" created="2022-11-24T10:40:50.504">
    <pc:sldMkLst xmlns:pc="http://schemas.microsoft.com/office/powerpoint/2013/main/command">
      <pc:docMk/>
      <pc:sldMk cId="1576887777" sldId="259"/>
    </pc:sldMkLst>
    <p188:txBody>
      <a:bodyPr/>
      <a:lstStyle/>
      <a:p>
        <a:r>
          <a:rPr lang="fr-FR"/>
          <a:t>Normalement je rajoute l'architecture d'un projet  et l'installation</a:t>
        </a:r>
      </a:p>
    </p188:txBody>
  </p188:cm>
  <p188:cm id="{C8D6CCC1-02E8-4D30-A251-CD544F26AD5A}" authorId="{7E25881D-E1DA-015A-06A6-17CA58DFB61D}" created="2022-11-25T00:26:11.26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43199384" sldId="264"/>
      <ac:spMk id="2" creationId="{25CA5F22-5969-8AE2-7301-1341BECF94E1}"/>
      <ac:txMk cp="0" len="1">
        <ac:context len="12" hash="136798761"/>
      </ac:txMk>
    </ac:txMkLst>
    <p188:txBody>
      <a:bodyPr/>
      <a:lstStyle/>
      <a:p>
        <a:r>
          <a:rPr lang="fr-FR"/>
          <a:t>Une page des pre requis</a:t>
        </a:r>
      </a:p>
    </p188:txBody>
  </p188:cm>
  <p188:cm id="{3747C21B-C354-4B4E-A280-2A2397260BDF}" authorId="{7E25881D-E1DA-015A-06A6-17CA58DFB61D}" created="2022-11-25T00:26:42.936">
    <pc:sldMkLst xmlns:pc="http://schemas.microsoft.com/office/powerpoint/2013/main/command">
      <pc:docMk/>
      <pc:sldMk cId="198704011" sldId="264"/>
    </pc:sldMkLst>
    <p188:txBody>
      <a:bodyPr/>
      <a:lstStyle/>
      <a:p>
        <a:r>
          <a:rPr lang="fr-FR"/>
          <a:t>A rependre</a:t>
        </a:r>
      </a:p>
    </p188:txBody>
  </p188:cm>
</p188:cmLst>
</file>

<file path=ppt/comments/modernComment_13E_C26B87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31D6A6-34DC-45D8-BDDF-BF6F5F04C63A}" authorId="{7E25881D-E1DA-015A-06A6-17CA58DFB61D}" created="2022-11-24T10:40:50.504">
    <pc:sldMkLst xmlns:pc="http://schemas.microsoft.com/office/powerpoint/2013/main/command">
      <pc:docMk/>
      <pc:sldMk cId="1576887777" sldId="259"/>
    </pc:sldMkLst>
    <p188:txBody>
      <a:bodyPr/>
      <a:lstStyle/>
      <a:p>
        <a:r>
          <a:rPr lang="fr-FR"/>
          <a:t>Normalement je rajoute l'architecture d'un projet  et l'installation</a:t>
        </a:r>
      </a:p>
    </p188:txBody>
  </p188:cm>
  <p188:cm id="{80C14726-F5CF-4BF2-9BC9-6F1FC227F1CC}" authorId="{7E25881D-E1DA-015A-06A6-17CA58DFB61D}" created="2022-11-25T00:26:11.26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43199384" sldId="264"/>
      <ac:spMk id="2" creationId="{25CA5F22-5969-8AE2-7301-1341BECF94E1}"/>
      <ac:txMk cp="0" len="1">
        <ac:context len="12" hash="136798761"/>
      </ac:txMk>
    </ac:txMkLst>
    <p188:txBody>
      <a:bodyPr/>
      <a:lstStyle/>
      <a:p>
        <a:r>
          <a:rPr lang="fr-FR"/>
          <a:t>Une page des pre requis</a:t>
        </a:r>
      </a:p>
    </p188:txBody>
  </p188:cm>
  <p188:cm id="{575E50A6-E897-4954-904E-97DEFD43BF59}" authorId="{7E25881D-E1DA-015A-06A6-17CA58DFB61D}" created="2022-11-25T00:26:42.936">
    <pc:sldMkLst xmlns:pc="http://schemas.microsoft.com/office/powerpoint/2013/main/command">
      <pc:docMk/>
      <pc:sldMk cId="198704011" sldId="264"/>
    </pc:sldMkLst>
    <p188:txBody>
      <a:bodyPr/>
      <a:lstStyle/>
      <a:p>
        <a:r>
          <a:rPr lang="fr-FR"/>
          <a:t>A rependre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5B9B1-587E-410B-AA29-3C81FF01D78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566B6-AFB9-4830-A0F7-10D87A4D4B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/>
            <a:t>Réseau social </a:t>
          </a:r>
          <a:endParaRPr lang="en-US" sz="1600" dirty="0"/>
        </a:p>
      </dgm:t>
    </dgm:pt>
    <dgm:pt modelId="{DE63C3AC-1C43-43B9-A025-206E6355C164}" type="parTrans" cxnId="{1FD43D74-FB8C-4FF5-A5D3-EFC0E51F29A7}">
      <dgm:prSet/>
      <dgm:spPr/>
      <dgm:t>
        <a:bodyPr/>
        <a:lstStyle/>
        <a:p>
          <a:endParaRPr lang="en-US"/>
        </a:p>
      </dgm:t>
    </dgm:pt>
    <dgm:pt modelId="{94DB9C81-64C8-485B-BA11-1171C1FFA92A}" type="sibTrans" cxnId="{1FD43D74-FB8C-4FF5-A5D3-EFC0E51F29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667AD0-E5F0-4BBF-9CDB-6A0724F1D2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/>
            <a:t>Un lien  pour mettre en relation gens</a:t>
          </a:r>
          <a:endParaRPr lang="en-US" sz="1600" dirty="0"/>
        </a:p>
      </dgm:t>
    </dgm:pt>
    <dgm:pt modelId="{D1907831-89D0-4425-9A74-8B0E7F4A3958}" type="parTrans" cxnId="{4E989AFB-526D-4E5F-9666-07C28E333CD9}">
      <dgm:prSet/>
      <dgm:spPr/>
      <dgm:t>
        <a:bodyPr/>
        <a:lstStyle/>
        <a:p>
          <a:endParaRPr lang="en-US"/>
        </a:p>
      </dgm:t>
    </dgm:pt>
    <dgm:pt modelId="{FCCBD120-4B87-4A29-A637-9075EEC3F14E}" type="sibTrans" cxnId="{4E989AFB-526D-4E5F-9666-07C28E333C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A2C935-9315-480E-9B7E-E0C4845FBB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/>
            <a:t>Lieu d’échange et de partage</a:t>
          </a:r>
          <a:endParaRPr lang="en-US" sz="1600" dirty="0"/>
        </a:p>
      </dgm:t>
    </dgm:pt>
    <dgm:pt modelId="{41F4A403-585B-443A-AD90-57EF82567CE7}" type="parTrans" cxnId="{1D3DE7EB-5B81-4552-AE27-1C72745629E8}">
      <dgm:prSet/>
      <dgm:spPr/>
      <dgm:t>
        <a:bodyPr/>
        <a:lstStyle/>
        <a:p>
          <a:endParaRPr lang="en-US"/>
        </a:p>
      </dgm:t>
    </dgm:pt>
    <dgm:pt modelId="{F5FA5D2F-2AF0-49FA-80CC-11564DFC4F85}" type="sibTrans" cxnId="{1D3DE7EB-5B81-4552-AE27-1C72745629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2FB48C-C20F-4DD8-92D4-EF74D97F73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Créer une </a:t>
          </a:r>
          <a:r>
            <a:rPr lang="fr-FR" sz="1600" b="1" dirty="0"/>
            <a:t>Communauté</a:t>
          </a:r>
          <a:endParaRPr lang="en-US" sz="1600" dirty="0"/>
        </a:p>
      </dgm:t>
    </dgm:pt>
    <dgm:pt modelId="{CAD1DA95-80C6-4A38-8795-2134229C2933}" type="parTrans" cxnId="{765ECD2A-E081-4C5E-A9CE-4D9C286C339D}">
      <dgm:prSet/>
      <dgm:spPr/>
      <dgm:t>
        <a:bodyPr/>
        <a:lstStyle/>
        <a:p>
          <a:endParaRPr lang="en-US"/>
        </a:p>
      </dgm:t>
    </dgm:pt>
    <dgm:pt modelId="{88A7B975-91D4-49C8-A8CA-C7494A41E3E2}" type="sibTrans" cxnId="{765ECD2A-E081-4C5E-A9CE-4D9C286C33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5C0BE2-3B91-4761-8460-E85E1DB4E6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b="1" dirty="0"/>
            <a:t>découverte</a:t>
          </a:r>
          <a:endParaRPr lang="en-US" sz="1600" dirty="0"/>
        </a:p>
      </dgm:t>
    </dgm:pt>
    <dgm:pt modelId="{D1599EBD-02DD-4741-99B3-E5B06E097E67}" type="parTrans" cxnId="{12E10062-17A5-4CF6-A4E2-360E65D52BEF}">
      <dgm:prSet/>
      <dgm:spPr/>
      <dgm:t>
        <a:bodyPr/>
        <a:lstStyle/>
        <a:p>
          <a:endParaRPr lang="en-US"/>
        </a:p>
      </dgm:t>
    </dgm:pt>
    <dgm:pt modelId="{C7BDC170-846D-4634-B2BC-F38C8DC899AF}" type="sibTrans" cxnId="{12E10062-17A5-4CF6-A4E2-360E65D52BEF}">
      <dgm:prSet/>
      <dgm:spPr/>
      <dgm:t>
        <a:bodyPr/>
        <a:lstStyle/>
        <a:p>
          <a:endParaRPr lang="en-US"/>
        </a:p>
      </dgm:t>
    </dgm:pt>
    <dgm:pt modelId="{586C2B65-8C18-4AED-92B6-E054F00F90A2}" type="pres">
      <dgm:prSet presAssocID="{4DB5B9B1-587E-410B-AA29-3C81FF01D787}" presName="root" presStyleCnt="0">
        <dgm:presLayoutVars>
          <dgm:dir/>
          <dgm:resizeHandles val="exact"/>
        </dgm:presLayoutVars>
      </dgm:prSet>
      <dgm:spPr/>
    </dgm:pt>
    <dgm:pt modelId="{91FB0FB2-53A6-47D1-8BA4-B9CF41A1E7A5}" type="pres">
      <dgm:prSet presAssocID="{4DB5B9B1-587E-410B-AA29-3C81FF01D787}" presName="container" presStyleCnt="0">
        <dgm:presLayoutVars>
          <dgm:dir/>
          <dgm:resizeHandles val="exact"/>
        </dgm:presLayoutVars>
      </dgm:prSet>
      <dgm:spPr/>
    </dgm:pt>
    <dgm:pt modelId="{2F42A9AD-6047-4562-A881-0B3553E31F35}" type="pres">
      <dgm:prSet presAssocID="{DA1566B6-AFB9-4830-A0F7-10D87A4D4B1D}" presName="compNode" presStyleCnt="0"/>
      <dgm:spPr/>
    </dgm:pt>
    <dgm:pt modelId="{471C965B-79C3-4658-9797-76F1CE2EC48C}" type="pres">
      <dgm:prSet presAssocID="{DA1566B6-AFB9-4830-A0F7-10D87A4D4B1D}" presName="iconBgRect" presStyleLbl="bgShp" presStyleIdx="0" presStyleCnt="5"/>
      <dgm:spPr>
        <a:solidFill>
          <a:srgbClr val="AC1223"/>
        </a:solidFill>
      </dgm:spPr>
    </dgm:pt>
    <dgm:pt modelId="{84B47A29-F74B-487E-9A4E-D0ECAC432399}" type="pres">
      <dgm:prSet presAssocID="{DA1566B6-AFB9-4830-A0F7-10D87A4D4B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0C5850A2-04C7-4B5C-9DAF-FA64CCCD4AF3}" type="pres">
      <dgm:prSet presAssocID="{DA1566B6-AFB9-4830-A0F7-10D87A4D4B1D}" presName="spaceRect" presStyleCnt="0"/>
      <dgm:spPr/>
    </dgm:pt>
    <dgm:pt modelId="{AC124061-1473-43DC-9018-F99B00BA9A86}" type="pres">
      <dgm:prSet presAssocID="{DA1566B6-AFB9-4830-A0F7-10D87A4D4B1D}" presName="textRect" presStyleLbl="revTx" presStyleIdx="0" presStyleCnt="5">
        <dgm:presLayoutVars>
          <dgm:chMax val="1"/>
          <dgm:chPref val="1"/>
        </dgm:presLayoutVars>
      </dgm:prSet>
      <dgm:spPr/>
    </dgm:pt>
    <dgm:pt modelId="{3F9F8651-35ED-4227-B8B7-77C7D3B63DAE}" type="pres">
      <dgm:prSet presAssocID="{94DB9C81-64C8-485B-BA11-1171C1FFA92A}" presName="sibTrans" presStyleLbl="sibTrans2D1" presStyleIdx="0" presStyleCnt="0"/>
      <dgm:spPr/>
    </dgm:pt>
    <dgm:pt modelId="{389DEAC9-F74F-45E4-A6D1-D4EE5713959E}" type="pres">
      <dgm:prSet presAssocID="{F1667AD0-E5F0-4BBF-9CDB-6A0724F1D26E}" presName="compNode" presStyleCnt="0"/>
      <dgm:spPr/>
    </dgm:pt>
    <dgm:pt modelId="{3446AA96-C6DD-43C4-B101-822454FAC405}" type="pres">
      <dgm:prSet presAssocID="{F1667AD0-E5F0-4BBF-9CDB-6A0724F1D26E}" presName="iconBgRect" presStyleLbl="bgShp" presStyleIdx="1" presStyleCnt="5"/>
      <dgm:spPr>
        <a:solidFill>
          <a:srgbClr val="AC1223"/>
        </a:solidFill>
      </dgm:spPr>
    </dgm:pt>
    <dgm:pt modelId="{C1FCCE70-7DBA-4F5B-AF39-C60C96FBCF50}" type="pres">
      <dgm:prSet presAssocID="{F1667AD0-E5F0-4BBF-9CDB-6A0724F1D2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F2815EE3-B6EA-450C-8652-058183AB41AC}" type="pres">
      <dgm:prSet presAssocID="{F1667AD0-E5F0-4BBF-9CDB-6A0724F1D26E}" presName="spaceRect" presStyleCnt="0"/>
      <dgm:spPr/>
    </dgm:pt>
    <dgm:pt modelId="{DBFC4EBE-C372-48E6-B768-22FB06FA01FA}" type="pres">
      <dgm:prSet presAssocID="{F1667AD0-E5F0-4BBF-9CDB-6A0724F1D26E}" presName="textRect" presStyleLbl="revTx" presStyleIdx="1" presStyleCnt="5" custScaleX="95088" custLinFactNeighborY="7957">
        <dgm:presLayoutVars>
          <dgm:chMax val="1"/>
          <dgm:chPref val="1"/>
        </dgm:presLayoutVars>
      </dgm:prSet>
      <dgm:spPr/>
    </dgm:pt>
    <dgm:pt modelId="{8FDB7C4F-5088-4749-9614-E80F9787988D}" type="pres">
      <dgm:prSet presAssocID="{FCCBD120-4B87-4A29-A637-9075EEC3F14E}" presName="sibTrans" presStyleLbl="sibTrans2D1" presStyleIdx="0" presStyleCnt="0"/>
      <dgm:spPr/>
    </dgm:pt>
    <dgm:pt modelId="{5000DD9B-7D33-4051-9FEC-441106C35CB7}" type="pres">
      <dgm:prSet presAssocID="{59A2C935-9315-480E-9B7E-E0C4845FBB1F}" presName="compNode" presStyleCnt="0"/>
      <dgm:spPr/>
    </dgm:pt>
    <dgm:pt modelId="{FC86A845-108F-40D0-9D29-3088081A49E3}" type="pres">
      <dgm:prSet presAssocID="{59A2C935-9315-480E-9B7E-E0C4845FBB1F}" presName="iconBgRect" presStyleLbl="bgShp" presStyleIdx="2" presStyleCnt="5"/>
      <dgm:spPr>
        <a:solidFill>
          <a:srgbClr val="AC1223"/>
        </a:solidFill>
      </dgm:spPr>
    </dgm:pt>
    <dgm:pt modelId="{5F8BCEC9-79E8-489A-BE9C-2C366545E709}" type="pres">
      <dgm:prSet presAssocID="{59A2C935-9315-480E-9B7E-E0C4845FBB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8AA0DE6D-8841-4136-9222-3FC1BA2C17C7}" type="pres">
      <dgm:prSet presAssocID="{59A2C935-9315-480E-9B7E-E0C4845FBB1F}" presName="spaceRect" presStyleCnt="0"/>
      <dgm:spPr/>
    </dgm:pt>
    <dgm:pt modelId="{43D95DFE-E4BA-4501-AEA4-CF759983F7A7}" type="pres">
      <dgm:prSet presAssocID="{59A2C935-9315-480E-9B7E-E0C4845FBB1F}" presName="textRect" presStyleLbl="revTx" presStyleIdx="2" presStyleCnt="5">
        <dgm:presLayoutVars>
          <dgm:chMax val="1"/>
          <dgm:chPref val="1"/>
        </dgm:presLayoutVars>
      </dgm:prSet>
      <dgm:spPr/>
    </dgm:pt>
    <dgm:pt modelId="{CA794E48-94BA-4527-898A-16B401789A95}" type="pres">
      <dgm:prSet presAssocID="{F5FA5D2F-2AF0-49FA-80CC-11564DFC4F85}" presName="sibTrans" presStyleLbl="sibTrans2D1" presStyleIdx="0" presStyleCnt="0"/>
      <dgm:spPr/>
    </dgm:pt>
    <dgm:pt modelId="{A2E29C57-8FEA-42F0-9A83-35C0C14F8623}" type="pres">
      <dgm:prSet presAssocID="{F32FB48C-C20F-4DD8-92D4-EF74D97F733A}" presName="compNode" presStyleCnt="0"/>
      <dgm:spPr/>
    </dgm:pt>
    <dgm:pt modelId="{77449020-1660-48E9-941C-41E8E706E700}" type="pres">
      <dgm:prSet presAssocID="{F32FB48C-C20F-4DD8-92D4-EF74D97F733A}" presName="iconBgRect" presStyleLbl="bgShp" presStyleIdx="3" presStyleCnt="5"/>
      <dgm:spPr>
        <a:solidFill>
          <a:srgbClr val="AC1223"/>
        </a:solidFill>
      </dgm:spPr>
    </dgm:pt>
    <dgm:pt modelId="{07CF83C4-BCF4-4E5F-A8AB-928F0F7F7E37}" type="pres">
      <dgm:prSet presAssocID="{F32FB48C-C20F-4DD8-92D4-EF74D97F733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cuisinier"/>
        </a:ext>
      </dgm:extLst>
    </dgm:pt>
    <dgm:pt modelId="{549AC91E-4C6E-4A1A-84FA-7F3668E72C29}" type="pres">
      <dgm:prSet presAssocID="{F32FB48C-C20F-4DD8-92D4-EF74D97F733A}" presName="spaceRect" presStyleCnt="0"/>
      <dgm:spPr/>
    </dgm:pt>
    <dgm:pt modelId="{A83FAF40-C68B-4213-BE1A-AA691357FACF}" type="pres">
      <dgm:prSet presAssocID="{F32FB48C-C20F-4DD8-92D4-EF74D97F733A}" presName="textRect" presStyleLbl="revTx" presStyleIdx="3" presStyleCnt="5">
        <dgm:presLayoutVars>
          <dgm:chMax val="1"/>
          <dgm:chPref val="1"/>
        </dgm:presLayoutVars>
      </dgm:prSet>
      <dgm:spPr/>
    </dgm:pt>
    <dgm:pt modelId="{86120E6C-76CE-4B9D-A85A-68955AA86D16}" type="pres">
      <dgm:prSet presAssocID="{88A7B975-91D4-49C8-A8CA-C7494A41E3E2}" presName="sibTrans" presStyleLbl="sibTrans2D1" presStyleIdx="0" presStyleCnt="0"/>
      <dgm:spPr/>
    </dgm:pt>
    <dgm:pt modelId="{689A392A-35C7-4E39-9E47-0687176B480D}" type="pres">
      <dgm:prSet presAssocID="{435C0BE2-3B91-4761-8460-E85E1DB4E654}" presName="compNode" presStyleCnt="0"/>
      <dgm:spPr/>
    </dgm:pt>
    <dgm:pt modelId="{8EFEAE32-43B0-4A7C-ACA4-C2D7309E0B57}" type="pres">
      <dgm:prSet presAssocID="{435C0BE2-3B91-4761-8460-E85E1DB4E654}" presName="iconBgRect" presStyleLbl="bgShp" presStyleIdx="4" presStyleCnt="5"/>
      <dgm:spPr>
        <a:solidFill>
          <a:srgbClr val="AC1223"/>
        </a:solidFill>
      </dgm:spPr>
    </dgm:pt>
    <dgm:pt modelId="{90C708D5-EAAD-4B07-8627-34D136B52135}" type="pres">
      <dgm:prSet presAssocID="{435C0BE2-3B91-4761-8460-E85E1DB4E6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A2491E-B69D-45C7-9C17-67C31438569B}" type="pres">
      <dgm:prSet presAssocID="{435C0BE2-3B91-4761-8460-E85E1DB4E654}" presName="spaceRect" presStyleCnt="0"/>
      <dgm:spPr/>
    </dgm:pt>
    <dgm:pt modelId="{8AF0460C-13E2-4A7A-B929-0DD898952ED9}" type="pres">
      <dgm:prSet presAssocID="{435C0BE2-3B91-4761-8460-E85E1DB4E65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5434621-17D0-4923-86F8-9827D5696F7B}" type="presOf" srcId="{88A7B975-91D4-49C8-A8CA-C7494A41E3E2}" destId="{86120E6C-76CE-4B9D-A85A-68955AA86D16}" srcOrd="0" destOrd="0" presId="urn:microsoft.com/office/officeart/2018/2/layout/IconCircleList"/>
    <dgm:cxn modelId="{765ECD2A-E081-4C5E-A9CE-4D9C286C339D}" srcId="{4DB5B9B1-587E-410B-AA29-3C81FF01D787}" destId="{F32FB48C-C20F-4DD8-92D4-EF74D97F733A}" srcOrd="3" destOrd="0" parTransId="{CAD1DA95-80C6-4A38-8795-2134229C2933}" sibTransId="{88A7B975-91D4-49C8-A8CA-C7494A41E3E2}"/>
    <dgm:cxn modelId="{997F4E5D-DA8F-45E3-AA39-58500AA48245}" type="presOf" srcId="{94DB9C81-64C8-485B-BA11-1171C1FFA92A}" destId="{3F9F8651-35ED-4227-B8B7-77C7D3B63DAE}" srcOrd="0" destOrd="0" presId="urn:microsoft.com/office/officeart/2018/2/layout/IconCircleList"/>
    <dgm:cxn modelId="{12E10062-17A5-4CF6-A4E2-360E65D52BEF}" srcId="{4DB5B9B1-587E-410B-AA29-3C81FF01D787}" destId="{435C0BE2-3B91-4761-8460-E85E1DB4E654}" srcOrd="4" destOrd="0" parTransId="{D1599EBD-02DD-4741-99B3-E5B06E097E67}" sibTransId="{C7BDC170-846D-4634-B2BC-F38C8DC899AF}"/>
    <dgm:cxn modelId="{B926E447-42B4-4BFF-961A-23FC3CE199CA}" type="presOf" srcId="{DA1566B6-AFB9-4830-A0F7-10D87A4D4B1D}" destId="{AC124061-1473-43DC-9018-F99B00BA9A86}" srcOrd="0" destOrd="0" presId="urn:microsoft.com/office/officeart/2018/2/layout/IconCircleList"/>
    <dgm:cxn modelId="{0AB7E54E-5271-48D0-8846-67B1451E0C90}" type="presOf" srcId="{F32FB48C-C20F-4DD8-92D4-EF74D97F733A}" destId="{A83FAF40-C68B-4213-BE1A-AA691357FACF}" srcOrd="0" destOrd="0" presId="urn:microsoft.com/office/officeart/2018/2/layout/IconCircleList"/>
    <dgm:cxn modelId="{1FD43D74-FB8C-4FF5-A5D3-EFC0E51F29A7}" srcId="{4DB5B9B1-587E-410B-AA29-3C81FF01D787}" destId="{DA1566B6-AFB9-4830-A0F7-10D87A4D4B1D}" srcOrd="0" destOrd="0" parTransId="{DE63C3AC-1C43-43B9-A025-206E6355C164}" sibTransId="{94DB9C81-64C8-485B-BA11-1171C1FFA92A}"/>
    <dgm:cxn modelId="{D78EFF57-6468-43C5-856C-3443DDBF4800}" type="presOf" srcId="{F5FA5D2F-2AF0-49FA-80CC-11564DFC4F85}" destId="{CA794E48-94BA-4527-898A-16B401789A95}" srcOrd="0" destOrd="0" presId="urn:microsoft.com/office/officeart/2018/2/layout/IconCircleList"/>
    <dgm:cxn modelId="{B74AAB83-C275-44A0-81F6-9FBE0825A5ED}" type="presOf" srcId="{435C0BE2-3B91-4761-8460-E85E1DB4E654}" destId="{8AF0460C-13E2-4A7A-B929-0DD898952ED9}" srcOrd="0" destOrd="0" presId="urn:microsoft.com/office/officeart/2018/2/layout/IconCircleList"/>
    <dgm:cxn modelId="{BD0DFF8E-05EC-4211-ABCD-0B72AEC2EE1B}" type="presOf" srcId="{FCCBD120-4B87-4A29-A637-9075EEC3F14E}" destId="{8FDB7C4F-5088-4749-9614-E80F9787988D}" srcOrd="0" destOrd="0" presId="urn:microsoft.com/office/officeart/2018/2/layout/IconCircleList"/>
    <dgm:cxn modelId="{3166409D-E2D6-4055-AA18-B7F9F215C067}" type="presOf" srcId="{59A2C935-9315-480E-9B7E-E0C4845FBB1F}" destId="{43D95DFE-E4BA-4501-AEA4-CF759983F7A7}" srcOrd="0" destOrd="0" presId="urn:microsoft.com/office/officeart/2018/2/layout/IconCircleList"/>
    <dgm:cxn modelId="{22F99BA2-AF45-4961-B6F2-E3C10E447A43}" type="presOf" srcId="{4DB5B9B1-587E-410B-AA29-3C81FF01D787}" destId="{586C2B65-8C18-4AED-92B6-E054F00F90A2}" srcOrd="0" destOrd="0" presId="urn:microsoft.com/office/officeart/2018/2/layout/IconCircleList"/>
    <dgm:cxn modelId="{1D3DE7EB-5B81-4552-AE27-1C72745629E8}" srcId="{4DB5B9B1-587E-410B-AA29-3C81FF01D787}" destId="{59A2C935-9315-480E-9B7E-E0C4845FBB1F}" srcOrd="2" destOrd="0" parTransId="{41F4A403-585B-443A-AD90-57EF82567CE7}" sibTransId="{F5FA5D2F-2AF0-49FA-80CC-11564DFC4F85}"/>
    <dgm:cxn modelId="{4E989AFB-526D-4E5F-9666-07C28E333CD9}" srcId="{4DB5B9B1-587E-410B-AA29-3C81FF01D787}" destId="{F1667AD0-E5F0-4BBF-9CDB-6A0724F1D26E}" srcOrd="1" destOrd="0" parTransId="{D1907831-89D0-4425-9A74-8B0E7F4A3958}" sibTransId="{FCCBD120-4B87-4A29-A637-9075EEC3F14E}"/>
    <dgm:cxn modelId="{44ADFDFB-EA85-47A5-99D1-7B63D6891248}" type="presOf" srcId="{F1667AD0-E5F0-4BBF-9CDB-6A0724F1D26E}" destId="{DBFC4EBE-C372-48E6-B768-22FB06FA01FA}" srcOrd="0" destOrd="0" presId="urn:microsoft.com/office/officeart/2018/2/layout/IconCircleList"/>
    <dgm:cxn modelId="{16019CCE-AD2A-49B0-A6EE-042CD34B0189}" type="presParOf" srcId="{586C2B65-8C18-4AED-92B6-E054F00F90A2}" destId="{91FB0FB2-53A6-47D1-8BA4-B9CF41A1E7A5}" srcOrd="0" destOrd="0" presId="urn:microsoft.com/office/officeart/2018/2/layout/IconCircleList"/>
    <dgm:cxn modelId="{983D6E3B-EC59-4F58-9A6F-07998478CA2E}" type="presParOf" srcId="{91FB0FB2-53A6-47D1-8BA4-B9CF41A1E7A5}" destId="{2F42A9AD-6047-4562-A881-0B3553E31F35}" srcOrd="0" destOrd="0" presId="urn:microsoft.com/office/officeart/2018/2/layout/IconCircleList"/>
    <dgm:cxn modelId="{52D84CC6-421F-41D4-AC31-A1B5CA7717D3}" type="presParOf" srcId="{2F42A9AD-6047-4562-A881-0B3553E31F35}" destId="{471C965B-79C3-4658-9797-76F1CE2EC48C}" srcOrd="0" destOrd="0" presId="urn:microsoft.com/office/officeart/2018/2/layout/IconCircleList"/>
    <dgm:cxn modelId="{70AACA76-B1AC-4A39-BF37-E16F175DE31D}" type="presParOf" srcId="{2F42A9AD-6047-4562-A881-0B3553E31F35}" destId="{84B47A29-F74B-487E-9A4E-D0ECAC432399}" srcOrd="1" destOrd="0" presId="urn:microsoft.com/office/officeart/2018/2/layout/IconCircleList"/>
    <dgm:cxn modelId="{9AAA5573-968A-4C1D-AE70-C4EC0D354044}" type="presParOf" srcId="{2F42A9AD-6047-4562-A881-0B3553E31F35}" destId="{0C5850A2-04C7-4B5C-9DAF-FA64CCCD4AF3}" srcOrd="2" destOrd="0" presId="urn:microsoft.com/office/officeart/2018/2/layout/IconCircleList"/>
    <dgm:cxn modelId="{AF3A3DB2-0D2B-454E-9EFE-1DE91208D7EF}" type="presParOf" srcId="{2F42A9AD-6047-4562-A881-0B3553E31F35}" destId="{AC124061-1473-43DC-9018-F99B00BA9A86}" srcOrd="3" destOrd="0" presId="urn:microsoft.com/office/officeart/2018/2/layout/IconCircleList"/>
    <dgm:cxn modelId="{74B74D5D-21B2-4493-9392-218DB54B8BA6}" type="presParOf" srcId="{91FB0FB2-53A6-47D1-8BA4-B9CF41A1E7A5}" destId="{3F9F8651-35ED-4227-B8B7-77C7D3B63DAE}" srcOrd="1" destOrd="0" presId="urn:microsoft.com/office/officeart/2018/2/layout/IconCircleList"/>
    <dgm:cxn modelId="{130581EC-8215-492B-8173-506CCE6649D1}" type="presParOf" srcId="{91FB0FB2-53A6-47D1-8BA4-B9CF41A1E7A5}" destId="{389DEAC9-F74F-45E4-A6D1-D4EE5713959E}" srcOrd="2" destOrd="0" presId="urn:microsoft.com/office/officeart/2018/2/layout/IconCircleList"/>
    <dgm:cxn modelId="{8A253886-EBF0-482A-A5C9-EC8BCBA1B114}" type="presParOf" srcId="{389DEAC9-F74F-45E4-A6D1-D4EE5713959E}" destId="{3446AA96-C6DD-43C4-B101-822454FAC405}" srcOrd="0" destOrd="0" presId="urn:microsoft.com/office/officeart/2018/2/layout/IconCircleList"/>
    <dgm:cxn modelId="{D38AAEF2-A37E-45D7-AA48-F8132CD175C7}" type="presParOf" srcId="{389DEAC9-F74F-45E4-A6D1-D4EE5713959E}" destId="{C1FCCE70-7DBA-4F5B-AF39-C60C96FBCF50}" srcOrd="1" destOrd="0" presId="urn:microsoft.com/office/officeart/2018/2/layout/IconCircleList"/>
    <dgm:cxn modelId="{5D4CBC85-C071-4516-ADA3-AD00DFDF359F}" type="presParOf" srcId="{389DEAC9-F74F-45E4-A6D1-D4EE5713959E}" destId="{F2815EE3-B6EA-450C-8652-058183AB41AC}" srcOrd="2" destOrd="0" presId="urn:microsoft.com/office/officeart/2018/2/layout/IconCircleList"/>
    <dgm:cxn modelId="{A39CDC1D-68F8-4D52-8FE2-925776563DD6}" type="presParOf" srcId="{389DEAC9-F74F-45E4-A6D1-D4EE5713959E}" destId="{DBFC4EBE-C372-48E6-B768-22FB06FA01FA}" srcOrd="3" destOrd="0" presId="urn:microsoft.com/office/officeart/2018/2/layout/IconCircleList"/>
    <dgm:cxn modelId="{611862CB-1566-4B18-8644-3D6C6CB2040E}" type="presParOf" srcId="{91FB0FB2-53A6-47D1-8BA4-B9CF41A1E7A5}" destId="{8FDB7C4F-5088-4749-9614-E80F9787988D}" srcOrd="3" destOrd="0" presId="urn:microsoft.com/office/officeart/2018/2/layout/IconCircleList"/>
    <dgm:cxn modelId="{2A9236D9-E963-4320-9531-AC66CD2D98BB}" type="presParOf" srcId="{91FB0FB2-53A6-47D1-8BA4-B9CF41A1E7A5}" destId="{5000DD9B-7D33-4051-9FEC-441106C35CB7}" srcOrd="4" destOrd="0" presId="urn:microsoft.com/office/officeart/2018/2/layout/IconCircleList"/>
    <dgm:cxn modelId="{08BC8581-8333-400E-B5E2-03D487680CF5}" type="presParOf" srcId="{5000DD9B-7D33-4051-9FEC-441106C35CB7}" destId="{FC86A845-108F-40D0-9D29-3088081A49E3}" srcOrd="0" destOrd="0" presId="urn:microsoft.com/office/officeart/2018/2/layout/IconCircleList"/>
    <dgm:cxn modelId="{E995F2F5-3E16-4C5C-BC18-0DAD39F0644B}" type="presParOf" srcId="{5000DD9B-7D33-4051-9FEC-441106C35CB7}" destId="{5F8BCEC9-79E8-489A-BE9C-2C366545E709}" srcOrd="1" destOrd="0" presId="urn:microsoft.com/office/officeart/2018/2/layout/IconCircleList"/>
    <dgm:cxn modelId="{A3202931-623E-4BC2-BCDD-72F176961A02}" type="presParOf" srcId="{5000DD9B-7D33-4051-9FEC-441106C35CB7}" destId="{8AA0DE6D-8841-4136-9222-3FC1BA2C17C7}" srcOrd="2" destOrd="0" presId="urn:microsoft.com/office/officeart/2018/2/layout/IconCircleList"/>
    <dgm:cxn modelId="{93848E79-3217-4D24-984B-CFA99F47D35A}" type="presParOf" srcId="{5000DD9B-7D33-4051-9FEC-441106C35CB7}" destId="{43D95DFE-E4BA-4501-AEA4-CF759983F7A7}" srcOrd="3" destOrd="0" presId="urn:microsoft.com/office/officeart/2018/2/layout/IconCircleList"/>
    <dgm:cxn modelId="{6BAB0307-48B7-499A-99C0-76AB60BECB18}" type="presParOf" srcId="{91FB0FB2-53A6-47D1-8BA4-B9CF41A1E7A5}" destId="{CA794E48-94BA-4527-898A-16B401789A95}" srcOrd="5" destOrd="0" presId="urn:microsoft.com/office/officeart/2018/2/layout/IconCircleList"/>
    <dgm:cxn modelId="{EC7A761A-037C-4047-8808-3AACE3D482EA}" type="presParOf" srcId="{91FB0FB2-53A6-47D1-8BA4-B9CF41A1E7A5}" destId="{A2E29C57-8FEA-42F0-9A83-35C0C14F8623}" srcOrd="6" destOrd="0" presId="urn:microsoft.com/office/officeart/2018/2/layout/IconCircleList"/>
    <dgm:cxn modelId="{ED3BA01A-EFFE-4C26-A026-310BEE97635C}" type="presParOf" srcId="{A2E29C57-8FEA-42F0-9A83-35C0C14F8623}" destId="{77449020-1660-48E9-941C-41E8E706E700}" srcOrd="0" destOrd="0" presId="urn:microsoft.com/office/officeart/2018/2/layout/IconCircleList"/>
    <dgm:cxn modelId="{C4C01E3C-2A4B-487B-9FBF-64B60CA6FE19}" type="presParOf" srcId="{A2E29C57-8FEA-42F0-9A83-35C0C14F8623}" destId="{07CF83C4-BCF4-4E5F-A8AB-928F0F7F7E37}" srcOrd="1" destOrd="0" presId="urn:microsoft.com/office/officeart/2018/2/layout/IconCircleList"/>
    <dgm:cxn modelId="{5E9653F0-C268-4689-B07F-4BE059B7CA37}" type="presParOf" srcId="{A2E29C57-8FEA-42F0-9A83-35C0C14F8623}" destId="{549AC91E-4C6E-4A1A-84FA-7F3668E72C29}" srcOrd="2" destOrd="0" presId="urn:microsoft.com/office/officeart/2018/2/layout/IconCircleList"/>
    <dgm:cxn modelId="{E407FFDD-A808-4762-B781-8D9D4EC65833}" type="presParOf" srcId="{A2E29C57-8FEA-42F0-9A83-35C0C14F8623}" destId="{A83FAF40-C68B-4213-BE1A-AA691357FACF}" srcOrd="3" destOrd="0" presId="urn:microsoft.com/office/officeart/2018/2/layout/IconCircleList"/>
    <dgm:cxn modelId="{D0FFCFD0-3C24-4EA8-9859-EF07448F4322}" type="presParOf" srcId="{91FB0FB2-53A6-47D1-8BA4-B9CF41A1E7A5}" destId="{86120E6C-76CE-4B9D-A85A-68955AA86D16}" srcOrd="7" destOrd="0" presId="urn:microsoft.com/office/officeart/2018/2/layout/IconCircleList"/>
    <dgm:cxn modelId="{FB8AD6FB-A1F6-4BA7-A441-BEB7086D91D5}" type="presParOf" srcId="{91FB0FB2-53A6-47D1-8BA4-B9CF41A1E7A5}" destId="{689A392A-35C7-4E39-9E47-0687176B480D}" srcOrd="8" destOrd="0" presId="urn:microsoft.com/office/officeart/2018/2/layout/IconCircleList"/>
    <dgm:cxn modelId="{9456E2BB-AFCC-49F6-A15C-F7FB0D4EC3D3}" type="presParOf" srcId="{689A392A-35C7-4E39-9E47-0687176B480D}" destId="{8EFEAE32-43B0-4A7C-ACA4-C2D7309E0B57}" srcOrd="0" destOrd="0" presId="urn:microsoft.com/office/officeart/2018/2/layout/IconCircleList"/>
    <dgm:cxn modelId="{D22112E6-CF42-4199-822E-85943EA8B3D7}" type="presParOf" srcId="{689A392A-35C7-4E39-9E47-0687176B480D}" destId="{90C708D5-EAAD-4B07-8627-34D136B52135}" srcOrd="1" destOrd="0" presId="urn:microsoft.com/office/officeart/2018/2/layout/IconCircleList"/>
    <dgm:cxn modelId="{8C79C0DD-F9F7-4699-BD8C-E759D953B9F9}" type="presParOf" srcId="{689A392A-35C7-4E39-9E47-0687176B480D}" destId="{91A2491E-B69D-45C7-9C17-67C31438569B}" srcOrd="2" destOrd="0" presId="urn:microsoft.com/office/officeart/2018/2/layout/IconCircleList"/>
    <dgm:cxn modelId="{89C05E6D-874E-44A6-AA2C-9B5C20BFD880}" type="presParOf" srcId="{689A392A-35C7-4E39-9E47-0687176B480D}" destId="{8AF0460C-13E2-4A7A-B929-0DD898952E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C965B-79C3-4658-9797-76F1CE2EC48C}">
      <dsp:nvSpPr>
        <dsp:cNvPr id="0" name=""/>
        <dsp:cNvSpPr/>
      </dsp:nvSpPr>
      <dsp:spPr>
        <a:xfrm>
          <a:off x="112063" y="66358"/>
          <a:ext cx="730051" cy="730051"/>
        </a:xfrm>
        <a:prstGeom prst="ellipse">
          <a:avLst/>
        </a:prstGeom>
        <a:solidFill>
          <a:srgbClr val="AC122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47A29-F74B-487E-9A4E-D0ECAC432399}">
      <dsp:nvSpPr>
        <dsp:cNvPr id="0" name=""/>
        <dsp:cNvSpPr/>
      </dsp:nvSpPr>
      <dsp:spPr>
        <a:xfrm>
          <a:off x="265374" y="219668"/>
          <a:ext cx="423430" cy="423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24061-1473-43DC-9018-F99B00BA9A86}">
      <dsp:nvSpPr>
        <dsp:cNvPr id="0" name=""/>
        <dsp:cNvSpPr/>
      </dsp:nvSpPr>
      <dsp:spPr>
        <a:xfrm>
          <a:off x="998555" y="66358"/>
          <a:ext cx="1720836" cy="73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Réseau social </a:t>
          </a:r>
          <a:endParaRPr lang="en-US" sz="1600" kern="1200" dirty="0"/>
        </a:p>
      </dsp:txBody>
      <dsp:txXfrm>
        <a:off x="998555" y="66358"/>
        <a:ext cx="1720836" cy="730051"/>
      </dsp:txXfrm>
    </dsp:sp>
    <dsp:sp modelId="{3446AA96-C6DD-43C4-B101-822454FAC405}">
      <dsp:nvSpPr>
        <dsp:cNvPr id="0" name=""/>
        <dsp:cNvSpPr/>
      </dsp:nvSpPr>
      <dsp:spPr>
        <a:xfrm>
          <a:off x="3019234" y="66358"/>
          <a:ext cx="730051" cy="730051"/>
        </a:xfrm>
        <a:prstGeom prst="ellipse">
          <a:avLst/>
        </a:prstGeom>
        <a:solidFill>
          <a:srgbClr val="AC122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CE70-7DBA-4F5B-AF39-C60C96FBCF50}">
      <dsp:nvSpPr>
        <dsp:cNvPr id="0" name=""/>
        <dsp:cNvSpPr/>
      </dsp:nvSpPr>
      <dsp:spPr>
        <a:xfrm>
          <a:off x="3172545" y="219668"/>
          <a:ext cx="423430" cy="423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C4EBE-C372-48E6-B768-22FB06FA01FA}">
      <dsp:nvSpPr>
        <dsp:cNvPr id="0" name=""/>
        <dsp:cNvSpPr/>
      </dsp:nvSpPr>
      <dsp:spPr>
        <a:xfrm>
          <a:off x="3947990" y="124448"/>
          <a:ext cx="1636309" cy="73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Un lien  pour mettre en relation gens</a:t>
          </a:r>
          <a:endParaRPr lang="en-US" sz="1600" kern="1200" dirty="0"/>
        </a:p>
      </dsp:txBody>
      <dsp:txXfrm>
        <a:off x="3947990" y="124448"/>
        <a:ext cx="1636309" cy="730051"/>
      </dsp:txXfrm>
    </dsp:sp>
    <dsp:sp modelId="{FC86A845-108F-40D0-9D29-3088081A49E3}">
      <dsp:nvSpPr>
        <dsp:cNvPr id="0" name=""/>
        <dsp:cNvSpPr/>
      </dsp:nvSpPr>
      <dsp:spPr>
        <a:xfrm>
          <a:off x="112063" y="1394725"/>
          <a:ext cx="730051" cy="730051"/>
        </a:xfrm>
        <a:prstGeom prst="ellipse">
          <a:avLst/>
        </a:prstGeom>
        <a:solidFill>
          <a:srgbClr val="AC122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BCEC9-79E8-489A-BE9C-2C366545E709}">
      <dsp:nvSpPr>
        <dsp:cNvPr id="0" name=""/>
        <dsp:cNvSpPr/>
      </dsp:nvSpPr>
      <dsp:spPr>
        <a:xfrm>
          <a:off x="265374" y="1548036"/>
          <a:ext cx="423430" cy="423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95DFE-E4BA-4501-AEA4-CF759983F7A7}">
      <dsp:nvSpPr>
        <dsp:cNvPr id="0" name=""/>
        <dsp:cNvSpPr/>
      </dsp:nvSpPr>
      <dsp:spPr>
        <a:xfrm>
          <a:off x="998555" y="1394725"/>
          <a:ext cx="1720836" cy="73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Lieu d’échange et de partage</a:t>
          </a:r>
          <a:endParaRPr lang="en-US" sz="1600" kern="1200" dirty="0"/>
        </a:p>
      </dsp:txBody>
      <dsp:txXfrm>
        <a:off x="998555" y="1394725"/>
        <a:ext cx="1720836" cy="730051"/>
      </dsp:txXfrm>
    </dsp:sp>
    <dsp:sp modelId="{77449020-1660-48E9-941C-41E8E706E700}">
      <dsp:nvSpPr>
        <dsp:cNvPr id="0" name=""/>
        <dsp:cNvSpPr/>
      </dsp:nvSpPr>
      <dsp:spPr>
        <a:xfrm>
          <a:off x="3019234" y="1394725"/>
          <a:ext cx="730051" cy="730051"/>
        </a:xfrm>
        <a:prstGeom prst="ellipse">
          <a:avLst/>
        </a:prstGeom>
        <a:solidFill>
          <a:srgbClr val="AC122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F83C4-BCF4-4E5F-A8AB-928F0F7F7E37}">
      <dsp:nvSpPr>
        <dsp:cNvPr id="0" name=""/>
        <dsp:cNvSpPr/>
      </dsp:nvSpPr>
      <dsp:spPr>
        <a:xfrm>
          <a:off x="3172545" y="1548036"/>
          <a:ext cx="423430" cy="4234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F40-C68B-4213-BE1A-AA691357FACF}">
      <dsp:nvSpPr>
        <dsp:cNvPr id="0" name=""/>
        <dsp:cNvSpPr/>
      </dsp:nvSpPr>
      <dsp:spPr>
        <a:xfrm>
          <a:off x="3905726" y="1394725"/>
          <a:ext cx="1720836" cy="73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Créer une </a:t>
          </a:r>
          <a:r>
            <a:rPr lang="fr-FR" sz="1600" b="1" kern="1200" dirty="0"/>
            <a:t>Communauté</a:t>
          </a:r>
          <a:endParaRPr lang="en-US" sz="1600" kern="1200" dirty="0"/>
        </a:p>
      </dsp:txBody>
      <dsp:txXfrm>
        <a:off x="3905726" y="1394725"/>
        <a:ext cx="1720836" cy="730051"/>
      </dsp:txXfrm>
    </dsp:sp>
    <dsp:sp modelId="{8EFEAE32-43B0-4A7C-ACA4-C2D7309E0B57}">
      <dsp:nvSpPr>
        <dsp:cNvPr id="0" name=""/>
        <dsp:cNvSpPr/>
      </dsp:nvSpPr>
      <dsp:spPr>
        <a:xfrm>
          <a:off x="112063" y="2723092"/>
          <a:ext cx="730051" cy="730051"/>
        </a:xfrm>
        <a:prstGeom prst="ellipse">
          <a:avLst/>
        </a:prstGeom>
        <a:solidFill>
          <a:srgbClr val="AC122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708D5-EAAD-4B07-8627-34D136B52135}">
      <dsp:nvSpPr>
        <dsp:cNvPr id="0" name=""/>
        <dsp:cNvSpPr/>
      </dsp:nvSpPr>
      <dsp:spPr>
        <a:xfrm>
          <a:off x="265374" y="2876403"/>
          <a:ext cx="423430" cy="4234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0460C-13E2-4A7A-B929-0DD898952ED9}">
      <dsp:nvSpPr>
        <dsp:cNvPr id="0" name=""/>
        <dsp:cNvSpPr/>
      </dsp:nvSpPr>
      <dsp:spPr>
        <a:xfrm>
          <a:off x="998555" y="2723092"/>
          <a:ext cx="1720836" cy="73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découverte</a:t>
          </a:r>
          <a:endParaRPr lang="en-US" sz="1600" kern="1200" dirty="0"/>
        </a:p>
      </dsp:txBody>
      <dsp:txXfrm>
        <a:off x="998555" y="2723092"/>
        <a:ext cx="1720836" cy="73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6AE87-7CC3-4171-95F8-BA9CAE42CD15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FB07B-D2C4-4C51-AA23-AE9774E73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6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distinguer des autres – actif</a:t>
            </a:r>
          </a:p>
          <a:p>
            <a:r>
              <a:rPr lang="fr-FR" dirty="0"/>
              <a:t>Les filtres a implémenter </a:t>
            </a:r>
          </a:p>
          <a:p>
            <a:r>
              <a:rPr lang="fr-FR" dirty="0"/>
              <a:t>Ce que j’ai remarqué ailleurs 	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B07B-D2C4-4C51-AA23-AE9774E73A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1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commence par vous présenter le projet ensuite on passe au </a:t>
            </a:r>
            <a:r>
              <a:rPr lang="fr-FR" dirty="0" err="1"/>
              <a:t>cénario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B07B-D2C4-4C51-AA23-AE9774E73A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4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qui a motivé notre choix c’est  </a:t>
            </a:r>
          </a:p>
          <a:p>
            <a:r>
              <a:rPr lang="fr-FR" dirty="0"/>
              <a:t>Notre solution vient combler / répondre a ce problème </a:t>
            </a:r>
          </a:p>
          <a:p>
            <a:r>
              <a:rPr lang="fr-FR" dirty="0"/>
              <a:t>Réseau social destiné </a:t>
            </a:r>
          </a:p>
          <a:p>
            <a:r>
              <a:rPr lang="fr-FR" dirty="0"/>
              <a:t>Un site web interactif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B07B-D2C4-4C51-AA23-AE9774E73A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50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s’est </a:t>
            </a:r>
            <a:r>
              <a:rPr lang="fr-FR" dirty="0" err="1"/>
              <a:t>inpiré</a:t>
            </a:r>
            <a:r>
              <a:rPr lang="fr-FR" dirty="0"/>
              <a:t> d’autres projet en ligne </a:t>
            </a:r>
          </a:p>
          <a:p>
            <a:r>
              <a:rPr lang="fr-FR" dirty="0"/>
              <a:t>On a voulu nous distingué avec </a:t>
            </a:r>
          </a:p>
          <a:p>
            <a:endParaRPr lang="fr-FR" dirty="0"/>
          </a:p>
          <a:p>
            <a:r>
              <a:rPr lang="fr-FR" dirty="0"/>
              <a:t>Avant de faire notre projet on a du consulter plusieurs ressources parmi les quels on peux citer.. </a:t>
            </a:r>
          </a:p>
          <a:p>
            <a:r>
              <a:rPr lang="fr-FR" dirty="0"/>
              <a:t>La </a:t>
            </a:r>
            <a:r>
              <a:rPr lang="fr-FR" dirty="0" err="1"/>
              <a:t>plupars</a:t>
            </a:r>
            <a:r>
              <a:rPr lang="fr-FR" dirty="0"/>
              <a:t> des blogues personnalisé  </a:t>
            </a:r>
            <a:r>
              <a:rPr lang="fr-FR" dirty="0">
                <a:sym typeface="Wingdings" panose="05000000000000000000" pitchFamily="2" charset="2"/>
              </a:rPr>
              <a:t> créer un site ou les utilisateurs rajoutes des </a:t>
            </a:r>
            <a:r>
              <a:rPr lang="fr-FR" dirty="0" err="1">
                <a:sym typeface="Wingdings" panose="05000000000000000000" pitchFamily="2" charset="2"/>
              </a:rPr>
              <a:t>etoiles</a:t>
            </a:r>
            <a:r>
              <a:rPr lang="fr-FR" dirty="0">
                <a:sym typeface="Wingdings" panose="05000000000000000000" pitchFamily="2" charset="2"/>
              </a:rPr>
              <a:t> et votes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B07B-D2C4-4C51-AA23-AE9774E73A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Passionnées de cuisines qui veulent partager de bonnes recettes</a:t>
            </a:r>
          </a:p>
          <a:p>
            <a:r>
              <a:rPr lang="fr-FR" dirty="0"/>
              <a:t>Des mauvais cuisiniers qui veulent apprendre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B07B-D2C4-4C51-AA23-AE9774E73A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537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B07B-D2C4-4C51-AA23-AE9774E73A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78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B07B-D2C4-4C51-AA23-AE9774E73A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9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B07B-D2C4-4C51-AA23-AE9774E73A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83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7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81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103_5DFD65E1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microsoft.com/office/2018/10/relationships/comments" Target="../comments/modernComment_134_C933A12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B_2B12C5AE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C_A94ABA5E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E_C26B877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D_92E3897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854C6A-D371-38F7-409A-192BAC3C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81101"/>
            <a:ext cx="7635443" cy="412619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fr-FR" sz="4400" dirty="0"/>
            </a:br>
            <a:br>
              <a:rPr lang="fr-FR" sz="4400" dirty="0"/>
            </a:br>
            <a:br>
              <a:rPr lang="fr-FR" sz="4400" dirty="0"/>
            </a:br>
            <a:r>
              <a:rPr lang="fr-FR" sz="3300" dirty="0"/>
              <a:t>Anis KADRI  </a:t>
            </a:r>
            <a:br>
              <a:rPr lang="fr-FR" sz="3300" dirty="0"/>
            </a:br>
            <a:r>
              <a:rPr lang="fr-FR" sz="3300" dirty="0"/>
              <a:t>Badis BOUAKAZ</a:t>
            </a:r>
            <a:br>
              <a:rPr lang="fr-FR" sz="3300" dirty="0"/>
            </a:br>
            <a:br>
              <a:rPr lang="fr-FR" sz="4400" dirty="0"/>
            </a:br>
            <a:r>
              <a:rPr lang="fr-FR" sz="2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M2-MIASHS/DCISS</a:t>
            </a:r>
            <a:br>
              <a:rPr lang="fr-FR" sz="2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fr-FR" sz="2000" b="1" dirty="0"/>
              <a:t>Interactions homme-machine</a:t>
            </a:r>
            <a:br>
              <a:rPr lang="fr-FR" sz="2000" b="1" dirty="0"/>
            </a:br>
            <a:r>
              <a:rPr lang="fr-FR" sz="2000" b="1" dirty="0"/>
              <a:t>2022-2023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EDDD2E-32A8-46D6-3A94-3FFFC6571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986745" y="5000389"/>
            <a:ext cx="781865" cy="78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1897B2-ADDC-0EC2-9AC1-8FFAB817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514" y="5181471"/>
            <a:ext cx="980872" cy="6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0FD9BFC-3A7B-311F-1F3D-DA83D65958F3}"/>
              </a:ext>
            </a:extLst>
          </p:cNvPr>
          <p:cNvSpPr txBox="1"/>
          <p:nvPr/>
        </p:nvSpPr>
        <p:spPr>
          <a:xfrm>
            <a:off x="233359" y="1181100"/>
            <a:ext cx="4848054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500" dirty="0">
                <a:solidFill>
                  <a:srgbClr val="AC1223"/>
                </a:solidFill>
              </a:rPr>
              <a:t>Food </a:t>
            </a:r>
            <a:r>
              <a:rPr lang="fr-FR" sz="8500" i="1" dirty="0">
                <a:solidFill>
                  <a:srgbClr val="AC1223"/>
                </a:solidFill>
              </a:rPr>
              <a:t>In!</a:t>
            </a:r>
            <a:endParaRPr lang="fr-FR" sz="8500" dirty="0"/>
          </a:p>
        </p:txBody>
      </p:sp>
    </p:spTree>
    <p:extLst>
      <p:ext uri="{BB962C8B-B14F-4D97-AF65-F5344CB8AC3E}">
        <p14:creationId xmlns:p14="http://schemas.microsoft.com/office/powerpoint/2010/main" val="240038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Freeform: Shape 106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Freeform: Shape 106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0DBA4-A018-B53A-EB73-5FD1A616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1896427"/>
            <a:ext cx="9667755" cy="3045793"/>
          </a:xfrm>
        </p:spPr>
        <p:txBody>
          <a:bodyPr>
            <a:normAutofit fontScale="62500" lnSpcReduction="20000"/>
          </a:bodyPr>
          <a:lstStyle/>
          <a:p>
            <a:r>
              <a:rPr lang="fr-FR" sz="5000" dirty="0"/>
              <a:t>Pourquoi </a:t>
            </a:r>
            <a:r>
              <a:rPr lang="fr-FR" sz="5000" dirty="0">
                <a:solidFill>
                  <a:srgbClr val="AC1223"/>
                </a:solidFill>
              </a:rPr>
              <a:t>Food </a:t>
            </a:r>
            <a:r>
              <a:rPr lang="fr-FR" sz="5000" i="1" dirty="0">
                <a:solidFill>
                  <a:srgbClr val="AC1223"/>
                </a:solidFill>
              </a:rPr>
              <a:t>In!</a:t>
            </a:r>
            <a:r>
              <a:rPr lang="fr-FR" sz="5000" dirty="0">
                <a:solidFill>
                  <a:srgbClr val="AC1223"/>
                </a:solidFill>
              </a:rPr>
              <a:t> </a:t>
            </a:r>
            <a:r>
              <a:rPr lang="fr-FR" sz="5000" dirty="0"/>
              <a:t>?</a:t>
            </a:r>
          </a:p>
          <a:p>
            <a:r>
              <a:rPr lang="fr-FR" sz="5000" dirty="0"/>
              <a:t>Inspirations</a:t>
            </a:r>
          </a:p>
          <a:p>
            <a:r>
              <a:rPr lang="fr-FR" sz="5000" dirty="0"/>
              <a:t>Population cibles</a:t>
            </a:r>
          </a:p>
          <a:p>
            <a:r>
              <a:rPr lang="fr-FR" sz="5000" dirty="0"/>
              <a:t>Fonctionnalités</a:t>
            </a:r>
          </a:p>
          <a:p>
            <a:r>
              <a:rPr lang="fr-FR" sz="5000" dirty="0">
                <a:solidFill>
                  <a:srgbClr val="FFFF00"/>
                </a:solidFill>
              </a:rPr>
              <a:t>Démo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767C23C-DADF-51CB-1743-494DF8C6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54883"/>
            <a:ext cx="9905999" cy="1360898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8D0374F-7DD4-2A64-B48C-FDA46BD5D702}"/>
              </a:ext>
            </a:extLst>
          </p:cNvPr>
          <p:cNvSpPr txBox="1"/>
          <p:nvPr/>
        </p:nvSpPr>
        <p:spPr>
          <a:xfrm>
            <a:off x="8810878" y="3994474"/>
            <a:ext cx="25029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500" dirty="0">
                <a:solidFill>
                  <a:srgbClr val="AC1223"/>
                </a:solidFill>
              </a:rPr>
              <a:t>Food </a:t>
            </a:r>
            <a:r>
              <a:rPr lang="fr-FR" sz="4500" i="1" dirty="0">
                <a:solidFill>
                  <a:srgbClr val="AC1223"/>
                </a:solidFill>
              </a:rPr>
              <a:t>In!</a:t>
            </a:r>
            <a:endParaRPr lang="fr-FR" sz="4500" dirty="0"/>
          </a:p>
        </p:txBody>
      </p:sp>
    </p:spTree>
    <p:extLst>
      <p:ext uri="{BB962C8B-B14F-4D97-AF65-F5344CB8AC3E}">
        <p14:creationId xmlns:p14="http://schemas.microsoft.com/office/powerpoint/2010/main" val="402317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4" name="Espace réservé du contenu 2">
            <a:extLst>
              <a:ext uri="{FF2B5EF4-FFF2-40B4-BE49-F238E27FC236}">
                <a16:creationId xmlns:a16="http://schemas.microsoft.com/office/drawing/2014/main" id="{A37D83E8-850F-9639-E1B5-D64467CB5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173453"/>
              </p:ext>
            </p:extLst>
          </p:nvPr>
        </p:nvGraphicFramePr>
        <p:xfrm>
          <a:off x="511702" y="1915781"/>
          <a:ext cx="5738627" cy="3519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AC835A24-0ABA-66FC-39C9-0C53D1A8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54883"/>
            <a:ext cx="9905999" cy="1360898"/>
          </a:xfrm>
        </p:spPr>
        <p:txBody>
          <a:bodyPr/>
          <a:lstStyle/>
          <a:p>
            <a:r>
              <a:rPr lang="fr-FR"/>
              <a:t>Pourquoi </a:t>
            </a:r>
            <a:r>
              <a:rPr lang="fr-FR" sz="4000">
                <a:solidFill>
                  <a:srgbClr val="AC1223"/>
                </a:solidFill>
              </a:rPr>
              <a:t>Food </a:t>
            </a:r>
            <a:r>
              <a:rPr lang="fr-FR" sz="4000" i="1">
                <a:solidFill>
                  <a:srgbClr val="AC1223"/>
                </a:solidFill>
              </a:rPr>
              <a:t>In!</a:t>
            </a:r>
            <a:r>
              <a:rPr lang="fr-FR" i="1">
                <a:solidFill>
                  <a:srgbClr val="AC1223"/>
                </a:solidFill>
              </a:rPr>
              <a:t> </a:t>
            </a:r>
            <a:r>
              <a:rPr lang="fr-FR"/>
              <a:t>?</a:t>
            </a:r>
            <a:endParaRPr lang="fr-FR" dirty="0"/>
          </a:p>
        </p:txBody>
      </p:sp>
      <p:pic>
        <p:nvPicPr>
          <p:cNvPr id="2062" name="Picture 14" descr="10 Tips for Cooking New Recipes (For Stress-Free Results) | Foodal">
            <a:extLst>
              <a:ext uri="{FF2B5EF4-FFF2-40B4-BE49-F238E27FC236}">
                <a16:creationId xmlns:a16="http://schemas.microsoft.com/office/drawing/2014/main" id="{81C8D4AF-7CA0-C8C6-290F-C168FC8C1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"/>
          <a:stretch/>
        </p:blipFill>
        <p:spPr bwMode="auto">
          <a:xfrm>
            <a:off x="6400799" y="2121250"/>
            <a:ext cx="5418393" cy="36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877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E832A78-C92C-F674-E8BC-42640A96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54883"/>
            <a:ext cx="9905999" cy="1360898"/>
          </a:xfrm>
        </p:spPr>
        <p:txBody>
          <a:bodyPr/>
          <a:lstStyle/>
          <a:p>
            <a:r>
              <a:rPr lang="fr-FR" dirty="0"/>
              <a:t>INSPIRATIONS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956CB6-CE7F-5292-0A79-E26E4548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36" y="3350172"/>
            <a:ext cx="2480733" cy="3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éer des nouveaux badges pour le club chef simon | Other design contest |  99designs">
            <a:extLst>
              <a:ext uri="{FF2B5EF4-FFF2-40B4-BE49-F238E27FC236}">
                <a16:creationId xmlns:a16="http://schemas.microsoft.com/office/drawing/2014/main" id="{AE1C5A30-EB44-4FB5-F8F4-9D5233384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9" t="20061" r="15015" b="15258"/>
          <a:stretch/>
        </p:blipFill>
        <p:spPr bwMode="auto">
          <a:xfrm>
            <a:off x="791899" y="4343444"/>
            <a:ext cx="1364278" cy="132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E69F9B8-0E2B-2E7C-6E85-8EE565BC124C}"/>
              </a:ext>
            </a:extLst>
          </p:cNvPr>
          <p:cNvCxnSpPr>
            <a:cxnSpLocks/>
          </p:cNvCxnSpPr>
          <p:nvPr/>
        </p:nvCxnSpPr>
        <p:spPr>
          <a:xfrm>
            <a:off x="6208888" y="3086945"/>
            <a:ext cx="0" cy="245316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1D3F289-FD00-490B-7E85-40028B70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01" y="3961104"/>
            <a:ext cx="19145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0967F1F-C497-5F76-D705-6BF72089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33" y="4914442"/>
            <a:ext cx="25241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8A700803-3072-E703-6E2D-8BE92FC58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33" y="1852844"/>
            <a:ext cx="709080" cy="70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C5B70992-A3B2-911C-C075-31275CFA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18" y="2006894"/>
            <a:ext cx="520280" cy="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Google Play Png Logo - Free Transparent PNG Logos">
            <a:extLst>
              <a:ext uri="{FF2B5EF4-FFF2-40B4-BE49-F238E27FC236}">
                <a16:creationId xmlns:a16="http://schemas.microsoft.com/office/drawing/2014/main" id="{B2D72852-C538-F952-B387-831DA598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781" y="1986325"/>
            <a:ext cx="520278" cy="5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ublup) Organization App | Project Management App - Bublup">
            <a:extLst>
              <a:ext uri="{FF2B5EF4-FFF2-40B4-BE49-F238E27FC236}">
                <a16:creationId xmlns:a16="http://schemas.microsoft.com/office/drawing/2014/main" id="{68E2956A-0D35-F134-2ED5-E4A59C14F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59" y="3559000"/>
            <a:ext cx="1263649" cy="46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Yummly - Wikipedia">
            <a:extLst>
              <a:ext uri="{FF2B5EF4-FFF2-40B4-BE49-F238E27FC236}">
                <a16:creationId xmlns:a16="http://schemas.microsoft.com/office/drawing/2014/main" id="{D3CF5105-77D9-33B7-C1BB-C873DE32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015" y="3496977"/>
            <a:ext cx="160298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9FB19E2-FFB3-26B4-F109-02B5DA299377}"/>
              </a:ext>
            </a:extLst>
          </p:cNvPr>
          <p:cNvCxnSpPr/>
          <p:nvPr/>
        </p:nvCxnSpPr>
        <p:spPr>
          <a:xfrm>
            <a:off x="2156177" y="2561924"/>
            <a:ext cx="222391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983489E-2357-A94C-C738-F56D2C4A542E}"/>
              </a:ext>
            </a:extLst>
          </p:cNvPr>
          <p:cNvCxnSpPr/>
          <p:nvPr/>
        </p:nvCxnSpPr>
        <p:spPr>
          <a:xfrm>
            <a:off x="7569199" y="2599953"/>
            <a:ext cx="222391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60" name="Picture 36" descr="Epicurious - Wikipedia">
            <a:extLst>
              <a:ext uri="{FF2B5EF4-FFF2-40B4-BE49-F238E27FC236}">
                <a16:creationId xmlns:a16="http://schemas.microsoft.com/office/drawing/2014/main" id="{7CCB647B-7977-FC54-BE5F-EA43938E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99" y="4775584"/>
            <a:ext cx="1356209" cy="7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BigOven: 250,000+ Recipes .apk Android Free App Download | Feirox">
            <a:extLst>
              <a:ext uri="{FF2B5EF4-FFF2-40B4-BE49-F238E27FC236}">
                <a16:creationId xmlns:a16="http://schemas.microsoft.com/office/drawing/2014/main" id="{89D64DDE-1460-2C60-63E9-439C97756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06" y="4510235"/>
            <a:ext cx="1295227" cy="12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F777F896-9AA4-BAB4-1C81-74664550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919" y="3496977"/>
            <a:ext cx="678084" cy="67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ookpad: Recettes de Cuisine – Applications sur Google Play">
            <a:extLst>
              <a:ext uri="{FF2B5EF4-FFF2-40B4-BE49-F238E27FC236}">
                <a16:creationId xmlns:a16="http://schemas.microsoft.com/office/drawing/2014/main" id="{3E37D2ED-8E88-89B8-C8A2-4CD918EA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152" y="4529513"/>
            <a:ext cx="1275949" cy="127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752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835A24-0ABA-66FC-39C9-0C53D1A8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54883"/>
            <a:ext cx="9905999" cy="13608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POPULATION </a:t>
            </a:r>
            <a:r>
              <a:rPr lang="fr-FR" dirty="0">
                <a:solidFill>
                  <a:srgbClr val="FF0000"/>
                </a:solidFill>
              </a:rPr>
              <a:t>CIBLE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AFFC0E-480C-9D88-4BA1-1E2A921DCC64}"/>
              </a:ext>
            </a:extLst>
          </p:cNvPr>
          <p:cNvSpPr txBox="1"/>
          <p:nvPr/>
        </p:nvSpPr>
        <p:spPr>
          <a:xfrm>
            <a:off x="8772178" y="4998653"/>
            <a:ext cx="2449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Je ne sais pas cuisiner </a:t>
            </a:r>
            <a:r>
              <a:rPr lang="fr-FR" b="1" dirty="0"/>
              <a:t>j’apprends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3826E9-1CFD-4794-2B66-39E65FB312A7}"/>
              </a:ext>
            </a:extLst>
          </p:cNvPr>
          <p:cNvSpPr txBox="1"/>
          <p:nvPr/>
        </p:nvSpPr>
        <p:spPr>
          <a:xfrm>
            <a:off x="830484" y="4998653"/>
            <a:ext cx="2449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Je sais cuisiner  </a:t>
            </a:r>
          </a:p>
          <a:p>
            <a:pPr algn="ctr"/>
            <a:r>
              <a:rPr lang="fr-FR" b="1" dirty="0"/>
              <a:t>je partage</a:t>
            </a:r>
          </a:p>
        </p:txBody>
      </p:sp>
      <p:pic>
        <p:nvPicPr>
          <p:cNvPr id="4098" name="Picture 2" descr="1,151 Bad Cooker Images, Stock Photos &amp; Vectors | Shutterstock">
            <a:extLst>
              <a:ext uri="{FF2B5EF4-FFF2-40B4-BE49-F238E27FC236}">
                <a16:creationId xmlns:a16="http://schemas.microsoft.com/office/drawing/2014/main" id="{448D1639-879C-95DA-AABC-65CD1C9EE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7" r="11075" b="7934"/>
          <a:stretch/>
        </p:blipFill>
        <p:spPr bwMode="auto">
          <a:xfrm>
            <a:off x="830483" y="2448932"/>
            <a:ext cx="2882839" cy="25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ad Cook Images – Browse 9,168 Stock Photos, Vectors, and Video | Adobe  Stock">
            <a:extLst>
              <a:ext uri="{FF2B5EF4-FFF2-40B4-BE49-F238E27FC236}">
                <a16:creationId xmlns:a16="http://schemas.microsoft.com/office/drawing/2014/main" id="{F59373BB-F3CC-F4AF-D1BA-AAFED412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64" y="2392499"/>
            <a:ext cx="3385463" cy="25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BB0418-87A4-E24A-8054-809A70A7F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675" y="2420715"/>
            <a:ext cx="3076135" cy="2493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45FBBE7-9A8C-6D22-C68A-3757A14716C6}"/>
              </a:ext>
            </a:extLst>
          </p:cNvPr>
          <p:cNvSpPr txBox="1"/>
          <p:nvPr/>
        </p:nvSpPr>
        <p:spPr>
          <a:xfrm>
            <a:off x="4320088" y="5095771"/>
            <a:ext cx="3076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J’ai pas d’argent </a:t>
            </a:r>
          </a:p>
          <a:p>
            <a:pPr algn="ctr"/>
            <a:r>
              <a:rPr lang="fr-FR" b="1" dirty="0"/>
              <a:t>j’ai pas le choix</a:t>
            </a:r>
          </a:p>
        </p:txBody>
      </p:sp>
    </p:spTree>
    <p:extLst>
      <p:ext uri="{BB962C8B-B14F-4D97-AF65-F5344CB8AC3E}">
        <p14:creationId xmlns:p14="http://schemas.microsoft.com/office/powerpoint/2010/main" val="7226505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E832A78-C92C-F674-E8BC-42640A96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fr-FR" dirty="0"/>
              <a:t>FONCTIONNALITES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4A608-9A08-A986-9348-E32EC50E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2293"/>
            <a:ext cx="3729867" cy="446425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sz="1800" dirty="0"/>
              <a:t>Inscription &amp; connexion</a:t>
            </a:r>
          </a:p>
          <a:p>
            <a:pPr>
              <a:lnSpc>
                <a:spcPct val="110000"/>
              </a:lnSpc>
            </a:pPr>
            <a:r>
              <a:rPr lang="fr-FR" sz="1800" dirty="0"/>
              <a:t>Ajouter une recette</a:t>
            </a:r>
          </a:p>
          <a:p>
            <a:pPr>
              <a:lnSpc>
                <a:spcPct val="110000"/>
              </a:lnSpc>
            </a:pPr>
            <a:r>
              <a:rPr lang="fr-FR" sz="1800" dirty="0"/>
              <a:t>Commenter une recette</a:t>
            </a:r>
          </a:p>
          <a:p>
            <a:pPr>
              <a:lnSpc>
                <a:spcPct val="110000"/>
              </a:lnSpc>
            </a:pPr>
            <a:r>
              <a:rPr lang="fr-FR" sz="1800" dirty="0"/>
              <a:t>Noter une publication</a:t>
            </a:r>
          </a:p>
          <a:p>
            <a:pPr>
              <a:lnSpc>
                <a:spcPct val="110000"/>
              </a:lnSpc>
            </a:pPr>
            <a:r>
              <a:rPr lang="fr-FR" sz="1800" dirty="0"/>
              <a:t>Envoyer des messages en privé à d’autres membres</a:t>
            </a:r>
          </a:p>
          <a:p>
            <a:pPr>
              <a:lnSpc>
                <a:spcPct val="110000"/>
              </a:lnSpc>
            </a:pPr>
            <a:r>
              <a:rPr lang="fr-FR" sz="1800" dirty="0"/>
              <a:t>Ajouter un membre /plusieurs membres </a:t>
            </a:r>
          </a:p>
          <a:p>
            <a:pPr>
              <a:lnSpc>
                <a:spcPct val="110000"/>
              </a:lnSpc>
            </a:pPr>
            <a:r>
              <a:rPr lang="fr-FR" sz="1800" b="1" dirty="0"/>
              <a:t>Admin</a:t>
            </a:r>
            <a:r>
              <a:rPr lang="fr-FR" sz="1800" dirty="0"/>
              <a:t> : supprimer </a:t>
            </a:r>
          </a:p>
          <a:p>
            <a:pPr>
              <a:lnSpc>
                <a:spcPct val="110000"/>
              </a:lnSpc>
            </a:pPr>
            <a:r>
              <a:rPr lang="fr-FR" sz="1800" b="1" dirty="0"/>
              <a:t>Admin</a:t>
            </a:r>
            <a:r>
              <a:rPr lang="fr-FR" sz="1800" dirty="0"/>
              <a:t> : vue sur les postes</a:t>
            </a:r>
          </a:p>
          <a:p>
            <a:pPr>
              <a:lnSpc>
                <a:spcPct val="110000"/>
              </a:lnSpc>
            </a:pPr>
            <a:r>
              <a:rPr lang="fr-FR" sz="1800" b="1" dirty="0"/>
              <a:t>Admin</a:t>
            </a:r>
            <a:r>
              <a:rPr lang="fr-FR" sz="1800" dirty="0"/>
              <a:t> : supprime un poste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800" dirty="0"/>
          </a:p>
          <a:p>
            <a:pPr>
              <a:lnSpc>
                <a:spcPct val="110000"/>
              </a:lnSpc>
            </a:pPr>
            <a:endParaRPr lang="fr-FR" sz="1800" dirty="0"/>
          </a:p>
          <a:p>
            <a:pPr>
              <a:lnSpc>
                <a:spcPct val="110000"/>
              </a:lnSpc>
            </a:pPr>
            <a:endParaRPr lang="fr-FR" sz="1800" dirty="0"/>
          </a:p>
        </p:txBody>
      </p:sp>
      <p:pic>
        <p:nvPicPr>
          <p:cNvPr id="5124" name="Picture 4" descr="Fonctionnalité - Icônes ordinateur gratuites">
            <a:extLst>
              <a:ext uri="{FF2B5EF4-FFF2-40B4-BE49-F238E27FC236}">
                <a16:creationId xmlns:a16="http://schemas.microsoft.com/office/drawing/2014/main" id="{390777D3-A277-2AD9-9C06-A9BCA4C5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045" y="3223611"/>
            <a:ext cx="2817487" cy="28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246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E832A78-C92C-F674-E8BC-42640A96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fr-FR" dirty="0"/>
              <a:t>AXES D’ AMELIORATIONS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4A608-9A08-A986-9348-E32EC50E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29867" cy="3840172"/>
          </a:xfrm>
        </p:spPr>
        <p:txBody>
          <a:bodyPr>
            <a:normAutofit/>
          </a:bodyPr>
          <a:lstStyle/>
          <a:p>
            <a:r>
              <a:rPr lang="fr-FR"/>
              <a:t>Création de salon de discussion sur des thématiques proposés</a:t>
            </a:r>
          </a:p>
          <a:p>
            <a:r>
              <a:rPr lang="fr-FR"/>
              <a:t> Rajout au contenu des recettes des vidéos</a:t>
            </a:r>
          </a:p>
          <a:p>
            <a:r>
              <a:rPr lang="fr-FR"/>
              <a:t>Proposition en format mobile (plus responsif)</a:t>
            </a:r>
          </a:p>
          <a:p>
            <a:r>
              <a:rPr lang="fr-FR"/>
              <a:t>Ajouter une rubrique « aide » 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7170" name="Picture 2" descr="Improvement Icons - Free SVG &amp; PNG Improvement Images - Noun Project">
            <a:extLst>
              <a:ext uri="{FF2B5EF4-FFF2-40B4-BE49-F238E27FC236}">
                <a16:creationId xmlns:a16="http://schemas.microsoft.com/office/drawing/2014/main" id="{BA5739FB-6D01-58F1-3878-458005A9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045" y="3223611"/>
            <a:ext cx="2817487" cy="28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8269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E832A78-C92C-F674-E8BC-42640A96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cap="all" spc="300" dirty="0"/>
              <a:t>Demo</a:t>
            </a:r>
          </a:p>
        </p:txBody>
      </p:sp>
      <p:pic>
        <p:nvPicPr>
          <p:cNvPr id="6148" name="Picture 4" descr="Démo - Icônes ordinateur gratuites">
            <a:extLst>
              <a:ext uri="{FF2B5EF4-FFF2-40B4-BE49-F238E27FC236}">
                <a16:creationId xmlns:a16="http://schemas.microsoft.com/office/drawing/2014/main" id="{196C5005-D65D-37B2-B2F9-76340078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7634" y="2212257"/>
            <a:ext cx="4002275" cy="400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854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278</Words>
  <Application>Microsoft Office PowerPoint</Application>
  <PresentationFormat>Grand écran</PresentationFormat>
  <Paragraphs>62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Walbaum Display</vt:lpstr>
      <vt:lpstr>RegattaVTI</vt:lpstr>
      <vt:lpstr>   Anis KADRI   Badis BOUAKAZ  M2-MIASHS/DCISS Interactions homme-machine 2022-2023</vt:lpstr>
      <vt:lpstr>Sommaire</vt:lpstr>
      <vt:lpstr>Pourquoi Food In! ?</vt:lpstr>
      <vt:lpstr>INSPIRATIONS</vt:lpstr>
      <vt:lpstr>POPULATION CIBLE</vt:lpstr>
      <vt:lpstr>FONCTIONNALITES</vt:lpstr>
      <vt:lpstr>AXES D’ AMELIORATIONS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ANIS KADRI</dc:creator>
  <cp:lastModifiedBy>anis kadri</cp:lastModifiedBy>
  <cp:revision>411</cp:revision>
  <dcterms:created xsi:type="dcterms:W3CDTF">2022-11-22T20:22:24Z</dcterms:created>
  <dcterms:modified xsi:type="dcterms:W3CDTF">2022-12-09T14:35:49Z</dcterms:modified>
</cp:coreProperties>
</file>