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9E00D-2265-1501-3427-0E22E03A7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83BB98-409A-8D64-AFCD-AFE78FC30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48CB1A-4F49-603B-D1BD-7BBF9FA3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4DDA-2A3C-4127-84C4-A7B2E6AEE4C3}" type="datetimeFigureOut">
              <a:rPr lang="es-MX" smtClean="0"/>
              <a:t>18/05/2023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7EF2D0-3625-D17F-140C-52B711CB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1B9A5E-BE15-D239-AF8E-4574ACE6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37B4-0CE7-40A0-8D7D-11911268B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024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27A82-87DE-8629-55FE-D37A0C40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F3BF42-E1DF-637E-4756-A499443B3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B5BB66-05B3-528C-47E7-C95BD343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4DDA-2A3C-4127-84C4-A7B2E6AEE4C3}" type="datetimeFigureOut">
              <a:rPr lang="es-MX" smtClean="0"/>
              <a:t>18/05/2023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E138A2-CA11-F2A7-AE73-B0644CC3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FE476B-EE91-2E85-E9CB-7FF11F8D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37B4-0CE7-40A0-8D7D-11911268B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490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6BC64E-7DF9-A5E5-2AD6-AE5A7BBAC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CEF481-F1EE-48B2-142E-F52D58DEE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54433D-601D-0891-6500-9A434331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4DDA-2A3C-4127-84C4-A7B2E6AEE4C3}" type="datetimeFigureOut">
              <a:rPr lang="es-MX" smtClean="0"/>
              <a:t>18/05/2023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3585DE-1EDC-B871-344B-1355736E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78A229-9FE0-0EBB-F4A4-2B521D0F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37B4-0CE7-40A0-8D7D-11911268B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894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32296-78BB-3A0C-28B6-A9C2B425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272DA4-1024-D05F-DA85-E8AB2967D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174009-27C8-A405-96FB-5B4CDF0A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4DDA-2A3C-4127-84C4-A7B2E6AEE4C3}" type="datetimeFigureOut">
              <a:rPr lang="es-MX" smtClean="0"/>
              <a:t>18/05/2023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F48212-70D8-D161-83C2-38763113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FF2FFB-67FD-9ECA-4017-BBD079D9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37B4-0CE7-40A0-8D7D-11911268B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366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8312B-1069-D56F-EBF1-B6140442F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834B11-0CC0-117F-D6B1-5101482ED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F37777-7F07-0C82-6FD1-65FAF43E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4DDA-2A3C-4127-84C4-A7B2E6AEE4C3}" type="datetimeFigureOut">
              <a:rPr lang="es-MX" smtClean="0"/>
              <a:t>18/05/2023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C6C78B-69C1-B330-A776-89C25AAE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1BAD77-D5EC-1205-BA98-31F12E44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37B4-0CE7-40A0-8D7D-11911268B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2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F9513-A0F2-E249-9F57-E1396D6D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50C776-DB3D-E1DE-E665-DA2E8C7F8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A45A86-C527-5A7C-1BFE-AC2FE3A4E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4CE7CB-3549-D4EA-D7D9-DC29E760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4DDA-2A3C-4127-84C4-A7B2E6AEE4C3}" type="datetimeFigureOut">
              <a:rPr lang="es-MX" smtClean="0"/>
              <a:t>18/05/2023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40D428-C1D9-4ED9-0AF4-92A4B0C9D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4C3DB7-68A9-A0D9-358C-66B17EE3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37B4-0CE7-40A0-8D7D-11911268B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8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772F0-B207-79A4-0F15-09568848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DCAFC1-0F8D-6CB1-193C-64FDE8E9F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875C24-B229-FEE6-066F-695813821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6906E9-CEAB-A405-2898-9CAE48399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F02E93-521C-2C2D-78CE-A290069E1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EB9627-D428-C6C7-DC74-A3E11712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4DDA-2A3C-4127-84C4-A7B2E6AEE4C3}" type="datetimeFigureOut">
              <a:rPr lang="es-MX" smtClean="0"/>
              <a:t>18/05/2023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504FAA0-1226-AFF2-0873-96F864B5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0F6F41C-96DA-D0EB-E573-8C983F13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37B4-0CE7-40A0-8D7D-11911268B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962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85E47-1EAE-07FA-A827-06DFCF49C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69A49D-535A-9552-0B54-E2890E79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4DDA-2A3C-4127-84C4-A7B2E6AEE4C3}" type="datetimeFigureOut">
              <a:rPr lang="es-MX" smtClean="0"/>
              <a:t>18/05/2023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5548E11-6CAE-E8AE-7350-E475A56CF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27610B-5141-5312-2BA1-FD2ADFF5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37B4-0CE7-40A0-8D7D-11911268B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28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28F8919-C0C5-5A8E-7808-6A35FBD4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4DDA-2A3C-4127-84C4-A7B2E6AEE4C3}" type="datetimeFigureOut">
              <a:rPr lang="es-MX" smtClean="0"/>
              <a:t>18/05/2023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5C6BC37-8A4B-8694-B851-D5A3C0E7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672372-42EC-28F9-402B-BCAF1D38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37B4-0CE7-40A0-8D7D-11911268B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976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78DD8-B2E4-5F58-FFC0-331204A3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BF832E-2F34-6BA8-6BD3-A203FEDAC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52E6C1-0968-56A3-27D6-A17157AAB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918CC2-4879-7C47-E7D9-59CC406E1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4DDA-2A3C-4127-84C4-A7B2E6AEE4C3}" type="datetimeFigureOut">
              <a:rPr lang="es-MX" smtClean="0"/>
              <a:t>18/05/2023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B29BE9-DCA8-FBB0-DE7E-C5878C75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BFCF93-2AC3-7030-2701-167729DE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37B4-0CE7-40A0-8D7D-11911268B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673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3A0EC-2E22-C4BF-6A12-B74961C26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68B6194-B92E-9C33-4236-62D0DF2F0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01349A-F075-4A06-BAB6-66636EB8A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46F010-8156-8FB6-D275-653BC019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4DDA-2A3C-4127-84C4-A7B2E6AEE4C3}" type="datetimeFigureOut">
              <a:rPr lang="es-MX" smtClean="0"/>
              <a:t>18/05/2023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154652-00C1-C9DC-42F9-495D0A55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1BE48D-C040-6360-12FB-45CC0F6C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37B4-0CE7-40A0-8D7D-11911268B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31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41CE4B4-67CA-DFAF-ACAB-589219CE7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4D683B-5639-4A15-BE67-54C1675E6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F92791-61ED-7D64-A8A0-49F6EBB28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74DDA-2A3C-4127-84C4-A7B2E6AEE4C3}" type="datetimeFigureOut">
              <a:rPr lang="es-MX" smtClean="0"/>
              <a:t>18/05/2023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725038-C35D-A793-93B5-9837B97E4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E03DD4-E2B2-7790-C15E-183CC7905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637B4-0CE7-40A0-8D7D-11911268B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907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DF7ACE4-72AD-ACE2-9167-3AA3352AE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427786"/>
              </p:ext>
            </p:extLst>
          </p:nvPr>
        </p:nvGraphicFramePr>
        <p:xfrm>
          <a:off x="905070" y="709127"/>
          <a:ext cx="10431623" cy="5318448"/>
        </p:xfrm>
        <a:graphic>
          <a:graphicData uri="http://schemas.openxmlformats.org/drawingml/2006/table">
            <a:tbl>
              <a:tblPr/>
              <a:tblGrid>
                <a:gridCol w="1642297">
                  <a:extLst>
                    <a:ext uri="{9D8B030D-6E8A-4147-A177-3AD203B41FA5}">
                      <a16:colId xmlns:a16="http://schemas.microsoft.com/office/drawing/2014/main" val="2840641880"/>
                    </a:ext>
                  </a:extLst>
                </a:gridCol>
                <a:gridCol w="1581471">
                  <a:extLst>
                    <a:ext uri="{9D8B030D-6E8A-4147-A177-3AD203B41FA5}">
                      <a16:colId xmlns:a16="http://schemas.microsoft.com/office/drawing/2014/main" val="4101546016"/>
                    </a:ext>
                  </a:extLst>
                </a:gridCol>
                <a:gridCol w="1581471">
                  <a:extLst>
                    <a:ext uri="{9D8B030D-6E8A-4147-A177-3AD203B41FA5}">
                      <a16:colId xmlns:a16="http://schemas.microsoft.com/office/drawing/2014/main" val="3455400529"/>
                    </a:ext>
                  </a:extLst>
                </a:gridCol>
                <a:gridCol w="1398993">
                  <a:extLst>
                    <a:ext uri="{9D8B030D-6E8A-4147-A177-3AD203B41FA5}">
                      <a16:colId xmlns:a16="http://schemas.microsoft.com/office/drawing/2014/main" val="798865143"/>
                    </a:ext>
                  </a:extLst>
                </a:gridCol>
                <a:gridCol w="1581471">
                  <a:extLst>
                    <a:ext uri="{9D8B030D-6E8A-4147-A177-3AD203B41FA5}">
                      <a16:colId xmlns:a16="http://schemas.microsoft.com/office/drawing/2014/main" val="1015861335"/>
                    </a:ext>
                  </a:extLst>
                </a:gridCol>
                <a:gridCol w="2645920">
                  <a:extLst>
                    <a:ext uri="{9D8B030D-6E8A-4147-A177-3AD203B41FA5}">
                      <a16:colId xmlns:a16="http://schemas.microsoft.com/office/drawing/2014/main" val="1180348799"/>
                    </a:ext>
                  </a:extLst>
                </a:gridCol>
              </a:tblGrid>
              <a:tr h="886408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Suma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entero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flotante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cadena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complejo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booleano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052171"/>
                  </a:ext>
                </a:extLst>
              </a:tr>
              <a:tr h="886408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entero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entero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flotante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complejo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entero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643051"/>
                  </a:ext>
                </a:extLst>
              </a:tr>
              <a:tr h="886408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flotante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flotante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flotante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complejo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flotante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234095"/>
                  </a:ext>
                </a:extLst>
              </a:tr>
              <a:tr h="886408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cadena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cadena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93520"/>
                  </a:ext>
                </a:extLst>
              </a:tr>
              <a:tr h="886408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complejo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complejo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complejo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complejo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complejo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612317"/>
                  </a:ext>
                </a:extLst>
              </a:tr>
              <a:tr h="886408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booleano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entero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flotante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complejo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booleano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245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8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50EBEB2D-63FF-A062-1BC4-DE198C90E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37719"/>
              </p:ext>
            </p:extLst>
          </p:nvPr>
        </p:nvGraphicFramePr>
        <p:xfrm>
          <a:off x="643467" y="811163"/>
          <a:ext cx="10905069" cy="5235678"/>
        </p:xfrm>
        <a:graphic>
          <a:graphicData uri="http://schemas.openxmlformats.org/drawingml/2006/table">
            <a:tbl>
              <a:tblPr/>
              <a:tblGrid>
                <a:gridCol w="1889035">
                  <a:extLst>
                    <a:ext uri="{9D8B030D-6E8A-4147-A177-3AD203B41FA5}">
                      <a16:colId xmlns:a16="http://schemas.microsoft.com/office/drawing/2014/main" val="2368484126"/>
                    </a:ext>
                  </a:extLst>
                </a:gridCol>
                <a:gridCol w="1835392">
                  <a:extLst>
                    <a:ext uri="{9D8B030D-6E8A-4147-A177-3AD203B41FA5}">
                      <a16:colId xmlns:a16="http://schemas.microsoft.com/office/drawing/2014/main" val="3665060579"/>
                    </a:ext>
                  </a:extLst>
                </a:gridCol>
                <a:gridCol w="1835392">
                  <a:extLst>
                    <a:ext uri="{9D8B030D-6E8A-4147-A177-3AD203B41FA5}">
                      <a16:colId xmlns:a16="http://schemas.microsoft.com/office/drawing/2014/main" val="3348247712"/>
                    </a:ext>
                  </a:extLst>
                </a:gridCol>
                <a:gridCol w="1620823">
                  <a:extLst>
                    <a:ext uri="{9D8B030D-6E8A-4147-A177-3AD203B41FA5}">
                      <a16:colId xmlns:a16="http://schemas.microsoft.com/office/drawing/2014/main" val="1386463417"/>
                    </a:ext>
                  </a:extLst>
                </a:gridCol>
                <a:gridCol w="1835392">
                  <a:extLst>
                    <a:ext uri="{9D8B030D-6E8A-4147-A177-3AD203B41FA5}">
                      <a16:colId xmlns:a16="http://schemas.microsoft.com/office/drawing/2014/main" val="3720866646"/>
                    </a:ext>
                  </a:extLst>
                </a:gridCol>
                <a:gridCol w="1889035">
                  <a:extLst>
                    <a:ext uri="{9D8B030D-6E8A-4147-A177-3AD203B41FA5}">
                      <a16:colId xmlns:a16="http://schemas.microsoft.com/office/drawing/2014/main" val="2558263769"/>
                    </a:ext>
                  </a:extLst>
                </a:gridCol>
              </a:tblGrid>
              <a:tr h="87261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Producto</a:t>
                      </a:r>
                      <a:endParaRPr lang="es-MX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06" marR="19806" marT="198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entero</a:t>
                      </a:r>
                      <a:endParaRPr lang="es-MX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06" marR="19806" marT="198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flotante</a:t>
                      </a:r>
                      <a:endParaRPr lang="es-MX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06" marR="19806" marT="198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cadena</a:t>
                      </a:r>
                      <a:endParaRPr lang="es-MX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06" marR="19806" marT="198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complejo</a:t>
                      </a:r>
                      <a:endParaRPr lang="es-MX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06" marR="19806" marT="198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booleano</a:t>
                      </a:r>
                      <a:endParaRPr lang="es-MX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06" marR="19806" marT="198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309169"/>
                  </a:ext>
                </a:extLst>
              </a:tr>
              <a:tr h="87261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entero</a:t>
                      </a:r>
                      <a:endParaRPr lang="es-MX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06" marR="19806" marT="198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entero</a:t>
                      </a:r>
                      <a:endParaRPr lang="es-MX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06" marR="19806" marT="198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flotante</a:t>
                      </a:r>
                      <a:endParaRPr lang="es-MX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06" marR="19806" marT="198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cadena</a:t>
                      </a:r>
                      <a:endParaRPr lang="es-MX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06" marR="19806" marT="198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complejo</a:t>
                      </a:r>
                      <a:endParaRPr lang="es-MX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06" marR="19806" marT="198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entero</a:t>
                      </a:r>
                      <a:endParaRPr lang="es-MX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06" marR="19806" marT="198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791100"/>
                  </a:ext>
                </a:extLst>
              </a:tr>
              <a:tr h="87261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flotante</a:t>
                      </a:r>
                      <a:endParaRPr lang="es-MX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06" marR="19806" marT="198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flotante</a:t>
                      </a:r>
                      <a:endParaRPr lang="es-MX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06" marR="19806" marT="198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flotante</a:t>
                      </a:r>
                      <a:endParaRPr lang="es-MX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06" marR="19806" marT="198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  <a:endParaRPr lang="es-MX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06" marR="19806" marT="198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complejo</a:t>
                      </a:r>
                      <a:endParaRPr lang="es-MX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06" marR="19806" marT="198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flotante</a:t>
                      </a:r>
                      <a:endParaRPr lang="es-MX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06" marR="19806" marT="198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293647"/>
                  </a:ext>
                </a:extLst>
              </a:tr>
              <a:tr h="87261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cadena</a:t>
                      </a:r>
                      <a:endParaRPr lang="es-MX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06" marR="19806" marT="198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cadena</a:t>
                      </a:r>
                      <a:endParaRPr lang="es-MX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06" marR="19806" marT="198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  <a:endParaRPr lang="es-MX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06" marR="19806" marT="198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  <a:endParaRPr lang="es-MX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06" marR="19806" marT="198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  <a:endParaRPr lang="es-MX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06" marR="19806" marT="198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cadena</a:t>
                      </a:r>
                      <a:endParaRPr lang="es-MX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06" marR="19806" marT="198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396717"/>
                  </a:ext>
                </a:extLst>
              </a:tr>
              <a:tr h="87261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complejo</a:t>
                      </a:r>
                      <a:endParaRPr lang="es-MX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06" marR="19806" marT="198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complejo</a:t>
                      </a:r>
                      <a:endParaRPr lang="es-MX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06" marR="19806" marT="198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complejo</a:t>
                      </a:r>
                      <a:endParaRPr lang="es-MX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06" marR="19806" marT="198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  <a:endParaRPr lang="es-MX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06" marR="19806" marT="198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complejo</a:t>
                      </a:r>
                      <a:endParaRPr lang="es-MX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06" marR="19806" marT="198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complejo</a:t>
                      </a:r>
                      <a:endParaRPr lang="es-MX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06" marR="19806" marT="198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70994"/>
                  </a:ext>
                </a:extLst>
              </a:tr>
              <a:tr h="87261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booleano</a:t>
                      </a:r>
                      <a:endParaRPr lang="es-MX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06" marR="19806" marT="198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entero</a:t>
                      </a:r>
                      <a:endParaRPr lang="es-MX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06" marR="19806" marT="198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flotante</a:t>
                      </a:r>
                      <a:endParaRPr lang="es-MX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06" marR="19806" marT="198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cadena</a:t>
                      </a:r>
                      <a:endParaRPr lang="es-MX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06" marR="19806" marT="198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complejo</a:t>
                      </a:r>
                      <a:endParaRPr lang="es-MX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06" marR="19806" marT="198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booleano</a:t>
                      </a:r>
                      <a:endParaRPr lang="es-MX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06" marR="19806" marT="198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172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4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12FE130-FC84-0086-F0B8-BED071225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415387"/>
              </p:ext>
            </p:extLst>
          </p:nvPr>
        </p:nvGraphicFramePr>
        <p:xfrm>
          <a:off x="895738" y="939264"/>
          <a:ext cx="10400523" cy="4979472"/>
        </p:xfrm>
        <a:graphic>
          <a:graphicData uri="http://schemas.openxmlformats.org/drawingml/2006/table">
            <a:tbl>
              <a:tblPr/>
              <a:tblGrid>
                <a:gridCol w="1637400">
                  <a:extLst>
                    <a:ext uri="{9D8B030D-6E8A-4147-A177-3AD203B41FA5}">
                      <a16:colId xmlns:a16="http://schemas.microsoft.com/office/drawing/2014/main" val="4170123164"/>
                    </a:ext>
                  </a:extLst>
                </a:gridCol>
                <a:gridCol w="1576756">
                  <a:extLst>
                    <a:ext uri="{9D8B030D-6E8A-4147-A177-3AD203B41FA5}">
                      <a16:colId xmlns:a16="http://schemas.microsoft.com/office/drawing/2014/main" val="777211390"/>
                    </a:ext>
                  </a:extLst>
                </a:gridCol>
                <a:gridCol w="1576756">
                  <a:extLst>
                    <a:ext uri="{9D8B030D-6E8A-4147-A177-3AD203B41FA5}">
                      <a16:colId xmlns:a16="http://schemas.microsoft.com/office/drawing/2014/main" val="2249457070"/>
                    </a:ext>
                  </a:extLst>
                </a:gridCol>
                <a:gridCol w="1394822">
                  <a:extLst>
                    <a:ext uri="{9D8B030D-6E8A-4147-A177-3AD203B41FA5}">
                      <a16:colId xmlns:a16="http://schemas.microsoft.com/office/drawing/2014/main" val="2743173488"/>
                    </a:ext>
                  </a:extLst>
                </a:gridCol>
                <a:gridCol w="1576756">
                  <a:extLst>
                    <a:ext uri="{9D8B030D-6E8A-4147-A177-3AD203B41FA5}">
                      <a16:colId xmlns:a16="http://schemas.microsoft.com/office/drawing/2014/main" val="2220179154"/>
                    </a:ext>
                  </a:extLst>
                </a:gridCol>
                <a:gridCol w="2638033">
                  <a:extLst>
                    <a:ext uri="{9D8B030D-6E8A-4147-A177-3AD203B41FA5}">
                      <a16:colId xmlns:a16="http://schemas.microsoft.com/office/drawing/2014/main" val="2430682928"/>
                    </a:ext>
                  </a:extLst>
                </a:gridCol>
              </a:tblGrid>
              <a:tr h="829912"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División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entero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flotante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cadena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complejo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booleano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473698"/>
                  </a:ext>
                </a:extLst>
              </a:tr>
              <a:tr h="829912"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entero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flotante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flotante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complejo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entero / 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816726"/>
                  </a:ext>
                </a:extLst>
              </a:tr>
              <a:tr h="829912"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flotante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flotante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flotante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complejo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flotante / 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502097"/>
                  </a:ext>
                </a:extLst>
              </a:tr>
              <a:tr h="829912"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cadena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97355"/>
                  </a:ext>
                </a:extLst>
              </a:tr>
              <a:tr h="829912"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complejo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complejo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complejo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complejo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complejo /error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134758"/>
                  </a:ext>
                </a:extLst>
              </a:tr>
              <a:tr h="829912"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booleano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entero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flotante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complejo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booleano / 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834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47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4FF3C70-B6F1-0209-B11B-5D2821B4B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863590"/>
              </p:ext>
            </p:extLst>
          </p:nvPr>
        </p:nvGraphicFramePr>
        <p:xfrm>
          <a:off x="895738" y="737118"/>
          <a:ext cx="10400523" cy="5166084"/>
        </p:xfrm>
        <a:graphic>
          <a:graphicData uri="http://schemas.openxmlformats.org/drawingml/2006/table">
            <a:tbl>
              <a:tblPr/>
              <a:tblGrid>
                <a:gridCol w="1637400">
                  <a:extLst>
                    <a:ext uri="{9D8B030D-6E8A-4147-A177-3AD203B41FA5}">
                      <a16:colId xmlns:a16="http://schemas.microsoft.com/office/drawing/2014/main" val="1286755571"/>
                    </a:ext>
                  </a:extLst>
                </a:gridCol>
                <a:gridCol w="1576756">
                  <a:extLst>
                    <a:ext uri="{9D8B030D-6E8A-4147-A177-3AD203B41FA5}">
                      <a16:colId xmlns:a16="http://schemas.microsoft.com/office/drawing/2014/main" val="2728354276"/>
                    </a:ext>
                  </a:extLst>
                </a:gridCol>
                <a:gridCol w="1576756">
                  <a:extLst>
                    <a:ext uri="{9D8B030D-6E8A-4147-A177-3AD203B41FA5}">
                      <a16:colId xmlns:a16="http://schemas.microsoft.com/office/drawing/2014/main" val="1054477863"/>
                    </a:ext>
                  </a:extLst>
                </a:gridCol>
                <a:gridCol w="1394822">
                  <a:extLst>
                    <a:ext uri="{9D8B030D-6E8A-4147-A177-3AD203B41FA5}">
                      <a16:colId xmlns:a16="http://schemas.microsoft.com/office/drawing/2014/main" val="2237131447"/>
                    </a:ext>
                  </a:extLst>
                </a:gridCol>
                <a:gridCol w="1576756">
                  <a:extLst>
                    <a:ext uri="{9D8B030D-6E8A-4147-A177-3AD203B41FA5}">
                      <a16:colId xmlns:a16="http://schemas.microsoft.com/office/drawing/2014/main" val="433603609"/>
                    </a:ext>
                  </a:extLst>
                </a:gridCol>
                <a:gridCol w="2638033">
                  <a:extLst>
                    <a:ext uri="{9D8B030D-6E8A-4147-A177-3AD203B41FA5}">
                      <a16:colId xmlns:a16="http://schemas.microsoft.com/office/drawing/2014/main" val="2454229748"/>
                    </a:ext>
                  </a:extLst>
                </a:gridCol>
              </a:tblGrid>
              <a:tr h="861014"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Módulo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entero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flotante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cadena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complejo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booleano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15544"/>
                  </a:ext>
                </a:extLst>
              </a:tr>
              <a:tr h="861014"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entero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entero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flotante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entero / 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944464"/>
                  </a:ext>
                </a:extLst>
              </a:tr>
              <a:tr h="861014"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flotante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flotante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flotante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flotante / 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754514"/>
                  </a:ext>
                </a:extLst>
              </a:tr>
              <a:tr h="861014"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cadena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85160"/>
                  </a:ext>
                </a:extLst>
              </a:tr>
              <a:tr h="861014"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complejo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complejo / 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18710"/>
                  </a:ext>
                </a:extLst>
              </a:tr>
              <a:tr h="861014"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booleano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entero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flotante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complejo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booleano / 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726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46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1F683FD9-04A1-1549-FC8A-8910F0C29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16968"/>
              </p:ext>
            </p:extLst>
          </p:nvPr>
        </p:nvGraphicFramePr>
        <p:xfrm>
          <a:off x="895738" y="780645"/>
          <a:ext cx="10400523" cy="5296710"/>
        </p:xfrm>
        <a:graphic>
          <a:graphicData uri="http://schemas.openxmlformats.org/drawingml/2006/table">
            <a:tbl>
              <a:tblPr/>
              <a:tblGrid>
                <a:gridCol w="1637400">
                  <a:extLst>
                    <a:ext uri="{9D8B030D-6E8A-4147-A177-3AD203B41FA5}">
                      <a16:colId xmlns:a16="http://schemas.microsoft.com/office/drawing/2014/main" val="930451165"/>
                    </a:ext>
                  </a:extLst>
                </a:gridCol>
                <a:gridCol w="1576756">
                  <a:extLst>
                    <a:ext uri="{9D8B030D-6E8A-4147-A177-3AD203B41FA5}">
                      <a16:colId xmlns:a16="http://schemas.microsoft.com/office/drawing/2014/main" val="703357365"/>
                    </a:ext>
                  </a:extLst>
                </a:gridCol>
                <a:gridCol w="1576756">
                  <a:extLst>
                    <a:ext uri="{9D8B030D-6E8A-4147-A177-3AD203B41FA5}">
                      <a16:colId xmlns:a16="http://schemas.microsoft.com/office/drawing/2014/main" val="918913115"/>
                    </a:ext>
                  </a:extLst>
                </a:gridCol>
                <a:gridCol w="1394822">
                  <a:extLst>
                    <a:ext uri="{9D8B030D-6E8A-4147-A177-3AD203B41FA5}">
                      <a16:colId xmlns:a16="http://schemas.microsoft.com/office/drawing/2014/main" val="3334373099"/>
                    </a:ext>
                  </a:extLst>
                </a:gridCol>
                <a:gridCol w="1576756">
                  <a:extLst>
                    <a:ext uri="{9D8B030D-6E8A-4147-A177-3AD203B41FA5}">
                      <a16:colId xmlns:a16="http://schemas.microsoft.com/office/drawing/2014/main" val="284167869"/>
                    </a:ext>
                  </a:extLst>
                </a:gridCol>
                <a:gridCol w="2638033">
                  <a:extLst>
                    <a:ext uri="{9D8B030D-6E8A-4147-A177-3AD203B41FA5}">
                      <a16:colId xmlns:a16="http://schemas.microsoft.com/office/drawing/2014/main" val="3460843161"/>
                    </a:ext>
                  </a:extLst>
                </a:gridCol>
              </a:tblGrid>
              <a:tr h="882785"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Potencia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entero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flotante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cadena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complejo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booleano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391312"/>
                  </a:ext>
                </a:extLst>
              </a:tr>
              <a:tr h="882785"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entero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entero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flotante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complejo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entero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466532"/>
                  </a:ext>
                </a:extLst>
              </a:tr>
              <a:tr h="882785"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flotante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flotante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flotante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complejo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flotante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9064774"/>
                  </a:ext>
                </a:extLst>
              </a:tr>
              <a:tr h="882785"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cadena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09855"/>
                  </a:ext>
                </a:extLst>
              </a:tr>
              <a:tr h="882785"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complejo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complejo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complejo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complejo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complejo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147848"/>
                  </a:ext>
                </a:extLst>
              </a:tr>
              <a:tr h="882785"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booleano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entero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flotante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complejo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booleano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996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766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Panorámica</PresentationFormat>
  <Paragraphs>180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BADILLO MARTINEZ</dc:creator>
  <cp:lastModifiedBy>JUAN CARLOS BADILLO MARTINEZ</cp:lastModifiedBy>
  <cp:revision>1</cp:revision>
  <dcterms:created xsi:type="dcterms:W3CDTF">2023-05-12T15:23:21Z</dcterms:created>
  <dcterms:modified xsi:type="dcterms:W3CDTF">2023-05-18T14:48:15Z</dcterms:modified>
</cp:coreProperties>
</file>