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2" r:id="rId5"/>
    <p:sldId id="263" r:id="rId6"/>
    <p:sldId id="376" r:id="rId7"/>
    <p:sldId id="377" r:id="rId8"/>
    <p:sldId id="267" r:id="rId9"/>
    <p:sldId id="269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62B04ED-5B43-4711-9C36-8ED92BF67BF6}">
          <p14:sldIdLst>
            <p14:sldId id="257"/>
            <p14:sldId id="260"/>
            <p14:sldId id="261"/>
            <p14:sldId id="262"/>
            <p14:sldId id="263"/>
            <p14:sldId id="376"/>
            <p14:sldId id="377"/>
            <p14:sldId id="267"/>
            <p14:sldId id="269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9D25F-1BD6-4B33-AE7C-7F3BFD76CE9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F6DF07-7E37-4580-A7CC-B5BB26FE1D43}">
      <dgm:prSet phldrT="[Texte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CA" dirty="0"/>
            <a:t>Objective</a:t>
          </a:r>
          <a:endParaRPr lang="fr-FR" dirty="0"/>
        </a:p>
      </dgm:t>
    </dgm:pt>
    <dgm:pt modelId="{03622B14-C68E-4FF7-B425-FB908E407CCE}" type="parTrans" cxnId="{78333055-3A72-4A32-8CF8-F3B41E17ACC9}">
      <dgm:prSet/>
      <dgm:spPr/>
      <dgm:t>
        <a:bodyPr/>
        <a:lstStyle/>
        <a:p>
          <a:endParaRPr lang="fr-FR"/>
        </a:p>
      </dgm:t>
    </dgm:pt>
    <dgm:pt modelId="{6179D8D7-CCDB-40E6-8ED0-C46D12B4F8E5}" type="sibTrans" cxnId="{78333055-3A72-4A32-8CF8-F3B41E17ACC9}">
      <dgm:prSet/>
      <dgm:spPr/>
      <dgm:t>
        <a:bodyPr/>
        <a:lstStyle/>
        <a:p>
          <a:endParaRPr lang="fr-FR"/>
        </a:p>
      </dgm:t>
    </dgm:pt>
    <dgm:pt modelId="{B3393278-9046-4EDF-B4B3-B02CE6208547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CA" dirty="0"/>
            <a:t>Conception</a:t>
          </a:r>
          <a:endParaRPr lang="fr-FR" dirty="0"/>
        </a:p>
      </dgm:t>
    </dgm:pt>
    <dgm:pt modelId="{EE5BF016-EE9F-4BA1-BEF7-091C800AEEC7}" type="parTrans" cxnId="{FB03B712-FED1-437D-83B8-15F987DA089D}">
      <dgm:prSet/>
      <dgm:spPr/>
      <dgm:t>
        <a:bodyPr/>
        <a:lstStyle/>
        <a:p>
          <a:endParaRPr lang="fr-FR"/>
        </a:p>
      </dgm:t>
    </dgm:pt>
    <dgm:pt modelId="{010DF44C-BE39-4A3F-84F1-33508E6D84D8}" type="sibTrans" cxnId="{FB03B712-FED1-437D-83B8-15F987DA089D}">
      <dgm:prSet/>
      <dgm:spPr/>
      <dgm:t>
        <a:bodyPr/>
        <a:lstStyle/>
        <a:p>
          <a:endParaRPr lang="fr-FR"/>
        </a:p>
      </dgm:t>
    </dgm:pt>
    <dgm:pt modelId="{26A60282-0117-41F3-8B61-FDA1555007A4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dirty="0" err="1"/>
            <a:t>Technelogie</a:t>
          </a:r>
          <a:endParaRPr lang="fr-FR" dirty="0"/>
        </a:p>
      </dgm:t>
    </dgm:pt>
    <dgm:pt modelId="{932C4D7D-B9DE-4C2E-8ED3-39B97F64A30D}" type="parTrans" cxnId="{1A46AD6A-EB9A-4134-B502-C070A2D399DE}">
      <dgm:prSet/>
      <dgm:spPr/>
      <dgm:t>
        <a:bodyPr/>
        <a:lstStyle/>
        <a:p>
          <a:endParaRPr lang="fr-FR"/>
        </a:p>
      </dgm:t>
    </dgm:pt>
    <dgm:pt modelId="{F84FF146-6071-4520-8922-7C4033F2D9F5}" type="sibTrans" cxnId="{1A46AD6A-EB9A-4134-B502-C070A2D399DE}">
      <dgm:prSet/>
      <dgm:spPr/>
      <dgm:t>
        <a:bodyPr/>
        <a:lstStyle/>
        <a:p>
          <a:endParaRPr lang="fr-FR"/>
        </a:p>
      </dgm:t>
    </dgm:pt>
    <dgm:pt modelId="{61911AF2-8E75-4712-A02E-464EA2B311FF}" type="pres">
      <dgm:prSet presAssocID="{CFF9D25F-1BD6-4B33-AE7C-7F3BFD76CE94}" presName="linearFlow" presStyleCnt="0">
        <dgm:presLayoutVars>
          <dgm:dir/>
          <dgm:resizeHandles val="exact"/>
        </dgm:presLayoutVars>
      </dgm:prSet>
      <dgm:spPr/>
    </dgm:pt>
    <dgm:pt modelId="{9D346A35-F7B6-422D-85C9-D4D2F9782C24}" type="pres">
      <dgm:prSet presAssocID="{03F6DF07-7E37-4580-A7CC-B5BB26FE1D43}" presName="composite" presStyleCnt="0"/>
      <dgm:spPr/>
    </dgm:pt>
    <dgm:pt modelId="{7EC47869-C0A9-4143-8E78-90757E46CB21}" type="pres">
      <dgm:prSet presAssocID="{03F6DF07-7E37-4580-A7CC-B5BB26FE1D43}" presName="imgShp" presStyleLbl="fgImgPlace1" presStyleIdx="0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</dgm:spPr>
    </dgm:pt>
    <dgm:pt modelId="{7D6279D4-A818-42D0-A524-FDD2A1E7B7BE}" type="pres">
      <dgm:prSet presAssocID="{03F6DF07-7E37-4580-A7CC-B5BB26FE1D43}" presName="txShp" presStyleLbl="node1" presStyleIdx="0" presStyleCnt="3">
        <dgm:presLayoutVars>
          <dgm:bulletEnabled val="1"/>
        </dgm:presLayoutVars>
      </dgm:prSet>
      <dgm:spPr/>
    </dgm:pt>
    <dgm:pt modelId="{73FA120D-55DF-4549-BFB2-5C04F32E5DFA}" type="pres">
      <dgm:prSet presAssocID="{6179D8D7-CCDB-40E6-8ED0-C46D12B4F8E5}" presName="spacing" presStyleCnt="0"/>
      <dgm:spPr/>
    </dgm:pt>
    <dgm:pt modelId="{E3A7529E-8525-4EC0-BEF6-2F5699A4588E}" type="pres">
      <dgm:prSet presAssocID="{B3393278-9046-4EDF-B4B3-B02CE6208547}" presName="composite" presStyleCnt="0"/>
      <dgm:spPr/>
    </dgm:pt>
    <dgm:pt modelId="{DB07B2E5-1EC7-44A5-BA39-9CD66FEB1F38}" type="pres">
      <dgm:prSet presAssocID="{B3393278-9046-4EDF-B4B3-B02CE6208547}" presName="imgShp" presStyleLbl="fgImgPlace1" presStyleIdx="1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/>
          <a:srcRect/>
          <a:stretch>
            <a:fillRect l="-33000" r="-33000"/>
          </a:stretch>
        </a:blipFill>
      </dgm:spPr>
    </dgm:pt>
    <dgm:pt modelId="{4C25CC3C-72CA-4422-BC3A-8B5260133AB6}" type="pres">
      <dgm:prSet presAssocID="{B3393278-9046-4EDF-B4B3-B02CE6208547}" presName="txShp" presStyleLbl="node1" presStyleIdx="1" presStyleCnt="3">
        <dgm:presLayoutVars>
          <dgm:bulletEnabled val="1"/>
        </dgm:presLayoutVars>
      </dgm:prSet>
      <dgm:spPr/>
    </dgm:pt>
    <dgm:pt modelId="{9B74388F-EFC1-42D5-B8D3-6AB7A2545547}" type="pres">
      <dgm:prSet presAssocID="{010DF44C-BE39-4A3F-84F1-33508E6D84D8}" presName="spacing" presStyleCnt="0"/>
      <dgm:spPr/>
    </dgm:pt>
    <dgm:pt modelId="{06722D58-BAF7-4216-97B0-EBE3C728D5D3}" type="pres">
      <dgm:prSet presAssocID="{26A60282-0117-41F3-8B61-FDA1555007A4}" presName="composite" presStyleCnt="0"/>
      <dgm:spPr/>
    </dgm:pt>
    <dgm:pt modelId="{E234691E-9A30-4130-98AE-D22455389EC8}" type="pres">
      <dgm:prSet presAssocID="{26A60282-0117-41F3-8B61-FDA1555007A4}" presName="imgShp" presStyleLbl="fgImgPlace1" presStyleIdx="2" presStyleCnt="3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  <dgm:pt modelId="{EFE6F8D4-2537-4FC1-ADBE-D36D254BF3C3}" type="pres">
      <dgm:prSet presAssocID="{26A60282-0117-41F3-8B61-FDA1555007A4}" presName="txShp" presStyleLbl="node1" presStyleIdx="2" presStyleCnt="3">
        <dgm:presLayoutVars>
          <dgm:bulletEnabled val="1"/>
        </dgm:presLayoutVars>
      </dgm:prSet>
      <dgm:spPr/>
    </dgm:pt>
  </dgm:ptLst>
  <dgm:cxnLst>
    <dgm:cxn modelId="{FB03B712-FED1-437D-83B8-15F987DA089D}" srcId="{CFF9D25F-1BD6-4B33-AE7C-7F3BFD76CE94}" destId="{B3393278-9046-4EDF-B4B3-B02CE6208547}" srcOrd="1" destOrd="0" parTransId="{EE5BF016-EE9F-4BA1-BEF7-091C800AEEC7}" sibTransId="{010DF44C-BE39-4A3F-84F1-33508E6D84D8}"/>
    <dgm:cxn modelId="{1A46AD6A-EB9A-4134-B502-C070A2D399DE}" srcId="{CFF9D25F-1BD6-4B33-AE7C-7F3BFD76CE94}" destId="{26A60282-0117-41F3-8B61-FDA1555007A4}" srcOrd="2" destOrd="0" parTransId="{932C4D7D-B9DE-4C2E-8ED3-39B97F64A30D}" sibTransId="{F84FF146-6071-4520-8922-7C4033F2D9F5}"/>
    <dgm:cxn modelId="{08CEA953-E477-4C67-B029-317FA4CFE8A3}" type="presOf" srcId="{03F6DF07-7E37-4580-A7CC-B5BB26FE1D43}" destId="{7D6279D4-A818-42D0-A524-FDD2A1E7B7BE}" srcOrd="0" destOrd="0" presId="urn:microsoft.com/office/officeart/2005/8/layout/vList3"/>
    <dgm:cxn modelId="{78333055-3A72-4A32-8CF8-F3B41E17ACC9}" srcId="{CFF9D25F-1BD6-4B33-AE7C-7F3BFD76CE94}" destId="{03F6DF07-7E37-4580-A7CC-B5BB26FE1D43}" srcOrd="0" destOrd="0" parTransId="{03622B14-C68E-4FF7-B425-FB908E407CCE}" sibTransId="{6179D8D7-CCDB-40E6-8ED0-C46D12B4F8E5}"/>
    <dgm:cxn modelId="{5E63C57F-F15D-4F79-9B53-B917EF9977FF}" type="presOf" srcId="{26A60282-0117-41F3-8B61-FDA1555007A4}" destId="{EFE6F8D4-2537-4FC1-ADBE-D36D254BF3C3}" srcOrd="0" destOrd="0" presId="urn:microsoft.com/office/officeart/2005/8/layout/vList3"/>
    <dgm:cxn modelId="{9F1B2E9C-4272-47EB-93B2-9B9B274FD7D5}" type="presOf" srcId="{B3393278-9046-4EDF-B4B3-B02CE6208547}" destId="{4C25CC3C-72CA-4422-BC3A-8B5260133AB6}" srcOrd="0" destOrd="0" presId="urn:microsoft.com/office/officeart/2005/8/layout/vList3"/>
    <dgm:cxn modelId="{B563B1E0-3F75-4DEF-98A5-E29D17511659}" type="presOf" srcId="{CFF9D25F-1BD6-4B33-AE7C-7F3BFD76CE94}" destId="{61911AF2-8E75-4712-A02E-464EA2B311FF}" srcOrd="0" destOrd="0" presId="urn:microsoft.com/office/officeart/2005/8/layout/vList3"/>
    <dgm:cxn modelId="{572956A5-FAC7-46DD-9FB9-BB71E99D41F5}" type="presParOf" srcId="{61911AF2-8E75-4712-A02E-464EA2B311FF}" destId="{9D346A35-F7B6-422D-85C9-D4D2F9782C24}" srcOrd="0" destOrd="0" presId="urn:microsoft.com/office/officeart/2005/8/layout/vList3"/>
    <dgm:cxn modelId="{0D129C25-C4D9-4680-B4B9-67D4F4B2DCF5}" type="presParOf" srcId="{9D346A35-F7B6-422D-85C9-D4D2F9782C24}" destId="{7EC47869-C0A9-4143-8E78-90757E46CB21}" srcOrd="0" destOrd="0" presId="urn:microsoft.com/office/officeart/2005/8/layout/vList3"/>
    <dgm:cxn modelId="{004284B7-1576-4A29-BE8A-C6B7F19B753A}" type="presParOf" srcId="{9D346A35-F7B6-422D-85C9-D4D2F9782C24}" destId="{7D6279D4-A818-42D0-A524-FDD2A1E7B7BE}" srcOrd="1" destOrd="0" presId="urn:microsoft.com/office/officeart/2005/8/layout/vList3"/>
    <dgm:cxn modelId="{6CA4E7BA-1A32-4E27-8DAC-C674ECD45DA4}" type="presParOf" srcId="{61911AF2-8E75-4712-A02E-464EA2B311FF}" destId="{73FA120D-55DF-4549-BFB2-5C04F32E5DFA}" srcOrd="1" destOrd="0" presId="urn:microsoft.com/office/officeart/2005/8/layout/vList3"/>
    <dgm:cxn modelId="{6865CD39-F4AC-453C-A36B-858CF9A2D73A}" type="presParOf" srcId="{61911AF2-8E75-4712-A02E-464EA2B311FF}" destId="{E3A7529E-8525-4EC0-BEF6-2F5699A4588E}" srcOrd="2" destOrd="0" presId="urn:microsoft.com/office/officeart/2005/8/layout/vList3"/>
    <dgm:cxn modelId="{C1A8E003-3DF0-4F97-9917-006714DAF218}" type="presParOf" srcId="{E3A7529E-8525-4EC0-BEF6-2F5699A4588E}" destId="{DB07B2E5-1EC7-44A5-BA39-9CD66FEB1F38}" srcOrd="0" destOrd="0" presId="urn:microsoft.com/office/officeart/2005/8/layout/vList3"/>
    <dgm:cxn modelId="{6B8A9F93-975B-439D-B3DC-608E8B46D66E}" type="presParOf" srcId="{E3A7529E-8525-4EC0-BEF6-2F5699A4588E}" destId="{4C25CC3C-72CA-4422-BC3A-8B5260133AB6}" srcOrd="1" destOrd="0" presId="urn:microsoft.com/office/officeart/2005/8/layout/vList3"/>
    <dgm:cxn modelId="{CBEA7006-256C-46C8-B024-D684381F67FE}" type="presParOf" srcId="{61911AF2-8E75-4712-A02E-464EA2B311FF}" destId="{9B74388F-EFC1-42D5-B8D3-6AB7A2545547}" srcOrd="3" destOrd="0" presId="urn:microsoft.com/office/officeart/2005/8/layout/vList3"/>
    <dgm:cxn modelId="{DB5EC7DF-0724-468C-A2AB-7A2F4C456EF9}" type="presParOf" srcId="{61911AF2-8E75-4712-A02E-464EA2B311FF}" destId="{06722D58-BAF7-4216-97B0-EBE3C728D5D3}" srcOrd="4" destOrd="0" presId="urn:microsoft.com/office/officeart/2005/8/layout/vList3"/>
    <dgm:cxn modelId="{BBF6C10F-E5FF-4D8A-9827-F8368214DF72}" type="presParOf" srcId="{06722D58-BAF7-4216-97B0-EBE3C728D5D3}" destId="{E234691E-9A30-4130-98AE-D22455389EC8}" srcOrd="0" destOrd="0" presId="urn:microsoft.com/office/officeart/2005/8/layout/vList3"/>
    <dgm:cxn modelId="{B78D7A12-16DA-4F2D-8D07-170BAC73E3A1}" type="presParOf" srcId="{06722D58-BAF7-4216-97B0-EBE3C728D5D3}" destId="{EFE6F8D4-2537-4FC1-ADBE-D36D254BF3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3C90D-5ABA-473F-84EE-2C57DDB7DE8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86C72B0-AC37-4C12-B0B8-5F88B1D65BDC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dirty="0"/>
            <a:t>Structure</a:t>
          </a:r>
          <a:endParaRPr lang="fr-FR" dirty="0"/>
        </a:p>
      </dgm:t>
    </dgm:pt>
    <dgm:pt modelId="{4401DFCE-43E5-4511-959E-1B92B3B230FE}" type="parTrans" cxnId="{7A490E55-BC73-4087-A1D8-1D1482046EC8}">
      <dgm:prSet/>
      <dgm:spPr/>
      <dgm:t>
        <a:bodyPr/>
        <a:lstStyle/>
        <a:p>
          <a:endParaRPr lang="fr-FR"/>
        </a:p>
      </dgm:t>
    </dgm:pt>
    <dgm:pt modelId="{D9AE192F-C27B-4873-9F2B-743F30CC7C2A}" type="sibTrans" cxnId="{7A490E55-BC73-4087-A1D8-1D1482046EC8}">
      <dgm:prSet/>
      <dgm:spPr/>
      <dgm:t>
        <a:bodyPr/>
        <a:lstStyle/>
        <a:p>
          <a:endParaRPr lang="fr-FR"/>
        </a:p>
      </dgm:t>
    </dgm:pt>
    <dgm:pt modelId="{C020B12F-8B55-4000-8840-E4D64AF67BB8}">
      <dgm:prSet phldrT="[Texte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/>
            <a:t>Demonstration</a:t>
          </a:r>
          <a:endParaRPr lang="fr-FR" dirty="0"/>
        </a:p>
      </dgm:t>
    </dgm:pt>
    <dgm:pt modelId="{0D2C4870-1215-439A-B01C-6F469D93C4A4}" type="parTrans" cxnId="{46FEE65E-2FAB-45C5-AD84-AFA7B0FC7FB8}">
      <dgm:prSet/>
      <dgm:spPr/>
      <dgm:t>
        <a:bodyPr/>
        <a:lstStyle/>
        <a:p>
          <a:endParaRPr lang="fr-FR"/>
        </a:p>
      </dgm:t>
    </dgm:pt>
    <dgm:pt modelId="{B961C6F9-6585-461F-AE41-C0DAD059F7A3}" type="sibTrans" cxnId="{46FEE65E-2FAB-45C5-AD84-AFA7B0FC7FB8}">
      <dgm:prSet/>
      <dgm:spPr/>
      <dgm:t>
        <a:bodyPr/>
        <a:lstStyle/>
        <a:p>
          <a:endParaRPr lang="fr-FR"/>
        </a:p>
      </dgm:t>
    </dgm:pt>
    <dgm:pt modelId="{E4F052B5-97B1-40AB-A226-B125B1F83457}" type="pres">
      <dgm:prSet presAssocID="{2D03C90D-5ABA-473F-84EE-2C57DDB7DE8C}" presName="linearFlow" presStyleCnt="0">
        <dgm:presLayoutVars>
          <dgm:dir/>
          <dgm:resizeHandles val="exact"/>
        </dgm:presLayoutVars>
      </dgm:prSet>
      <dgm:spPr/>
    </dgm:pt>
    <dgm:pt modelId="{DD9291D5-7FA7-4D65-9768-E8FCB53873C4}" type="pres">
      <dgm:prSet presAssocID="{386C72B0-AC37-4C12-B0B8-5F88B1D65BDC}" presName="composite" presStyleCnt="0"/>
      <dgm:spPr/>
    </dgm:pt>
    <dgm:pt modelId="{11D924C4-4C7D-4AFB-8E9F-9B594355F29C}" type="pres">
      <dgm:prSet presAssocID="{386C72B0-AC37-4C12-B0B8-5F88B1D65BDC}" presName="imgShp" presStyleLbl="fgImgPlace1" presStyleIdx="0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rcRect/>
          <a:stretch>
            <a:fillRect l="-50000" r="-50000"/>
          </a:stretch>
        </a:blipFill>
      </dgm:spPr>
    </dgm:pt>
    <dgm:pt modelId="{F6B1689A-37DF-4C47-8737-377FA2C04806}" type="pres">
      <dgm:prSet presAssocID="{386C72B0-AC37-4C12-B0B8-5F88B1D65BDC}" presName="txShp" presStyleLbl="node1" presStyleIdx="0" presStyleCnt="2">
        <dgm:presLayoutVars>
          <dgm:bulletEnabled val="1"/>
        </dgm:presLayoutVars>
      </dgm:prSet>
      <dgm:spPr/>
    </dgm:pt>
    <dgm:pt modelId="{44D4ECE3-5117-450E-A0D8-B654290E7AC1}" type="pres">
      <dgm:prSet presAssocID="{D9AE192F-C27B-4873-9F2B-743F30CC7C2A}" presName="spacing" presStyleCnt="0"/>
      <dgm:spPr/>
    </dgm:pt>
    <dgm:pt modelId="{B72A2850-02DA-4D9B-8CEC-B75B7F8A7F27}" type="pres">
      <dgm:prSet presAssocID="{C020B12F-8B55-4000-8840-E4D64AF67BB8}" presName="composite" presStyleCnt="0"/>
      <dgm:spPr/>
    </dgm:pt>
    <dgm:pt modelId="{97A93111-F378-4220-93EC-2B2F38515AF2}" type="pres">
      <dgm:prSet presAssocID="{C020B12F-8B55-4000-8840-E4D64AF67BB8}" presName="imgShp" presStyleLbl="fgImgPlace1" presStyleIdx="1" presStyleCnt="2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EC33F6C0-BCDB-48D5-BF1F-A56C31A6D81D}" type="pres">
      <dgm:prSet presAssocID="{C020B12F-8B55-4000-8840-E4D64AF67BB8}" presName="txShp" presStyleLbl="node1" presStyleIdx="1" presStyleCnt="2">
        <dgm:presLayoutVars>
          <dgm:bulletEnabled val="1"/>
        </dgm:presLayoutVars>
      </dgm:prSet>
      <dgm:spPr/>
    </dgm:pt>
  </dgm:ptLst>
  <dgm:cxnLst>
    <dgm:cxn modelId="{6D585509-2F4D-4981-8F81-554897028966}" type="presOf" srcId="{386C72B0-AC37-4C12-B0B8-5F88B1D65BDC}" destId="{F6B1689A-37DF-4C47-8737-377FA2C04806}" srcOrd="0" destOrd="0" presId="urn:microsoft.com/office/officeart/2005/8/layout/vList3"/>
    <dgm:cxn modelId="{46FEE65E-2FAB-45C5-AD84-AFA7B0FC7FB8}" srcId="{2D03C90D-5ABA-473F-84EE-2C57DDB7DE8C}" destId="{C020B12F-8B55-4000-8840-E4D64AF67BB8}" srcOrd="1" destOrd="0" parTransId="{0D2C4870-1215-439A-B01C-6F469D93C4A4}" sibTransId="{B961C6F9-6585-461F-AE41-C0DAD059F7A3}"/>
    <dgm:cxn modelId="{7A490E55-BC73-4087-A1D8-1D1482046EC8}" srcId="{2D03C90D-5ABA-473F-84EE-2C57DDB7DE8C}" destId="{386C72B0-AC37-4C12-B0B8-5F88B1D65BDC}" srcOrd="0" destOrd="0" parTransId="{4401DFCE-43E5-4511-959E-1B92B3B230FE}" sibTransId="{D9AE192F-C27B-4873-9F2B-743F30CC7C2A}"/>
    <dgm:cxn modelId="{59D9128B-4D6F-4C83-82E7-9C51E6CE0B5C}" type="presOf" srcId="{2D03C90D-5ABA-473F-84EE-2C57DDB7DE8C}" destId="{E4F052B5-97B1-40AB-A226-B125B1F83457}" srcOrd="0" destOrd="0" presId="urn:microsoft.com/office/officeart/2005/8/layout/vList3"/>
    <dgm:cxn modelId="{CB02F39D-A6AC-4839-9470-FBAD758A9637}" type="presOf" srcId="{C020B12F-8B55-4000-8840-E4D64AF67BB8}" destId="{EC33F6C0-BCDB-48D5-BF1F-A56C31A6D81D}" srcOrd="0" destOrd="0" presId="urn:microsoft.com/office/officeart/2005/8/layout/vList3"/>
    <dgm:cxn modelId="{98BD7F75-697B-4E63-91B4-3D53350291F5}" type="presParOf" srcId="{E4F052B5-97B1-40AB-A226-B125B1F83457}" destId="{DD9291D5-7FA7-4D65-9768-E8FCB53873C4}" srcOrd="0" destOrd="0" presId="urn:microsoft.com/office/officeart/2005/8/layout/vList3"/>
    <dgm:cxn modelId="{EDC6BCAF-C6C4-4FA7-B5FE-4BBD91A530B7}" type="presParOf" srcId="{DD9291D5-7FA7-4D65-9768-E8FCB53873C4}" destId="{11D924C4-4C7D-4AFB-8E9F-9B594355F29C}" srcOrd="0" destOrd="0" presId="urn:microsoft.com/office/officeart/2005/8/layout/vList3"/>
    <dgm:cxn modelId="{112B908D-2E65-4F94-9591-ABCB6254998F}" type="presParOf" srcId="{DD9291D5-7FA7-4D65-9768-E8FCB53873C4}" destId="{F6B1689A-37DF-4C47-8737-377FA2C04806}" srcOrd="1" destOrd="0" presId="urn:microsoft.com/office/officeart/2005/8/layout/vList3"/>
    <dgm:cxn modelId="{2A705DBC-6F55-4402-9C83-F9393796DCA3}" type="presParOf" srcId="{E4F052B5-97B1-40AB-A226-B125B1F83457}" destId="{44D4ECE3-5117-450E-A0D8-B654290E7AC1}" srcOrd="1" destOrd="0" presId="urn:microsoft.com/office/officeart/2005/8/layout/vList3"/>
    <dgm:cxn modelId="{4C7D4D73-7E3E-4A7C-BFEC-4C564182E274}" type="presParOf" srcId="{E4F052B5-97B1-40AB-A226-B125B1F83457}" destId="{B72A2850-02DA-4D9B-8CEC-B75B7F8A7F27}" srcOrd="2" destOrd="0" presId="urn:microsoft.com/office/officeart/2005/8/layout/vList3"/>
    <dgm:cxn modelId="{8071B07A-A65C-4011-B0B8-7A3D95898303}" type="presParOf" srcId="{B72A2850-02DA-4D9B-8CEC-B75B7F8A7F27}" destId="{97A93111-F378-4220-93EC-2B2F38515AF2}" srcOrd="0" destOrd="0" presId="urn:microsoft.com/office/officeart/2005/8/layout/vList3"/>
    <dgm:cxn modelId="{B087BDDA-C4E1-4CBC-A83C-7525346ED079}" type="presParOf" srcId="{B72A2850-02DA-4D9B-8CEC-B75B7F8A7F27}" destId="{EC33F6C0-BCDB-48D5-BF1F-A56C31A6D8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79D4-A818-42D0-A524-FDD2A1E7B7BE}">
      <dsp:nvSpPr>
        <dsp:cNvPr id="0" name=""/>
        <dsp:cNvSpPr/>
      </dsp:nvSpPr>
      <dsp:spPr>
        <a:xfrm rot="10800000">
          <a:off x="1606324" y="179"/>
          <a:ext cx="5960987" cy="41949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8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Objective</a:t>
          </a:r>
          <a:endParaRPr lang="fr-FR" sz="1900" kern="1200" dirty="0"/>
        </a:p>
      </dsp:txBody>
      <dsp:txXfrm rot="10800000">
        <a:off x="1711197" y="179"/>
        <a:ext cx="5856114" cy="419492"/>
      </dsp:txXfrm>
    </dsp:sp>
    <dsp:sp modelId="{7EC47869-C0A9-4143-8E78-90757E46CB21}">
      <dsp:nvSpPr>
        <dsp:cNvPr id="0" name=""/>
        <dsp:cNvSpPr/>
      </dsp:nvSpPr>
      <dsp:spPr>
        <a:xfrm>
          <a:off x="1396578" y="179"/>
          <a:ext cx="419492" cy="41949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4C25CC3C-72CA-4422-BC3A-8B5260133AB6}">
      <dsp:nvSpPr>
        <dsp:cNvPr id="0" name=""/>
        <dsp:cNvSpPr/>
      </dsp:nvSpPr>
      <dsp:spPr>
        <a:xfrm rot="10800000">
          <a:off x="1606324" y="524544"/>
          <a:ext cx="5960987" cy="419492"/>
        </a:xfrm>
        <a:prstGeom prst="homePlat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8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Conception</a:t>
          </a:r>
          <a:endParaRPr lang="fr-FR" sz="1900" kern="1200" dirty="0"/>
        </a:p>
      </dsp:txBody>
      <dsp:txXfrm rot="10800000">
        <a:off x="1711197" y="524544"/>
        <a:ext cx="5856114" cy="419492"/>
      </dsp:txXfrm>
    </dsp:sp>
    <dsp:sp modelId="{DB07B2E5-1EC7-44A5-BA39-9CD66FEB1F38}">
      <dsp:nvSpPr>
        <dsp:cNvPr id="0" name=""/>
        <dsp:cNvSpPr/>
      </dsp:nvSpPr>
      <dsp:spPr>
        <a:xfrm>
          <a:off x="1396578" y="524544"/>
          <a:ext cx="419492" cy="41949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3000" r="-33000"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EFE6F8D4-2537-4FC1-ADBE-D36D254BF3C3}">
      <dsp:nvSpPr>
        <dsp:cNvPr id="0" name=""/>
        <dsp:cNvSpPr/>
      </dsp:nvSpPr>
      <dsp:spPr>
        <a:xfrm rot="10800000">
          <a:off x="1606324" y="1048910"/>
          <a:ext cx="5960987" cy="419492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8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 err="1"/>
            <a:t>Technelogie</a:t>
          </a:r>
          <a:endParaRPr lang="fr-FR" sz="1900" kern="1200" dirty="0"/>
        </a:p>
      </dsp:txBody>
      <dsp:txXfrm rot="10800000">
        <a:off x="1711197" y="1048910"/>
        <a:ext cx="5856114" cy="419492"/>
      </dsp:txXfrm>
    </dsp:sp>
    <dsp:sp modelId="{E234691E-9A30-4130-98AE-D22455389EC8}">
      <dsp:nvSpPr>
        <dsp:cNvPr id="0" name=""/>
        <dsp:cNvSpPr/>
      </dsp:nvSpPr>
      <dsp:spPr>
        <a:xfrm>
          <a:off x="1396578" y="1048910"/>
          <a:ext cx="419492" cy="41949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1689A-37DF-4C47-8737-377FA2C04806}">
      <dsp:nvSpPr>
        <dsp:cNvPr id="0" name=""/>
        <dsp:cNvSpPr/>
      </dsp:nvSpPr>
      <dsp:spPr>
        <a:xfrm rot="10800000">
          <a:off x="1619186" y="129"/>
          <a:ext cx="5960987" cy="470938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Structure</a:t>
          </a:r>
          <a:endParaRPr lang="fr-FR" sz="2100" kern="1200" dirty="0"/>
        </a:p>
      </dsp:txBody>
      <dsp:txXfrm rot="10800000">
        <a:off x="1736920" y="129"/>
        <a:ext cx="5843253" cy="470938"/>
      </dsp:txXfrm>
    </dsp:sp>
    <dsp:sp modelId="{11D924C4-4C7D-4AFB-8E9F-9B594355F29C}">
      <dsp:nvSpPr>
        <dsp:cNvPr id="0" name=""/>
        <dsp:cNvSpPr/>
      </dsp:nvSpPr>
      <dsp:spPr>
        <a:xfrm>
          <a:off x="1383717" y="129"/>
          <a:ext cx="470938" cy="4709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0000" r="-50000"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EC33F6C0-BCDB-48D5-BF1F-A56C31A6D81D}">
      <dsp:nvSpPr>
        <dsp:cNvPr id="0" name=""/>
        <dsp:cNvSpPr/>
      </dsp:nvSpPr>
      <dsp:spPr>
        <a:xfrm rot="10800000">
          <a:off x="1619186" y="588802"/>
          <a:ext cx="5960987" cy="470938"/>
        </a:xfrm>
        <a:prstGeom prst="homePlat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Demonstration</a:t>
          </a:r>
          <a:endParaRPr lang="fr-FR" sz="2100" kern="1200" dirty="0"/>
        </a:p>
      </dsp:txBody>
      <dsp:txXfrm rot="10800000">
        <a:off x="1736920" y="588802"/>
        <a:ext cx="5843253" cy="470938"/>
      </dsp:txXfrm>
    </dsp:sp>
    <dsp:sp modelId="{97A93111-F378-4220-93EC-2B2F38515AF2}">
      <dsp:nvSpPr>
        <dsp:cNvPr id="0" name=""/>
        <dsp:cNvSpPr/>
      </dsp:nvSpPr>
      <dsp:spPr>
        <a:xfrm>
          <a:off x="1383717" y="588802"/>
          <a:ext cx="470938" cy="4709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5390E-44D9-4A39-BF01-D626E089247F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88598-0A3F-4BE4-95F9-5AB19B8D3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2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34E31-70F6-48D5-A5FD-F3D4C18AE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7C5BA0-9836-4F62-94D8-7BB500AF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E4A00-3DA0-4A8A-823B-23B51BC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89471-2BA1-4A0D-A0C6-C1B98B9C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CEE199-9FFE-49F9-9A34-48DE17D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4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F3387-034B-41A6-A501-908174AC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8C2882-4D70-45BF-9992-9EFCB988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979AC-E303-483E-9D22-CAB70F6A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34F0C-2E8C-49B1-9249-FC7B5328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00919-C593-43C8-9459-9FAB0B00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1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9D8E0-01B3-4DBA-95E3-5CA429450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72FC6A-56F5-402E-8447-0330294E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05C21-B1BC-47B9-945C-6485B01B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F983F-D62A-47E7-80EA-A4E512DA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AF230-8647-4E5F-AA9F-20B5A545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9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1"/>
            <a:ext cx="3296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67501"/>
            <a:ext cx="329600" cy="14115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/>
          <p:nvPr/>
        </p:nvSpPr>
        <p:spPr>
          <a:xfrm>
            <a:off x="0" y="2071207"/>
            <a:ext cx="329600" cy="20436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3" name="Shape 73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4" name="Shape 74"/>
          <p:cNvSpPr/>
          <p:nvPr/>
        </p:nvSpPr>
        <p:spPr>
          <a:xfrm>
            <a:off x="0" y="4922001"/>
            <a:ext cx="3296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460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856A5-4F7C-4632-A209-81079E3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02F4F-835F-47D9-B923-4733DC34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31A73-BE74-4066-A1F7-7F52EAA8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A814E-B933-431E-A82F-59DB26DE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AD7B2-036B-400E-823F-DAAA184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7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A37E-1D3D-457A-BCA4-CE67F97D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4FAEB7-A032-424A-AB1C-2E568001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2F07C-F50B-44FD-8066-91016675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67C32-1ACD-4CEB-8AAB-D69189D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65CD0-3D59-47D6-888D-122F85B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36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4DC41-8C97-4E84-9606-CF20E7CC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63C6E-6FBA-4D28-B650-25CFE0310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D899E9-0A13-4C80-AB62-5C17752B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3E1E4C-6BD2-4C22-AEB2-1E9AB05E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277DC-B6D9-4EBD-B1B3-FE279E0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E30FC-CE00-4E96-AF85-3EBEB31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D357B-806C-4DC3-A91F-8B90797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577D9-904C-443A-8BB8-EE7C3C3A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8A6F6C-F734-49A2-A900-1FC7547FD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2746-9427-4B39-90B2-AF5146C26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538671-C28D-422F-BAA7-DCD939303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ECBC40-A384-40E6-AA50-4BBBE7E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82194C-DD82-4A5B-9926-0148C6C0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43A95A-27B3-4CD6-908F-78D5A57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97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FE5A1-C36E-4710-BC9A-BAF7A3F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16DDF1-6406-4753-811B-52C221E4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23A14-4FCC-4ECF-9C4F-5DC626EE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D6C59-5070-42E4-8281-D838A133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6EBC11-3E69-48A8-A433-72C08B02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ECC3D6-7EB1-4922-8816-A6E209DE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49B971-CA4E-4F9A-AC9F-588D62FE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2938-BB2E-4B1F-BE27-F12AC4A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B9E6D-E231-472B-84B0-F82EAFE6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18A89-9638-4439-B713-9BA7A14A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F1457-1D16-4D2E-A6CA-FE0646A8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7AC001-1A23-4FB0-9084-0EF70E8B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253DBD-05B0-4C57-A318-6CA297FF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2778F-5C77-451A-BAF2-2277544E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0F2FAA-CF4D-4525-ADAD-F123B080A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E7011-E9B3-445A-9EBB-092D6E04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4412DC-0358-43B4-9AD9-CA8B2FB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61181B-194D-4A64-A19B-AEE56B67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57B5D-461A-4712-A664-A8E8871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4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AF26EE-78B0-4EA9-A2E7-EFD6683F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160C6-1467-49B0-9EBF-C33F4F6B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DDE41A-F873-44A5-8C11-D1CC950E3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E83A-B6C6-4057-A552-5AB8EC6CB0F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862D9-0B5E-4222-8430-1F77FE1E2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A0E4A-E067-4D29-BAA9-6393CC36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597B-90E3-40FF-8738-A6CC88EF4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4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3A209B1-BA5F-4A36-9C48-BFA1217C59F2}"/>
              </a:ext>
            </a:extLst>
          </p:cNvPr>
          <p:cNvSpPr/>
          <p:nvPr/>
        </p:nvSpPr>
        <p:spPr>
          <a:xfrm>
            <a:off x="1696065" y="840658"/>
            <a:ext cx="8495070" cy="811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Pr</a:t>
            </a:r>
            <a:r>
              <a:rPr lang="fr-FR" dirty="0" err="1"/>
              <a:t>ésentation</a:t>
            </a:r>
            <a:r>
              <a:rPr lang="fr-FR" dirty="0"/>
              <a:t> de mini-projet python</a:t>
            </a:r>
            <a:r>
              <a:rPr lang="en-CA" dirty="0"/>
              <a:t>(</a:t>
            </a:r>
            <a:r>
              <a:rPr lang="fr-FR" dirty="0" err="1"/>
              <a:t>django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en-CA" dirty="0"/>
              <a:t>)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C3C55A-3190-4A61-B11B-DF92EB7140F2}"/>
              </a:ext>
            </a:extLst>
          </p:cNvPr>
          <p:cNvSpPr/>
          <p:nvPr/>
        </p:nvSpPr>
        <p:spPr>
          <a:xfrm>
            <a:off x="2000865" y="1651819"/>
            <a:ext cx="8042787" cy="2691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dirty="0" err="1">
                <a:solidFill>
                  <a:schemeClr val="accent6">
                    <a:lumMod val="50000"/>
                  </a:schemeClr>
                </a:solidFill>
              </a:rPr>
              <a:t>Systeme</a:t>
            </a:r>
            <a:r>
              <a:rPr lang="en-CA" sz="3200" dirty="0">
                <a:solidFill>
                  <a:schemeClr val="accent6">
                    <a:lumMod val="50000"/>
                  </a:schemeClr>
                </a:solidFill>
              </a:rPr>
              <a:t> de Gestion des Notes des </a:t>
            </a:r>
            <a:r>
              <a:rPr lang="en-CA" sz="3200" dirty="0" err="1">
                <a:solidFill>
                  <a:schemeClr val="accent6">
                    <a:lumMod val="50000"/>
                  </a:schemeClr>
                </a:solidFill>
              </a:rPr>
              <a:t>Etudiants</a:t>
            </a:r>
            <a:r>
              <a:rPr lang="en-CA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fr-F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68F17B27-D92D-4630-91F8-33F374428149}"/>
              </a:ext>
            </a:extLst>
          </p:cNvPr>
          <p:cNvSpPr/>
          <p:nvPr/>
        </p:nvSpPr>
        <p:spPr>
          <a:xfrm>
            <a:off x="3392129" y="6209071"/>
            <a:ext cx="5324168" cy="44245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Realis</a:t>
            </a:r>
            <a:r>
              <a:rPr lang="fr-FR" dirty="0"/>
              <a:t>é par </a:t>
            </a:r>
            <a:r>
              <a:rPr lang="en-CA" dirty="0" err="1"/>
              <a:t>M’Hamed</a:t>
            </a:r>
            <a:r>
              <a:rPr lang="en-CA" dirty="0"/>
              <a:t> </a:t>
            </a:r>
            <a:r>
              <a:rPr lang="en-CA" dirty="0" err="1"/>
              <a:t>Badi</a:t>
            </a:r>
            <a:r>
              <a:rPr lang="en-CA" dirty="0"/>
              <a:t>  IE19281 @2022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8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4BC2ABB-A6AB-406F-BBE3-F18835B0182F}"/>
              </a:ext>
            </a:extLst>
          </p:cNvPr>
          <p:cNvSpPr/>
          <p:nvPr/>
        </p:nvSpPr>
        <p:spPr>
          <a:xfrm>
            <a:off x="4775200" y="393700"/>
            <a:ext cx="2654300" cy="6477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Demonstration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188BCF2-BB91-49EC-96F5-507C37C2F874}"/>
              </a:ext>
            </a:extLst>
          </p:cNvPr>
          <p:cNvSpPr/>
          <p:nvPr/>
        </p:nvSpPr>
        <p:spPr>
          <a:xfrm>
            <a:off x="4292600" y="2692400"/>
            <a:ext cx="330200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>
                <a:solidFill>
                  <a:schemeClr val="tx1"/>
                </a:solidFill>
              </a:rPr>
              <a:t>  </a:t>
            </a:r>
            <a:r>
              <a:rPr lang="fr-FR" sz="6600" b="1" dirty="0">
                <a:solidFill>
                  <a:schemeClr val="tx1"/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210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67 -0.37315 L -0.09167 -0.37315 C -0.08516 -0.37199 -0.07852 -0.3713 -0.07187 -0.36944 C -0.0694 -0.36898 -0.06706 -0.36667 -0.06458 -0.36574 C -0.06055 -0.36435 -0.05625 -0.36343 -0.05208 -0.36204 C -0.05 -0.36157 -0.04792 -0.36111 -0.04583 -0.36018 C -0.04062 -0.35787 -0.0431 -0.35926 -0.03854 -0.35648 C -0.03919 -0.35 -0.03932 -0.34583 -0.04062 -0.33981 C -0.04128 -0.3375 -0.04219 -0.33495 -0.04271 -0.33241 C -0.04323 -0.33079 -0.04336 -0.3287 -0.04375 -0.32685 C -0.04557 -0.32014 -0.04727 -0.31111 -0.05104 -0.30648 C -0.05208 -0.30555 -0.05312 -0.30532 -0.05417 -0.30463 C -0.05521 -0.30347 -0.06003 -0.29676 -0.06146 -0.29537 C -0.0625 -0.29468 -0.06367 -0.29444 -0.06458 -0.29352 C -0.0668 -0.2919 -0.06875 -0.28981 -0.07083 -0.28796 C -0.0737 -0.28194 -0.07604 -0.27523 -0.07917 -0.26944 C -0.08021 -0.26759 -0.08151 -0.2662 -0.08229 -0.26389 C -0.0832 -0.2618 -0.08359 -0.25903 -0.08437 -0.25648 C -0.08542 -0.25393 -0.08646 -0.25162 -0.0875 -0.24907 C -0.08789 -0.24722 -0.08815 -0.24537 -0.08854 -0.24352 C -0.09271 -0.22917 -0.08906 -0.24653 -0.09167 -0.23241 C -0.09036 -0.23194 -0.08893 -0.23148 -0.0875 -0.23055 C -0.08542 -0.22963 -0.08346 -0.22801 -0.08125 -0.22685 C -0.06771 -0.22083 -0.07292 -0.22384 -0.06562 -0.21944 C -0.05911 -0.22014 -0.05247 -0.22037 -0.04583 -0.2213 C -0.04414 -0.22176 -0.04154 -0.22593 -0.04062 -0.22315 C -0.03932 -0.21898 -0.04102 -0.21319 -0.04167 -0.20833 C -0.04206 -0.20579 -0.04323 -0.20347 -0.04375 -0.20093 C -0.04492 -0.19676 -0.04596 -0.19236 -0.04687 -0.18796 C -0.04779 -0.18449 -0.04831 -0.18055 -0.04896 -0.17685 C -0.04961 -0.17384 -0.05039 -0.17083 -0.05104 -0.16759 C -0.05312 -0.14236 -0.05052 -0.16481 -0.05417 -0.14722 C -0.05469 -0.14491 -0.05469 -0.14236 -0.05521 -0.13981 C -0.05573 -0.13796 -0.05729 -0.13426 -0.05729 -0.13426 L -0.04583 -0.04352 " pathEditMode="relative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EA7C87F-66D4-4499-B739-3B486CFB9C55}"/>
              </a:ext>
            </a:extLst>
          </p:cNvPr>
          <p:cNvSpPr/>
          <p:nvPr/>
        </p:nvSpPr>
        <p:spPr>
          <a:xfrm>
            <a:off x="4627418" y="512619"/>
            <a:ext cx="2937163" cy="623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i="1" dirty="0">
                <a:solidFill>
                  <a:schemeClr val="tx1"/>
                </a:solidFill>
              </a:rPr>
              <a:t>PLAN</a:t>
            </a:r>
            <a:endParaRPr lang="fr-FR" sz="4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7858CE8-872A-42AA-AAC7-43BB408E0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65088"/>
              </p:ext>
            </p:extLst>
          </p:nvPr>
        </p:nvGraphicFramePr>
        <p:xfrm>
          <a:off x="1925781" y="2064328"/>
          <a:ext cx="8963891" cy="146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FD5156D-7C8C-43A9-A3F0-F08A177F5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917388"/>
              </p:ext>
            </p:extLst>
          </p:nvPr>
        </p:nvGraphicFramePr>
        <p:xfrm>
          <a:off x="1925781" y="3685310"/>
          <a:ext cx="8963891" cy="1059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498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05936D-7FD5-4FA4-AEEA-A8DCBFD2E08B}"/>
              </a:ext>
            </a:extLst>
          </p:cNvPr>
          <p:cNvSpPr/>
          <p:nvPr/>
        </p:nvSpPr>
        <p:spPr>
          <a:xfrm>
            <a:off x="4391890" y="623455"/>
            <a:ext cx="3075710" cy="7481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Objective</a:t>
            </a:r>
            <a:endParaRPr lang="fr-F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209FC35-7691-4835-BA39-8706A9E93395}"/>
              </a:ext>
            </a:extLst>
          </p:cNvPr>
          <p:cNvSpPr/>
          <p:nvPr/>
        </p:nvSpPr>
        <p:spPr>
          <a:xfrm>
            <a:off x="4827154" y="484909"/>
            <a:ext cx="2798618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Conception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1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DCB943-0CC2-41BD-8A3D-D7762D497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257175"/>
            <a:ext cx="11430000" cy="66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5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844" y="2786962"/>
            <a:ext cx="739559" cy="7395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621" y="1576893"/>
            <a:ext cx="1345324" cy="8408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9348" y="4554042"/>
            <a:ext cx="1500499" cy="7742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083" y="4643194"/>
            <a:ext cx="1373351" cy="913902"/>
          </a:xfrm>
          <a:prstGeom prst="rect">
            <a:avLst/>
          </a:prstGeom>
        </p:spPr>
      </p:pic>
      <p:sp>
        <p:nvSpPr>
          <p:cNvPr id="7" name="Shape 207"/>
          <p:cNvSpPr/>
          <p:nvPr/>
        </p:nvSpPr>
        <p:spPr>
          <a:xfrm>
            <a:off x="5089965" y="2244209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207"/>
          <p:cNvSpPr/>
          <p:nvPr/>
        </p:nvSpPr>
        <p:spPr>
          <a:xfrm>
            <a:off x="7848238" y="952939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207"/>
          <p:cNvSpPr/>
          <p:nvPr/>
        </p:nvSpPr>
        <p:spPr>
          <a:xfrm>
            <a:off x="2139030" y="3973598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6096" y="1529532"/>
            <a:ext cx="1180240" cy="785396"/>
          </a:xfrm>
          <a:prstGeom prst="rect">
            <a:avLst/>
          </a:prstGeom>
        </p:spPr>
      </p:pic>
      <p:sp>
        <p:nvSpPr>
          <p:cNvPr id="11" name="Shape 207"/>
          <p:cNvSpPr/>
          <p:nvPr/>
        </p:nvSpPr>
        <p:spPr>
          <a:xfrm>
            <a:off x="2335099" y="95806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207"/>
          <p:cNvSpPr/>
          <p:nvPr/>
        </p:nvSpPr>
        <p:spPr>
          <a:xfrm>
            <a:off x="7806195" y="4151382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4E8F725-A201-4D75-8482-A84B6342DCD4}"/>
              </a:ext>
            </a:extLst>
          </p:cNvPr>
          <p:cNvSpPr/>
          <p:nvPr/>
        </p:nvSpPr>
        <p:spPr>
          <a:xfrm>
            <a:off x="4686300" y="144894"/>
            <a:ext cx="2819400" cy="598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Technelogies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897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8349" y="2776408"/>
            <a:ext cx="981131" cy="9135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0604" y="1460341"/>
            <a:ext cx="783484" cy="9237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6743" y="4378335"/>
            <a:ext cx="1125709" cy="1125709"/>
          </a:xfrm>
          <a:prstGeom prst="rect">
            <a:avLst/>
          </a:prstGeom>
        </p:spPr>
      </p:pic>
      <p:sp>
        <p:nvSpPr>
          <p:cNvPr id="7" name="Shape 207"/>
          <p:cNvSpPr/>
          <p:nvPr/>
        </p:nvSpPr>
        <p:spPr>
          <a:xfrm>
            <a:off x="5089965" y="2244209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207"/>
          <p:cNvSpPr/>
          <p:nvPr/>
        </p:nvSpPr>
        <p:spPr>
          <a:xfrm>
            <a:off x="7848238" y="952939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207"/>
          <p:cNvSpPr/>
          <p:nvPr/>
        </p:nvSpPr>
        <p:spPr>
          <a:xfrm>
            <a:off x="2139030" y="3973598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6096" y="1740860"/>
            <a:ext cx="1180240" cy="362740"/>
          </a:xfrm>
          <a:prstGeom prst="rect">
            <a:avLst/>
          </a:prstGeom>
        </p:spPr>
      </p:pic>
      <p:sp>
        <p:nvSpPr>
          <p:cNvPr id="11" name="Shape 207"/>
          <p:cNvSpPr/>
          <p:nvPr/>
        </p:nvSpPr>
        <p:spPr>
          <a:xfrm>
            <a:off x="2335099" y="95806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4E17F8-FE2B-4FFE-8896-5B6C544AE478}"/>
              </a:ext>
            </a:extLst>
          </p:cNvPr>
          <p:cNvSpPr/>
          <p:nvPr/>
        </p:nvSpPr>
        <p:spPr>
          <a:xfrm>
            <a:off x="4686300" y="144894"/>
            <a:ext cx="2819400" cy="598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Technelogies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57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68B1ABB-B0B7-460B-857E-13732F2F9CD2}"/>
              </a:ext>
            </a:extLst>
          </p:cNvPr>
          <p:cNvSpPr/>
          <p:nvPr/>
        </p:nvSpPr>
        <p:spPr>
          <a:xfrm>
            <a:off x="4457700" y="393700"/>
            <a:ext cx="27432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Structure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CDE6F59F-4868-4272-A891-CDA239CD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8396"/>
              </p:ext>
            </p:extLst>
          </p:nvPr>
        </p:nvGraphicFramePr>
        <p:xfrm>
          <a:off x="2133600" y="719665"/>
          <a:ext cx="8026400" cy="576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4627306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4224679"/>
                    </a:ext>
                  </a:extLst>
                </a:gridCol>
              </a:tblGrid>
              <a:tr h="900048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Les taches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sz="2400" b="0" dirty="0" err="1"/>
                        <a:t>L’Etat</a:t>
                      </a:r>
                      <a:r>
                        <a:rPr lang="en-CA" sz="2400" b="0" dirty="0"/>
                        <a:t> du </a:t>
                      </a:r>
                      <a:r>
                        <a:rPr lang="en-CA" sz="2400" b="0" dirty="0" err="1"/>
                        <a:t>tache</a:t>
                      </a:r>
                      <a:endParaRPr lang="fr-FR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18163"/>
                  </a:ext>
                </a:extLst>
              </a:tr>
              <a:tr h="486421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CA" sz="2000" b="1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Admin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2000" b="1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CA" sz="1200" b="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Authentifier</a:t>
                      </a:r>
                      <a:endParaRPr lang="en-CA" sz="1200" b="0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CA" sz="1600" b="0" dirty="0">
                        <a:latin typeface="Corbel" panose="020B0503020204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CA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CRUD(</a:t>
                      </a:r>
                      <a:r>
                        <a:rPr lang="en-CA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</a:t>
                      </a:r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é, mettre à jour, supprimer</a:t>
                      </a:r>
                      <a:r>
                        <a:rPr lang="en-CA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CA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l’etudiant</a:t>
                      </a:r>
                      <a:r>
                        <a:rPr lang="en-CA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 matière, la </a:t>
                      </a:r>
                      <a:r>
                        <a:rPr lang="en-CA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filiere</a:t>
                      </a:r>
                      <a:r>
                        <a:rPr lang="en-CA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 note, et la </a:t>
                      </a:r>
                      <a:r>
                        <a:rPr lang="en-CA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combinaison</a:t>
                      </a:r>
                      <a:r>
                        <a:rPr lang="en-CA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 matière et note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Changer son mot de passe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deconnecter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dirty="0"/>
                    </a:p>
                    <a:p>
                      <a:r>
                        <a:rPr lang="fr-FR" sz="2000" b="1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Etudiant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fr-FR" sz="20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2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fr-FR" sz="12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fr-FR" sz="1400" b="1" u="none" dirty="0"/>
                        <a:t> </a:t>
                      </a:r>
                      <a:r>
                        <a:rPr lang="fr-FR" sz="1200" b="0" u="none" dirty="0"/>
                        <a:t>avoir son </a:t>
                      </a:r>
                      <a:r>
                        <a:rPr lang="fr-FR" sz="1200" b="0" u="none" dirty="0" err="1"/>
                        <a:t>resultat</a:t>
                      </a:r>
                      <a:endParaRPr lang="fr-FR" sz="1200" b="0" u="none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200" b="0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u="none" dirty="0" err="1"/>
                        <a:t>Telecharger</a:t>
                      </a:r>
                      <a:r>
                        <a:rPr lang="fr-FR" sz="1200" b="0" u="none" dirty="0"/>
                        <a:t> son </a:t>
                      </a:r>
                      <a:r>
                        <a:rPr lang="fr-FR" sz="1200" b="0" u="none" dirty="0" err="1"/>
                        <a:t>resultat</a:t>
                      </a:r>
                      <a:r>
                        <a:rPr lang="fr-FR" sz="1200" b="0" u="none" dirty="0"/>
                        <a:t> sous forme PDF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200" b="0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u="none" dirty="0" err="1"/>
                        <a:t>deconnecter</a:t>
                      </a:r>
                      <a:endParaRPr lang="fr-FR" sz="1200" b="0" u="non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17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60C1E3D-444F-4B08-AE60-191F01998047}"/>
              </a:ext>
            </a:extLst>
          </p:cNvPr>
          <p:cNvSpPr/>
          <p:nvPr/>
        </p:nvSpPr>
        <p:spPr>
          <a:xfrm>
            <a:off x="429491" y="1607126"/>
            <a:ext cx="1704109" cy="4980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Structure du projet</a:t>
            </a:r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9005D01F-2304-44C0-AA20-EA3A90EDED0E}"/>
              </a:ext>
            </a:extLst>
          </p:cNvPr>
          <p:cNvSpPr/>
          <p:nvPr/>
        </p:nvSpPr>
        <p:spPr>
          <a:xfrm>
            <a:off x="6137562" y="1757363"/>
            <a:ext cx="951345" cy="3114146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026CD5-123A-48E9-9326-56E74FBD14C3}"/>
              </a:ext>
            </a:extLst>
          </p:cNvPr>
          <p:cNvSpPr/>
          <p:nvPr/>
        </p:nvSpPr>
        <p:spPr>
          <a:xfrm>
            <a:off x="7130471" y="2936776"/>
            <a:ext cx="2844800" cy="6650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solidFill>
                  <a:schemeClr val="accent6">
                    <a:lumMod val="50000"/>
                  </a:schemeClr>
                </a:solidFill>
              </a:rPr>
              <a:t>termin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é</a:t>
            </a: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C536C6BD-C318-4EA9-BC0A-44CA1D5A5C66}"/>
              </a:ext>
            </a:extLst>
          </p:cNvPr>
          <p:cNvSpPr/>
          <p:nvPr/>
        </p:nvSpPr>
        <p:spPr>
          <a:xfrm>
            <a:off x="6095999" y="5000624"/>
            <a:ext cx="1034472" cy="12858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FA6EB66-8E82-4106-A140-526FEC7CC814}"/>
              </a:ext>
            </a:extLst>
          </p:cNvPr>
          <p:cNvSpPr/>
          <p:nvPr/>
        </p:nvSpPr>
        <p:spPr>
          <a:xfrm>
            <a:off x="7130471" y="5366482"/>
            <a:ext cx="2844800" cy="5541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Non!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9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102</Words>
  <Application>Microsoft Office PowerPoint</Application>
  <PresentationFormat>Grand écran</PresentationFormat>
  <Paragraphs>41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Source Sans Pro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39</cp:revision>
  <dcterms:created xsi:type="dcterms:W3CDTF">2022-01-23T20:17:51Z</dcterms:created>
  <dcterms:modified xsi:type="dcterms:W3CDTF">2022-01-25T09:11:07Z</dcterms:modified>
</cp:coreProperties>
</file>