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82CA-F23F-466D-A14D-400D7A744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09E26-E175-45A7-846D-027DC9B6E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B6447-921D-4355-9786-ED8616D9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584E-1DA2-4D4B-9A0A-D670DD2D4A4A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B2131-BA88-4DAC-A9F9-129F7451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13408-66CA-4B4B-8F9D-48C0D157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BE49-4EFF-4D28-AE9F-7D1B2A70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0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BD14-8379-48D0-BF30-229E8C39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5C4F5-91C8-431B-943F-DD966FA94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AA691-2F99-4AF5-ACC9-0A3643BE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584E-1DA2-4D4B-9A0A-D670DD2D4A4A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AF27A-78A7-4EEB-8AF6-0508E50C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83218-B97F-47A8-95A0-E9972BB5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BE49-4EFF-4D28-AE9F-7D1B2A70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C7204C-808C-44D9-9A38-1E7CC0ED3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EA7B5-A422-4D85-AA96-F5BC7F469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ADF73-9711-4B4C-AAFB-BDC647C3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584E-1DA2-4D4B-9A0A-D670DD2D4A4A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C60FF-D49C-4ED4-9E20-635D65B7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372F8-04BA-4677-9768-2E6BB481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BE49-4EFF-4D28-AE9F-7D1B2A70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0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ED0B-D992-4C86-B667-773D02A2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5630E-E1AE-4B2A-A576-1E575BD0F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334AF-B36B-4438-87D1-2DEF5384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584E-1DA2-4D4B-9A0A-D670DD2D4A4A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B7BE-F151-4F46-A447-7F46BCD2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9473D-7222-40DA-8452-29A2D9EE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BE49-4EFF-4D28-AE9F-7D1B2A70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3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700B-B4B6-40DA-9730-956FE6FCB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343EA-9E46-414C-9EBB-AC54C22EA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05516-D067-47FF-AD5B-0BF3094D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584E-1DA2-4D4B-9A0A-D670DD2D4A4A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0E362-114C-4B7E-93DB-8C8552CC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40FDA-88AE-44E5-9979-2F0E3252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BE49-4EFF-4D28-AE9F-7D1B2A70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1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E572-4CC9-4AE4-8C9E-725EFA706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3A703-7A61-4AAD-BD4A-E3939C31F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B451-A11B-4328-AE8F-DAA79CF3F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C0CFB-C060-43BB-A3CD-391F1CA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584E-1DA2-4D4B-9A0A-D670DD2D4A4A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A0863-6B7C-4EA6-9F19-13082364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23E9C-D92B-467F-97B4-6197B595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BE49-4EFF-4D28-AE9F-7D1B2A70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3BFD-E6F2-45E5-9FBA-65A3587C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4D7CD-938D-47F8-8639-007071A5D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970FD-D45C-4EDD-BB9C-69066AE1F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05E7B-CAEC-4FAD-930A-219CA892B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15F40-7C99-4AC4-AA94-C5550285B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1FBCE-2EC0-4529-90D2-C2A91817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584E-1DA2-4D4B-9A0A-D670DD2D4A4A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F0191-0D2D-41B0-B3CE-503F88CA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9FAC46-EB96-4F1F-9433-C74A8307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BE49-4EFF-4D28-AE9F-7D1B2A70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6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332C-463D-4ED0-9DB3-20FBE2D7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995C9D-66FE-42DF-AA8A-F262AE83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584E-1DA2-4D4B-9A0A-D670DD2D4A4A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1C8AB-E5D0-44C8-B95A-61285E70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912A1-6028-4E38-92EF-3B7B4258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BE49-4EFF-4D28-AE9F-7D1B2A70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6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4AEF7-78E2-4FF0-8CCE-215B4F84A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584E-1DA2-4D4B-9A0A-D670DD2D4A4A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17C6A-9204-48B6-A415-EF75A1E5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AC0F4-1F1A-4426-9F1C-A51884EF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BE49-4EFF-4D28-AE9F-7D1B2A70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9B22-9D61-495A-922F-DEB4356D5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C2A73-3EAA-4E0E-8B9B-A45B4272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B361C-DEEF-4DBE-8BAE-615034E20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5467F-29A8-4E80-BDB9-F24495C3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584E-1DA2-4D4B-9A0A-D670DD2D4A4A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5355D-B794-4A6F-863A-96157D89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442B6-811C-4CDB-AA5A-C439A8F4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BE49-4EFF-4D28-AE9F-7D1B2A70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7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010E-FA98-4921-8AEF-227710DFB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AC3B4-742B-4A34-8CA3-981117D0A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79F5F-DF0C-468F-8894-52DA1D830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D3640-0B19-4F1F-B4B2-7E8ADEE7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584E-1DA2-4D4B-9A0A-D670DD2D4A4A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99EDE-311F-421D-AB0D-84629FC2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5CDE6-5C46-4F8B-A8C0-BEDABA58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BE49-4EFF-4D28-AE9F-7D1B2A70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7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9DB32-202C-44BD-86D7-74BC9495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02E04-6F7A-44C3-92B7-C2A234574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01B21-3839-453E-9542-E1DBFF943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2584E-1DA2-4D4B-9A0A-D670DD2D4A4A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A7A84-B30E-4484-BA9C-0D9437C83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EDAF8-7CF4-4BFE-B8C2-F9263A030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EBE49-4EFF-4D28-AE9F-7D1B2A70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4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FE581C-C160-4444-841B-0E8D12E29FD1}"/>
              </a:ext>
            </a:extLst>
          </p:cNvPr>
          <p:cNvSpPr/>
          <p:nvPr/>
        </p:nvSpPr>
        <p:spPr>
          <a:xfrm>
            <a:off x="1618374" y="293621"/>
            <a:ext cx="1779165" cy="931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82B2FF-6C02-4D49-BCB2-A070740B2BD6}"/>
              </a:ext>
            </a:extLst>
          </p:cNvPr>
          <p:cNvSpPr/>
          <p:nvPr/>
        </p:nvSpPr>
        <p:spPr>
          <a:xfrm>
            <a:off x="4335359" y="272643"/>
            <a:ext cx="1774272" cy="931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D4E9A6-E26F-4411-B027-4F0BA8636422}"/>
              </a:ext>
            </a:extLst>
          </p:cNvPr>
          <p:cNvSpPr/>
          <p:nvPr/>
        </p:nvSpPr>
        <p:spPr>
          <a:xfrm>
            <a:off x="1626411" y="2816602"/>
            <a:ext cx="1779167" cy="931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BookManager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67264A-5FE5-410F-A42D-0F6FDE02025A}"/>
              </a:ext>
            </a:extLst>
          </p:cNvPr>
          <p:cNvSpPr/>
          <p:nvPr/>
        </p:nvSpPr>
        <p:spPr>
          <a:xfrm>
            <a:off x="1618374" y="1537286"/>
            <a:ext cx="1779165" cy="931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BookFileReader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D5609-99A8-44D7-96DB-7DED5CD1564B}"/>
              </a:ext>
            </a:extLst>
          </p:cNvPr>
          <p:cNvSpPr/>
          <p:nvPr/>
        </p:nvSpPr>
        <p:spPr>
          <a:xfrm>
            <a:off x="4330464" y="2814519"/>
            <a:ext cx="1779167" cy="955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AccountManager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428EB2-3358-42A1-BC32-D80295A5FF2B}"/>
              </a:ext>
            </a:extLst>
          </p:cNvPr>
          <p:cNvSpPr/>
          <p:nvPr/>
        </p:nvSpPr>
        <p:spPr>
          <a:xfrm>
            <a:off x="4316833" y="1543581"/>
            <a:ext cx="1779166" cy="931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AccountFileReader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7F049E-9ABD-4F71-8759-9818BE366511}"/>
              </a:ext>
            </a:extLst>
          </p:cNvPr>
          <p:cNvSpPr/>
          <p:nvPr/>
        </p:nvSpPr>
        <p:spPr>
          <a:xfrm>
            <a:off x="3138181" y="4133675"/>
            <a:ext cx="1779167" cy="63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B850A3-2ED7-4B2C-B85C-3B233C8E4EF0}"/>
              </a:ext>
            </a:extLst>
          </p:cNvPr>
          <p:cNvSpPr/>
          <p:nvPr/>
        </p:nvSpPr>
        <p:spPr>
          <a:xfrm>
            <a:off x="3138181" y="5130913"/>
            <a:ext cx="1779167" cy="63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Administrator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8FE2D9-F047-4BD7-BBC9-775B94137BFD}"/>
              </a:ext>
            </a:extLst>
          </p:cNvPr>
          <p:cNvSpPr/>
          <p:nvPr/>
        </p:nvSpPr>
        <p:spPr>
          <a:xfrm>
            <a:off x="3540152" y="2816602"/>
            <a:ext cx="655737" cy="931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FDFA41-12E8-486F-B585-660E5B1F3ADA}"/>
              </a:ext>
            </a:extLst>
          </p:cNvPr>
          <p:cNvSpPr/>
          <p:nvPr/>
        </p:nvSpPr>
        <p:spPr>
          <a:xfrm>
            <a:off x="3164742" y="6029933"/>
            <a:ext cx="1779167" cy="53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1059053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WilliamUSER</dc:creator>
  <cp:lastModifiedBy>WilliamUSER</cp:lastModifiedBy>
  <cp:revision>3</cp:revision>
  <dcterms:created xsi:type="dcterms:W3CDTF">2017-12-10T14:54:55Z</dcterms:created>
  <dcterms:modified xsi:type="dcterms:W3CDTF">2017-12-11T00:35:33Z</dcterms:modified>
</cp:coreProperties>
</file>