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2" r:id="rId5"/>
    <p:sldId id="264" r:id="rId6"/>
    <p:sldId id="265" r:id="rId7"/>
    <p:sldId id="266" r:id="rId8"/>
    <p:sldId id="267" r:id="rId9"/>
    <p:sldId id="257" r:id="rId10"/>
    <p:sldId id="270" r:id="rId11"/>
    <p:sldId id="258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4660"/>
  </p:normalViewPr>
  <p:slideViewPr>
    <p:cSldViewPr snapToGrid="0">
      <p:cViewPr>
        <p:scale>
          <a:sx n="150" d="100"/>
          <a:sy n="150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FE9B-22DA-47EA-9ECD-018E48ACF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844B4-B01B-4F13-AABF-7D19F2CA5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D3AF2-126A-4A66-A057-A9B32E0B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3D80-39CB-4901-B94E-1E01F3DD43B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75C3-F912-4178-82EA-7EFBE1E8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22193-DA21-476C-859B-C130E739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F82-C490-4A57-A1C6-E342673F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DBA5-E4D3-4B4B-B900-FB09E467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DB28A-B4F1-422F-9112-9CA0179EF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AFED-559B-48BC-9638-26D06536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3D80-39CB-4901-B94E-1E01F3DD43B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0A280-D94C-4ECD-8D08-B4ABCD6D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0BD2-4DEA-4269-8883-DAEFFE97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F82-C490-4A57-A1C6-E342673F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2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14B32-6BDC-41CB-92A8-BE657AC72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7DF9E-0669-4521-851C-6C6ECBF54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8FC5-5449-48E6-96BF-3CBCA6F0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3D80-39CB-4901-B94E-1E01F3DD43B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AD2C3-028B-4F14-B26A-399B4DF4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CCE36-08E7-4B6B-AFA6-E324A8E7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F82-C490-4A57-A1C6-E342673F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FD12-378E-466C-970F-5AD049F7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0A53-467E-4583-AA00-D05FFA05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15F1-3A0E-4404-9FF4-E63D79B5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3D80-39CB-4901-B94E-1E01F3DD43B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F3375-9E65-4DD3-BB2E-F27C5294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EFF8-159B-4CD8-BD8E-BA454586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F82-C490-4A57-A1C6-E342673F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F2AC-64E1-4747-9165-825C144D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EE7A7-6B01-42DC-BD6C-36F6705F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07E6-D0B4-4DD3-9206-34266791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3D80-39CB-4901-B94E-1E01F3DD43B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E9544-0C9E-45BF-B71D-8B39A173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9CC7-5298-4A39-B232-9FA86874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F82-C490-4A57-A1C6-E342673F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0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1E66-C98E-447E-9C83-87DDB151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1B57-A28E-4CB5-BF39-FF83FB5B9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B27B7-85BA-467A-B70F-2D8CEA6DD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A7A6F-8BA2-4E2C-BE33-55FDFDDD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3D80-39CB-4901-B94E-1E01F3DD43B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BC134-7A77-4C08-9273-6AC4F8ED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5BA51-748E-433A-8FC1-D5124D78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F82-C490-4A57-A1C6-E342673F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2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57DA-4348-4E43-A92E-49BBA86A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C79AF-C9C4-491F-9B0F-7EFE5CEA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87013-A598-4F04-9A69-4C3A688F5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9D23A-0686-4698-BE4C-DDCD6824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68E7D-3A65-44AB-92F9-BFADE4CCA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48D49-672D-43EF-A9C0-D0F5B3A7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3D80-39CB-4901-B94E-1E01F3DD43B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4D449-4251-43CD-90B5-7C74284A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8DD86-9BCF-49FD-A3CA-6BDAED4B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F82-C490-4A57-A1C6-E342673F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5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5C32-B01D-4026-B936-F7DD6615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3B75D-10C4-4DAF-85F8-375A8B0A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3D80-39CB-4901-B94E-1E01F3DD43B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C8706-394D-4F8B-9E26-1AA580C5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275B5-EB74-4A8E-B699-66976EE2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F82-C490-4A57-A1C6-E342673F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4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F8FB6-2202-4E8F-8559-A061893A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3D80-39CB-4901-B94E-1E01F3DD43B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7AF2-718D-4FF4-B038-D98DC1F9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C745E-0DC6-42B3-A8DE-5A4F88C2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F82-C490-4A57-A1C6-E342673F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4B70-117E-4D48-AE73-813D6EC8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A00E-C467-4679-81DD-FF6D155A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D50DF-B548-4037-A3BA-0BAF4AFA6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BAEFE-D00F-4594-B431-00F5CEB4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3D80-39CB-4901-B94E-1E01F3DD43B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AE5AF-6A1C-4BAC-A2DD-139F13D8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0923-335F-4FF6-BB29-7BFC863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F82-C490-4A57-A1C6-E342673F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6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59F8-83E6-4677-BB15-607F8A65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23D0F-DFD2-4DBA-9B50-C6FEF021E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A741A-B4F0-470A-B135-C88261CF7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D7021-0023-4C50-A0E0-F83A4F2A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3D80-39CB-4901-B94E-1E01F3DD43B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E3019-6D2F-4964-8FB7-9AD459F3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06DDF-5447-4E2C-B6F5-AC248A4B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F82-C490-4A57-A1C6-E342673F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1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DC36B-3E30-43FA-BD8F-1F47D393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7942-64DF-4C8C-82CC-7788CAFB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667A-2DEB-4F08-8FCD-2500B8B23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3D80-39CB-4901-B94E-1E01F3DD43B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D3C2-1CFC-487A-BCC6-29E2E329A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8F42-A045-4B99-AACE-7436A7F83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EF82-C490-4A57-A1C6-E342673F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9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1F99-E981-4C61-AAFA-7A1D9FFA9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Robotics Studio MECE 4611</a:t>
            </a:r>
            <a:br>
              <a:rPr lang="en-US" dirty="0"/>
            </a:br>
            <a:r>
              <a:rPr lang="en-US" sz="4800" dirty="0"/>
              <a:t>Fall 2021,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DC5E2-8AA7-4E75-842A-AD2B33D2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William Xie</a:t>
            </a:r>
          </a:p>
          <a:p>
            <a:r>
              <a:rPr lang="en-US" dirty="0"/>
              <a:t>wx2214</a:t>
            </a:r>
          </a:p>
          <a:p>
            <a:r>
              <a:rPr lang="en-US" dirty="0"/>
              <a:t>Submission Date:</a:t>
            </a:r>
          </a:p>
          <a:p>
            <a:r>
              <a:rPr lang="en-US" dirty="0"/>
              <a:t>Grace Hours Used: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5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660C-ECF9-41C4-80DC-43DA1AA1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Concept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73BA5-FC66-4CCE-B525-042AB2AE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9" y="1002610"/>
            <a:ext cx="4912141" cy="53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7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660C-ECF9-41C4-80DC-43DA1AA1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Concept 3 – UFO / Flying Saucer</a:t>
            </a:r>
          </a:p>
        </p:txBody>
      </p:sp>
    </p:spTree>
    <p:extLst>
      <p:ext uri="{BB962C8B-B14F-4D97-AF65-F5344CB8AC3E}">
        <p14:creationId xmlns:p14="http://schemas.microsoft.com/office/powerpoint/2010/main" val="28505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660C-ECF9-41C4-80DC-43DA1AA1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Concept 4 – Tamagotchi</a:t>
            </a:r>
          </a:p>
        </p:txBody>
      </p:sp>
      <p:pic>
        <p:nvPicPr>
          <p:cNvPr id="5122" name="Picture 2" descr="No description available.">
            <a:extLst>
              <a:ext uri="{FF2B5EF4-FFF2-40B4-BE49-F238E27FC236}">
                <a16:creationId xmlns:a16="http://schemas.microsoft.com/office/drawing/2014/main" id="{B7F65F7D-5797-4D11-85F2-238051123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 b="12223"/>
          <a:stretch/>
        </p:blipFill>
        <p:spPr bwMode="auto">
          <a:xfrm>
            <a:off x="6910388" y="811212"/>
            <a:ext cx="385762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AF12-EE97-4AF8-A23A-67EEAC9F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42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9902-FAB4-4B9B-8B8E-F6CF7200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R. Chaichaowarat, D. F. P. Granados, J. Kinugawa and K.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Kosuge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"Passive knee exoskeleton using torsion spring for cycling assistance," </a:t>
            </a:r>
            <a:r>
              <a:rPr lang="en-US" sz="8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2017 IEEE/RSJ International Conference on Intelligent Robots and Systems (IROS)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2017, pp. 3069-3074,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10.1109/IROS.2017.8206146.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4221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660C-ECF9-41C4-80DC-43DA1AA1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Concept 1 - Little Kitten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9503A-E2E8-4B78-AA25-8BF7E86E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50" y="1728550"/>
            <a:ext cx="4239217" cy="340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5C5619-C2FB-463F-8228-173E2E37D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353" y="1684086"/>
            <a:ext cx="6698604" cy="4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9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660C-ECF9-41C4-80DC-43DA1AA1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Concept 1 - Inspiration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73735-D36D-4914-8279-B2833891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118" y="2049778"/>
            <a:ext cx="2529764" cy="27584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359E14-505F-4ACE-A2C5-AC5D7338B8EB}"/>
              </a:ext>
            </a:extLst>
          </p:cNvPr>
          <p:cNvSpPr txBox="1"/>
          <p:nvPr/>
        </p:nvSpPr>
        <p:spPr>
          <a:xfrm>
            <a:off x="4831118" y="5187950"/>
            <a:ext cx="252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cats, when they were kittens. I want to make a friend for them!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10BED-93EA-4363-BB2C-732DD94BA0AC}"/>
              </a:ext>
            </a:extLst>
          </p:cNvPr>
          <p:cNvSpPr txBox="1"/>
          <p:nvPr/>
        </p:nvSpPr>
        <p:spPr>
          <a:xfrm>
            <a:off x="10077450" y="6511925"/>
            <a:ext cx="2114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They would probably hate this robot.</a:t>
            </a:r>
          </a:p>
        </p:txBody>
      </p:sp>
    </p:spTree>
    <p:extLst>
      <p:ext uri="{BB962C8B-B14F-4D97-AF65-F5344CB8AC3E}">
        <p14:creationId xmlns:p14="http://schemas.microsoft.com/office/powerpoint/2010/main" val="317668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660C-ECF9-41C4-80DC-43DA1AA1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Concept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0847DF-F64A-477E-8AEB-7B97EB53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102"/>
            <a:ext cx="6267151" cy="5036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9340C9-F82C-40CC-97E4-F2CDFACBA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615" y="1569962"/>
            <a:ext cx="3191320" cy="4039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5C792A-43DA-4ECF-B9A3-EE7D2C3036D5}"/>
              </a:ext>
            </a:extLst>
          </p:cNvPr>
          <p:cNvSpPr txBox="1"/>
          <p:nvPr/>
        </p:nvSpPr>
        <p:spPr>
          <a:xfrm>
            <a:off x="7359650" y="5770074"/>
            <a:ext cx="27559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face looks really creepy, so I already failed to achieve my goals.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BAE192-4098-45EF-8B9B-B88D842D123C}"/>
              </a:ext>
            </a:extLst>
          </p:cNvPr>
          <p:cNvCxnSpPr/>
          <p:nvPr/>
        </p:nvCxnSpPr>
        <p:spPr>
          <a:xfrm flipH="1" flipV="1">
            <a:off x="3803650" y="5924550"/>
            <a:ext cx="3492500" cy="307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77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660C-ECF9-41C4-80DC-43DA1AA1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Concept 1 – Passive Joints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4D41D-A279-4D9C-AC31-9C09FD2C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9" y="1536370"/>
            <a:ext cx="7011378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CC99D-6676-44DF-8ACE-825F4236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102" y="987203"/>
            <a:ext cx="2562583" cy="819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290F65-1D4C-4299-9E1E-CA7C485E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673" y="1984250"/>
            <a:ext cx="3315163" cy="4229690"/>
          </a:xfrm>
          <a:prstGeom prst="rect">
            <a:avLst/>
          </a:prstGeom>
        </p:spPr>
      </p:pic>
      <p:pic>
        <p:nvPicPr>
          <p:cNvPr id="1026" name="Picture 2" descr="GRAINGER APPROVED 90 Degree Carbon Steel Music Wire Torsion Spring with  0.848 in Outside Dia. - 3HPN1|3HPN1 - Grainger">
            <a:extLst>
              <a:ext uri="{FF2B5EF4-FFF2-40B4-BE49-F238E27FC236}">
                <a16:creationId xmlns:a16="http://schemas.microsoft.com/office/drawing/2014/main" id="{FFE8E7A5-E542-4BB6-A23C-A4D8D5AFF7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8" b="32023"/>
          <a:stretch/>
        </p:blipFill>
        <p:spPr bwMode="auto">
          <a:xfrm>
            <a:off x="7272456" y="51090"/>
            <a:ext cx="3007625" cy="120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BDEC34-6007-405B-B416-B9C41FAFFA54}"/>
              </a:ext>
            </a:extLst>
          </p:cNvPr>
          <p:cNvCxnSpPr/>
          <p:nvPr/>
        </p:nvCxnSpPr>
        <p:spPr>
          <a:xfrm>
            <a:off x="8597322" y="782387"/>
            <a:ext cx="580030" cy="40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5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660C-ECF9-41C4-80DC-43DA1AA1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Concept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6AEE3-6F45-4CCE-9AFD-44323037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954" y="1492550"/>
            <a:ext cx="666843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5225D3-61D5-484E-B5BD-F5B15113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198" y="1969383"/>
            <a:ext cx="2372056" cy="1876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68272E-37C8-4C11-B453-C327536DE1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80"/>
          <a:stretch/>
        </p:blipFill>
        <p:spPr>
          <a:xfrm>
            <a:off x="7689217" y="1009147"/>
            <a:ext cx="4299584" cy="3286584"/>
          </a:xfrm>
          <a:prstGeom prst="rect">
            <a:avLst/>
          </a:prstGeom>
        </p:spPr>
      </p:pic>
      <p:pic>
        <p:nvPicPr>
          <p:cNvPr id="2050" name="Picture 2" descr="Passive Knee Exoskeleton Using Torsion Spring for Cycling Assistance">
            <a:extLst>
              <a:ext uri="{FF2B5EF4-FFF2-40B4-BE49-F238E27FC236}">
                <a16:creationId xmlns:a16="http://schemas.microsoft.com/office/drawing/2014/main" id="{84E27FC6-BF99-4200-89BA-877ECA21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652587"/>
            <a:ext cx="19621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088FDD-03CB-40DB-97EA-CB1EE136E371}"/>
              </a:ext>
            </a:extLst>
          </p:cNvPr>
          <p:cNvSpPr txBox="1"/>
          <p:nvPr/>
        </p:nvSpPr>
        <p:spPr>
          <a:xfrm>
            <a:off x="527639" y="4381500"/>
            <a:ext cx="6692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“Passive knee exoskeleton using torsion spring for cycling assistance”, Chaichaowarat et al. (2017)</a:t>
            </a:r>
          </a:p>
        </p:txBody>
      </p:sp>
    </p:spTree>
    <p:extLst>
      <p:ext uri="{BB962C8B-B14F-4D97-AF65-F5344CB8AC3E}">
        <p14:creationId xmlns:p14="http://schemas.microsoft.com/office/powerpoint/2010/main" val="205095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660C-ECF9-41C4-80DC-43DA1AA1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Concept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FBF7A-2384-4FF9-A3E5-CAA4102C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52" y="1155924"/>
            <a:ext cx="3248478" cy="7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19714-7148-4537-8B12-ECDA877D7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29" y="2270385"/>
            <a:ext cx="6087325" cy="42296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CD33BD-0BCB-4506-9359-49E31FF26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163" y="854161"/>
            <a:ext cx="3486637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8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660C-ECF9-41C4-80DC-43DA1AA1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Concept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412975-97B9-489E-84B0-69A98EDC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1187917"/>
            <a:ext cx="6916115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8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660C-ECF9-41C4-80DC-43DA1AA1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Concept 2 – Unfolding Ball/Egg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C719-8C39-4F0A-B03F-21B483576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7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179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Robotics Studio MECE 4611 Fall 2021, Assignment 1</vt:lpstr>
      <vt:lpstr>Concept 1 - Little Kitten</vt:lpstr>
      <vt:lpstr>Concept 1 - Inspiration</vt:lpstr>
      <vt:lpstr>Concept 1</vt:lpstr>
      <vt:lpstr>Concept 1 – Passive Joints</vt:lpstr>
      <vt:lpstr>Concept 1</vt:lpstr>
      <vt:lpstr>Concept 1</vt:lpstr>
      <vt:lpstr>Concept 1</vt:lpstr>
      <vt:lpstr>Concept 2 – Unfolding Ball/Egg</vt:lpstr>
      <vt:lpstr>Concept 2</vt:lpstr>
      <vt:lpstr>Concept 3 – UFO / Flying Saucer</vt:lpstr>
      <vt:lpstr>Concept 4 – Tamagotchi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Studio MECE 4611 Fall 2021, Assignment 1</dc:title>
  <dc:creator>William Xie</dc:creator>
  <cp:lastModifiedBy>William Xie</cp:lastModifiedBy>
  <cp:revision>3</cp:revision>
  <dcterms:created xsi:type="dcterms:W3CDTF">2021-09-17T00:44:26Z</dcterms:created>
  <dcterms:modified xsi:type="dcterms:W3CDTF">2021-09-21T00:46:48Z</dcterms:modified>
</cp:coreProperties>
</file>