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798A-3B9A-F3AE-985C-4C7CC9D05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E97C-0793-1D18-530B-F780B680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C18E-1ABD-CBC6-0818-A36BD801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691C-D481-35AB-1FF3-D4537217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18EB-6F3B-F1B0-422C-B560F73E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46EA-03AE-F3EC-B9D8-B4F052D9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8883-ECAD-801A-AFCF-612EBCB5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25B4-65AD-1741-AA51-C061E28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05A9-3DA8-88F0-89F2-CF901E58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AE1A-4550-6CB3-C67B-393A1BAB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9D55-14DA-2046-021E-5E785C967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3679B-18EB-B3C2-F440-635DDF7B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A625-79CD-F24A-7E03-A064DE28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1363-C550-2F05-9FFC-C1DAFAA8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4487-E60A-3986-9B1F-1A5B3791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0BF-30E9-7E68-F05D-675E5E9E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93C4-1207-9AD2-24E6-433E1F89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5E5B-B5D6-FB78-D29A-1866021D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6CA5-1106-78EF-390B-3A0AB838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6AD3-BBF7-10E6-E53C-98C25DD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B329-4E04-7C1D-9E2D-848C9144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8AA4D-866F-DCCF-CBD2-590AB784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5E16-C0F6-6BE7-0EAE-0B808D98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EB35-CB94-7E31-4AB6-3705F99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E6E9-2317-8007-B983-BEC5DE6C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0998-D821-67E6-C168-DC0962F2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8930-AD39-ADAA-0A24-08D5A1CA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CBFDC-2E1A-80B8-B5DB-54F448D6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3688-72B9-0A2B-37B1-3BF7B72B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ACB3A-3A72-7845-5E3D-5274C40E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CFFD4-84CE-BB33-91C0-4C73077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F4FF-8B52-7950-CE03-5A53B2D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3AE44-9DDA-0D2B-0410-C69D7AB5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C131-A043-6F8D-DC4D-25FCC1B3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B501-5EF5-22B0-E1C8-A7334E55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D150C-DBE9-4ED7-235A-D7C9D5FE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9CFE-C83D-FC1D-396A-09D4875B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9B91-04D9-51B4-C936-666EE2BE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9F682-D6D0-971C-768B-4BCDAD5F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AFC9-56A1-EACC-57CE-D8D51C75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A888-3377-9C12-BA53-5755165E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50E1E-96AF-854E-2744-5FC60BD0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1371-F3C6-7E29-0C99-9B551F6E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7FC2E-6035-CC93-7A03-679B71B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F31F5-98A2-0333-2EF9-1731E55F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4850-3A47-EEFC-75DE-153C5F8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7DDA-8485-6CC2-2C9E-902060F8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F625-5F9A-255C-8B59-6FBC316A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5C38D-4719-6ABA-6320-52515258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D1A61-22DF-238A-1490-B069339D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3188-B6F5-B1FC-8091-A760EB6C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215-17D9-6BB0-61C6-49584B9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A780-CAB1-4D01-7567-7BEDAD88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1B4C0-69F9-F741-E648-0699BC0F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D27F8-F735-7547-370E-4C064131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5749-BA56-3045-ECB7-1EA76E9C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1753-7514-38A6-9776-72EF64A6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6EC7-D8B7-FF8F-F7B1-34AA8ADA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323B7-B9AB-2491-1335-237B1FC8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087D-44C6-105D-1565-F8DAF178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0C8E-74B5-F374-B602-CDF005B54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B9EC-2744-4A1F-9D18-14E13464EC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BE73-99DB-0CA4-E382-0CCD0B212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5C02-361E-5AA5-E238-A1C0C646E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0DD9-8B2B-4C43-81D3-FAC85C3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137990-F165-D608-7521-E9736C06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263" y="2056389"/>
            <a:ext cx="1503320" cy="12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AI Codex">
            <a:extLst>
              <a:ext uri="{FF2B5EF4-FFF2-40B4-BE49-F238E27FC236}">
                <a16:creationId xmlns:a16="http://schemas.microsoft.com/office/drawing/2014/main" id="{3C75178B-C8A5-9712-147D-05773E7D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87" y="2010235"/>
            <a:ext cx="1605889" cy="16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4A9E9-92DB-E4B2-CBAE-2CB45A2C7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46" r="3745" b="-1"/>
          <a:stretch/>
        </p:blipFill>
        <p:spPr>
          <a:xfrm>
            <a:off x="1979286" y="925386"/>
            <a:ext cx="1605889" cy="323538"/>
          </a:xfrm>
          <a:prstGeom prst="rect">
            <a:avLst/>
          </a:prstGeom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C48B1FB9-0075-0152-BF80-FDB9A8C0CA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9719" y="3227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10,058 Easy Maze Images, Stock Photos &amp; Vectors | Shutterstock">
            <a:extLst>
              <a:ext uri="{FF2B5EF4-FFF2-40B4-BE49-F238E27FC236}">
                <a16:creationId xmlns:a16="http://schemas.microsoft.com/office/drawing/2014/main" id="{FB5A87BE-AADF-51E2-3CBA-4A610F9F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13397" r="12993" b="19884"/>
          <a:stretch/>
        </p:blipFill>
        <p:spPr bwMode="auto">
          <a:xfrm>
            <a:off x="10276703" y="3391930"/>
            <a:ext cx="1816443" cy="17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2C41F-C105-3D42-FC52-09CB75187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160" b="18681"/>
          <a:stretch/>
        </p:blipFill>
        <p:spPr>
          <a:xfrm>
            <a:off x="10325924" y="445920"/>
            <a:ext cx="1717999" cy="1477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85FEED-1BA9-4853-9307-B63140F3AF3B}"/>
              </a:ext>
            </a:extLst>
          </p:cNvPr>
          <p:cNvSpPr txBox="1"/>
          <p:nvPr/>
        </p:nvSpPr>
        <p:spPr>
          <a:xfrm>
            <a:off x="98854" y="1686697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Prompt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4FA21-01F6-2301-E524-2F42D50C5BCF}"/>
              </a:ext>
            </a:extLst>
          </p:cNvPr>
          <p:cNvSpPr txBox="1"/>
          <p:nvPr/>
        </p:nvSpPr>
        <p:spPr>
          <a:xfrm>
            <a:off x="9403492" y="5560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83729-3B77-4C00-F8F8-A1066F8FAF07}"/>
              </a:ext>
            </a:extLst>
          </p:cNvPr>
          <p:cNvSpPr txBox="1"/>
          <p:nvPr/>
        </p:nvSpPr>
        <p:spPr>
          <a:xfrm>
            <a:off x="9390986" y="19520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S5-8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70875-044A-BDEA-F693-5C7EC748C65C}"/>
              </a:ext>
            </a:extLst>
          </p:cNvPr>
          <p:cNvSpPr txBox="1"/>
          <p:nvPr/>
        </p:nvSpPr>
        <p:spPr>
          <a:xfrm>
            <a:off x="9402089" y="33102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S9-12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DD53F-CAD9-601C-0FBE-AAAB47328BA6}"/>
              </a:ext>
            </a:extLst>
          </p:cNvPr>
          <p:cNvSpPr txBox="1"/>
          <p:nvPr/>
        </p:nvSpPr>
        <p:spPr>
          <a:xfrm>
            <a:off x="4138574" y="1682548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AI Generated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7238E-5961-1730-68D3-2F667C3190D0}"/>
              </a:ext>
            </a:extLst>
          </p:cNvPr>
          <p:cNvSpPr txBox="1"/>
          <p:nvPr/>
        </p:nvSpPr>
        <p:spPr>
          <a:xfrm>
            <a:off x="6102937" y="167645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Manual Modification</a:t>
            </a:r>
          </a:p>
        </p:txBody>
      </p:sp>
    </p:spTree>
    <p:extLst>
      <p:ext uri="{BB962C8B-B14F-4D97-AF65-F5344CB8AC3E}">
        <p14:creationId xmlns:p14="http://schemas.microsoft.com/office/powerpoint/2010/main" val="34541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8A882A-18C8-C547-780D-120A4B67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Xie</dc:creator>
  <cp:lastModifiedBy>William Xie</cp:lastModifiedBy>
  <cp:revision>3</cp:revision>
  <dcterms:created xsi:type="dcterms:W3CDTF">2023-06-19T00:02:40Z</dcterms:created>
  <dcterms:modified xsi:type="dcterms:W3CDTF">2023-06-19T19:29:39Z</dcterms:modified>
</cp:coreProperties>
</file>