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313" r:id="rId3"/>
    <p:sldId id="291" r:id="rId4"/>
    <p:sldId id="292" r:id="rId5"/>
    <p:sldId id="293" r:id="rId6"/>
    <p:sldId id="257" r:id="rId7"/>
    <p:sldId id="258" r:id="rId8"/>
    <p:sldId id="294" r:id="rId9"/>
    <p:sldId id="303" r:id="rId10"/>
    <p:sldId id="263" r:id="rId11"/>
    <p:sldId id="264" r:id="rId12"/>
    <p:sldId id="295" r:id="rId13"/>
    <p:sldId id="296" r:id="rId14"/>
    <p:sldId id="297" r:id="rId15"/>
    <p:sldId id="298" r:id="rId16"/>
    <p:sldId id="266" r:id="rId17"/>
    <p:sldId id="267" r:id="rId18"/>
    <p:sldId id="299" r:id="rId19"/>
    <p:sldId id="300" r:id="rId20"/>
    <p:sldId id="265" r:id="rId21"/>
    <p:sldId id="259" r:id="rId22"/>
    <p:sldId id="262" r:id="rId23"/>
    <p:sldId id="260" r:id="rId24"/>
    <p:sldId id="268" r:id="rId25"/>
    <p:sldId id="304" r:id="rId26"/>
    <p:sldId id="301" r:id="rId27"/>
    <p:sldId id="302" r:id="rId28"/>
    <p:sldId id="305" r:id="rId29"/>
    <p:sldId id="306" r:id="rId30"/>
    <p:sldId id="272" r:id="rId31"/>
    <p:sldId id="307" r:id="rId32"/>
    <p:sldId id="308" r:id="rId33"/>
    <p:sldId id="309" r:id="rId34"/>
    <p:sldId id="310" r:id="rId35"/>
    <p:sldId id="285" r:id="rId36"/>
    <p:sldId id="311" r:id="rId37"/>
    <p:sldId id="31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1" autoAdjust="0"/>
    <p:restoredTop sz="90693" autoAdjust="0"/>
  </p:normalViewPr>
  <p:slideViewPr>
    <p:cSldViewPr snapToGrid="0">
      <p:cViewPr varScale="1">
        <p:scale>
          <a:sx n="66" d="100"/>
          <a:sy n="66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6.png"/><Relationship Id="rId6" Type="http://schemas.openxmlformats.org/officeDocument/2006/relationships/image" Target="../media/image6.sv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6.png"/><Relationship Id="rId6" Type="http://schemas.openxmlformats.org/officeDocument/2006/relationships/image" Target="../media/image6.sv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8BFE1-29D1-4FF4-9AF7-2067E8262D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66B3-5179-47F2-BE02-F0C13E9C9348}">
      <dgm:prSet/>
      <dgm:spPr/>
      <dgm:t>
        <a:bodyPr/>
        <a:lstStyle/>
        <a:p>
          <a:r>
            <a:rPr lang="en-US"/>
            <a:t>A data warehouse infrastructure tool.</a:t>
          </a:r>
        </a:p>
      </dgm:t>
    </dgm:pt>
    <dgm:pt modelId="{BE642E35-5EA6-4A14-8EFF-024DE397E5A0}" type="parTrans" cxnId="{E5736700-B1EC-4B15-959B-EDD5393A1498}">
      <dgm:prSet/>
      <dgm:spPr/>
      <dgm:t>
        <a:bodyPr/>
        <a:lstStyle/>
        <a:p>
          <a:endParaRPr lang="en-US"/>
        </a:p>
      </dgm:t>
    </dgm:pt>
    <dgm:pt modelId="{88E36796-F2AE-4166-8B95-45132FCCBD6A}" type="sibTrans" cxnId="{E5736700-B1EC-4B15-959B-EDD5393A1498}">
      <dgm:prSet/>
      <dgm:spPr/>
      <dgm:t>
        <a:bodyPr/>
        <a:lstStyle/>
        <a:p>
          <a:endParaRPr lang="en-US"/>
        </a:p>
      </dgm:t>
    </dgm:pt>
    <dgm:pt modelId="{B7DFB0C1-8EB9-4DA7-B693-90394FCF41FD}">
      <dgm:prSet/>
      <dgm:spPr/>
      <dgm:t>
        <a:bodyPr/>
        <a:lstStyle/>
        <a:p>
          <a:r>
            <a:rPr lang="en-US"/>
            <a:t>To process structure data in Hadoop and make querying and analyzing easy.</a:t>
          </a:r>
        </a:p>
      </dgm:t>
    </dgm:pt>
    <dgm:pt modelId="{A2EAA536-DBA9-4036-B27F-61FE7F6F939B}" type="parTrans" cxnId="{550BF4AF-9C13-44ED-9551-09BEEDA9EAF4}">
      <dgm:prSet/>
      <dgm:spPr/>
      <dgm:t>
        <a:bodyPr/>
        <a:lstStyle/>
        <a:p>
          <a:endParaRPr lang="en-US"/>
        </a:p>
      </dgm:t>
    </dgm:pt>
    <dgm:pt modelId="{63DE6BDB-95EB-4629-9372-EEE3C7E07EB1}" type="sibTrans" cxnId="{550BF4AF-9C13-44ED-9551-09BEEDA9EAF4}">
      <dgm:prSet/>
      <dgm:spPr/>
      <dgm:t>
        <a:bodyPr/>
        <a:lstStyle/>
        <a:p>
          <a:endParaRPr lang="en-US"/>
        </a:p>
      </dgm:t>
    </dgm:pt>
    <dgm:pt modelId="{A15899B2-9834-45F4-96B6-2D861EE934C0}">
      <dgm:prSet/>
      <dgm:spPr/>
      <dgm:t>
        <a:bodyPr/>
        <a:lstStyle/>
        <a:p>
          <a:r>
            <a:rPr lang="en-US" dirty="0"/>
            <a:t>Initially developed y Facebook. Later the Apache software foundation took it up and developed it further as an open source under the name of apache </a:t>
          </a:r>
          <a:r>
            <a:rPr lang="en-US" dirty="0" err="1"/>
            <a:t>hivex</a:t>
          </a:r>
          <a:endParaRPr lang="en-US" dirty="0"/>
        </a:p>
      </dgm:t>
    </dgm:pt>
    <dgm:pt modelId="{83206989-7F12-4571-A955-B3A402093372}" type="parTrans" cxnId="{AD7A8970-8DA8-44ED-8C39-E28C91EC72CA}">
      <dgm:prSet/>
      <dgm:spPr/>
      <dgm:t>
        <a:bodyPr/>
        <a:lstStyle/>
        <a:p>
          <a:endParaRPr lang="en-US"/>
        </a:p>
      </dgm:t>
    </dgm:pt>
    <dgm:pt modelId="{94A1110E-9C47-45B2-B6ED-BC526DF025E8}" type="sibTrans" cxnId="{AD7A8970-8DA8-44ED-8C39-E28C91EC72CA}">
      <dgm:prSet/>
      <dgm:spPr/>
      <dgm:t>
        <a:bodyPr/>
        <a:lstStyle/>
        <a:p>
          <a:endParaRPr lang="en-US"/>
        </a:p>
      </dgm:t>
    </dgm:pt>
    <dgm:pt modelId="{4EBEE839-053A-4843-B682-6331356630C2}" type="pres">
      <dgm:prSet presAssocID="{3C48BFE1-29D1-4FF4-9AF7-2067E8262D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807977-DEF1-4B63-B399-FCA64384C64D}" type="pres">
      <dgm:prSet presAssocID="{F0FA66B3-5179-47F2-BE02-F0C13E9C9348}" presName="compNode" presStyleCnt="0"/>
      <dgm:spPr/>
    </dgm:pt>
    <dgm:pt modelId="{116277CC-387F-4D9C-9F64-A554F1C47540}" type="pres">
      <dgm:prSet presAssocID="{F0FA66B3-5179-47F2-BE02-F0C13E9C93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538A10-60CB-46C6-ABAA-FFDA2CCBA9F6}" type="pres">
      <dgm:prSet presAssocID="{F0FA66B3-5179-47F2-BE02-F0C13E9C9348}" presName="spaceRect" presStyleCnt="0"/>
      <dgm:spPr/>
    </dgm:pt>
    <dgm:pt modelId="{CEC86C98-6D66-4091-B6A4-1AA81C86F3AE}" type="pres">
      <dgm:prSet presAssocID="{F0FA66B3-5179-47F2-BE02-F0C13E9C934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62834B1-389B-4B20-8AB0-2ED9943AC30B}" type="pres">
      <dgm:prSet presAssocID="{88E36796-F2AE-4166-8B95-45132FCCBD6A}" presName="sibTrans" presStyleCnt="0"/>
      <dgm:spPr/>
    </dgm:pt>
    <dgm:pt modelId="{69A04CC6-9341-4F8D-9E29-99EEF57846BB}" type="pres">
      <dgm:prSet presAssocID="{B7DFB0C1-8EB9-4DA7-B693-90394FCF41FD}" presName="compNode" presStyleCnt="0"/>
      <dgm:spPr/>
    </dgm:pt>
    <dgm:pt modelId="{61FB0BF2-18C3-42B4-A6CC-CC49D876DED5}" type="pres">
      <dgm:prSet presAssocID="{B7DFB0C1-8EB9-4DA7-B693-90394FCF41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5998776-0EE7-4362-ABD8-9BE6CA982E7D}" type="pres">
      <dgm:prSet presAssocID="{B7DFB0C1-8EB9-4DA7-B693-90394FCF41FD}" presName="spaceRect" presStyleCnt="0"/>
      <dgm:spPr/>
    </dgm:pt>
    <dgm:pt modelId="{064473E6-5070-4761-8F62-477044F1F13A}" type="pres">
      <dgm:prSet presAssocID="{B7DFB0C1-8EB9-4DA7-B693-90394FCF41FD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8F01490-78C0-4049-BC4B-9A7299BAF51F}" type="pres">
      <dgm:prSet presAssocID="{63DE6BDB-95EB-4629-9372-EEE3C7E07EB1}" presName="sibTrans" presStyleCnt="0"/>
      <dgm:spPr/>
    </dgm:pt>
    <dgm:pt modelId="{DB7398E7-5F20-400E-83BB-0FEE2C9A8D23}" type="pres">
      <dgm:prSet presAssocID="{A15899B2-9834-45F4-96B6-2D861EE934C0}" presName="compNode" presStyleCnt="0"/>
      <dgm:spPr/>
    </dgm:pt>
    <dgm:pt modelId="{7B266BB1-A697-45D6-85C9-DC7B10605BE5}" type="pres">
      <dgm:prSet presAssocID="{A15899B2-9834-45F4-96B6-2D861EE93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A028CD-D073-4DC4-B18A-C70CEDAA2DF8}" type="pres">
      <dgm:prSet presAssocID="{A15899B2-9834-45F4-96B6-2D861EE934C0}" presName="spaceRect" presStyleCnt="0"/>
      <dgm:spPr/>
    </dgm:pt>
    <dgm:pt modelId="{8541CE60-6B04-4753-9019-5CA8AA993F5D}" type="pres">
      <dgm:prSet presAssocID="{A15899B2-9834-45F4-96B6-2D861EE934C0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736700-B1EC-4B15-959B-EDD5393A1498}" srcId="{3C48BFE1-29D1-4FF4-9AF7-2067E8262DF1}" destId="{F0FA66B3-5179-47F2-BE02-F0C13E9C9348}" srcOrd="0" destOrd="0" parTransId="{BE642E35-5EA6-4A14-8EFF-024DE397E5A0}" sibTransId="{88E36796-F2AE-4166-8B95-45132FCCBD6A}"/>
    <dgm:cxn modelId="{AD7A8970-8DA8-44ED-8C39-E28C91EC72CA}" srcId="{3C48BFE1-29D1-4FF4-9AF7-2067E8262DF1}" destId="{A15899B2-9834-45F4-96B6-2D861EE934C0}" srcOrd="2" destOrd="0" parTransId="{83206989-7F12-4571-A955-B3A402093372}" sibTransId="{94A1110E-9C47-45B2-B6ED-BC526DF025E8}"/>
    <dgm:cxn modelId="{C481FD21-C6AA-40EE-9AEE-6F94216A8B2C}" type="presOf" srcId="{B7DFB0C1-8EB9-4DA7-B693-90394FCF41FD}" destId="{064473E6-5070-4761-8F62-477044F1F13A}" srcOrd="0" destOrd="0" presId="urn:microsoft.com/office/officeart/2018/2/layout/IconLabelList"/>
    <dgm:cxn modelId="{614A91F5-ED25-4CD7-9A79-1020B3D8795E}" type="presOf" srcId="{3C48BFE1-29D1-4FF4-9AF7-2067E8262DF1}" destId="{4EBEE839-053A-4843-B682-6331356630C2}" srcOrd="0" destOrd="0" presId="urn:microsoft.com/office/officeart/2018/2/layout/IconLabelList"/>
    <dgm:cxn modelId="{7E914B62-CC8E-49B4-A855-577DD6455764}" type="presOf" srcId="{F0FA66B3-5179-47F2-BE02-F0C13E9C9348}" destId="{CEC86C98-6D66-4091-B6A4-1AA81C86F3AE}" srcOrd="0" destOrd="0" presId="urn:microsoft.com/office/officeart/2018/2/layout/IconLabelList"/>
    <dgm:cxn modelId="{6BC56406-1329-40C1-8862-2A5D22DA0348}" type="presOf" srcId="{A15899B2-9834-45F4-96B6-2D861EE934C0}" destId="{8541CE60-6B04-4753-9019-5CA8AA993F5D}" srcOrd="0" destOrd="0" presId="urn:microsoft.com/office/officeart/2018/2/layout/IconLabelList"/>
    <dgm:cxn modelId="{550BF4AF-9C13-44ED-9551-09BEEDA9EAF4}" srcId="{3C48BFE1-29D1-4FF4-9AF7-2067E8262DF1}" destId="{B7DFB0C1-8EB9-4DA7-B693-90394FCF41FD}" srcOrd="1" destOrd="0" parTransId="{A2EAA536-DBA9-4036-B27F-61FE7F6F939B}" sibTransId="{63DE6BDB-95EB-4629-9372-EEE3C7E07EB1}"/>
    <dgm:cxn modelId="{96993652-751A-4EE3-A66F-D4480E5A731C}" type="presParOf" srcId="{4EBEE839-053A-4843-B682-6331356630C2}" destId="{17807977-DEF1-4B63-B399-FCA64384C64D}" srcOrd="0" destOrd="0" presId="urn:microsoft.com/office/officeart/2018/2/layout/IconLabelList"/>
    <dgm:cxn modelId="{5E7FC88D-5A1B-445F-BC39-5FA3333C02A6}" type="presParOf" srcId="{17807977-DEF1-4B63-B399-FCA64384C64D}" destId="{116277CC-387F-4D9C-9F64-A554F1C47540}" srcOrd="0" destOrd="0" presId="urn:microsoft.com/office/officeart/2018/2/layout/IconLabelList"/>
    <dgm:cxn modelId="{83DDBAD6-1826-4D62-8872-CA8AB23A4188}" type="presParOf" srcId="{17807977-DEF1-4B63-B399-FCA64384C64D}" destId="{05538A10-60CB-46C6-ABAA-FFDA2CCBA9F6}" srcOrd="1" destOrd="0" presId="urn:microsoft.com/office/officeart/2018/2/layout/IconLabelList"/>
    <dgm:cxn modelId="{5E5154D7-D207-4441-B1CA-9ABE711492EF}" type="presParOf" srcId="{17807977-DEF1-4B63-B399-FCA64384C64D}" destId="{CEC86C98-6D66-4091-B6A4-1AA81C86F3AE}" srcOrd="2" destOrd="0" presId="urn:microsoft.com/office/officeart/2018/2/layout/IconLabelList"/>
    <dgm:cxn modelId="{844A237A-9367-49EE-8C2B-0B41F4A765C7}" type="presParOf" srcId="{4EBEE839-053A-4843-B682-6331356630C2}" destId="{F62834B1-389B-4B20-8AB0-2ED9943AC30B}" srcOrd="1" destOrd="0" presId="urn:microsoft.com/office/officeart/2018/2/layout/IconLabelList"/>
    <dgm:cxn modelId="{EA7ADE8D-F46E-48BE-AE03-A073B2A3737E}" type="presParOf" srcId="{4EBEE839-053A-4843-B682-6331356630C2}" destId="{69A04CC6-9341-4F8D-9E29-99EEF57846BB}" srcOrd="2" destOrd="0" presId="urn:microsoft.com/office/officeart/2018/2/layout/IconLabelList"/>
    <dgm:cxn modelId="{7E6E3394-6609-4411-85BD-211F08712390}" type="presParOf" srcId="{69A04CC6-9341-4F8D-9E29-99EEF57846BB}" destId="{61FB0BF2-18C3-42B4-A6CC-CC49D876DED5}" srcOrd="0" destOrd="0" presId="urn:microsoft.com/office/officeart/2018/2/layout/IconLabelList"/>
    <dgm:cxn modelId="{4482443F-08DA-4422-94D2-B9F7C977ADCD}" type="presParOf" srcId="{69A04CC6-9341-4F8D-9E29-99EEF57846BB}" destId="{35998776-0EE7-4362-ABD8-9BE6CA982E7D}" srcOrd="1" destOrd="0" presId="urn:microsoft.com/office/officeart/2018/2/layout/IconLabelList"/>
    <dgm:cxn modelId="{CCB73E5A-3DDF-44F6-9472-1D6A2378681F}" type="presParOf" srcId="{69A04CC6-9341-4F8D-9E29-99EEF57846BB}" destId="{064473E6-5070-4761-8F62-477044F1F13A}" srcOrd="2" destOrd="0" presId="urn:microsoft.com/office/officeart/2018/2/layout/IconLabelList"/>
    <dgm:cxn modelId="{586D6BB9-6A85-4096-B8D3-56D8088F4995}" type="presParOf" srcId="{4EBEE839-053A-4843-B682-6331356630C2}" destId="{88F01490-78C0-4049-BC4B-9A7299BAF51F}" srcOrd="3" destOrd="0" presId="urn:microsoft.com/office/officeart/2018/2/layout/IconLabelList"/>
    <dgm:cxn modelId="{B113C1DD-A3CB-4AC9-BE85-DD4B2D6D3DA9}" type="presParOf" srcId="{4EBEE839-053A-4843-B682-6331356630C2}" destId="{DB7398E7-5F20-400E-83BB-0FEE2C9A8D23}" srcOrd="4" destOrd="0" presId="urn:microsoft.com/office/officeart/2018/2/layout/IconLabelList"/>
    <dgm:cxn modelId="{6357BA21-5B7E-4AA6-9291-D5941A61F90E}" type="presParOf" srcId="{DB7398E7-5F20-400E-83BB-0FEE2C9A8D23}" destId="{7B266BB1-A697-45D6-85C9-DC7B10605BE5}" srcOrd="0" destOrd="0" presId="urn:microsoft.com/office/officeart/2018/2/layout/IconLabelList"/>
    <dgm:cxn modelId="{94C5A12D-C4FE-4A0E-B7E7-827FE5308DA2}" type="presParOf" srcId="{DB7398E7-5F20-400E-83BB-0FEE2C9A8D23}" destId="{5EA028CD-D073-4DC4-B18A-C70CEDAA2DF8}" srcOrd="1" destOrd="0" presId="urn:microsoft.com/office/officeart/2018/2/layout/IconLabelList"/>
    <dgm:cxn modelId="{0C7731CC-9CF4-473A-AE9B-A7C4AFE3C933}" type="presParOf" srcId="{DB7398E7-5F20-400E-83BB-0FEE2C9A8D23}" destId="{8541CE60-6B04-4753-9019-5CA8AA993F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6F0FF9-4A04-4C06-B703-4EA1FBD6AC7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899AB8-2B4D-4499-921A-28120C931E0C}">
      <dgm:prSet/>
      <dgm:spPr/>
      <dgm:t>
        <a:bodyPr/>
        <a:lstStyle/>
        <a:p>
          <a:r>
            <a:rPr lang="en-US"/>
            <a:t>It stores schema in database and processed data into HDFS(Hadoop Distributed System) </a:t>
          </a:r>
        </a:p>
      </dgm:t>
    </dgm:pt>
    <dgm:pt modelId="{97D131D0-D027-4F89-96DE-B5B37B9DC0CD}" type="parTrans" cxnId="{89620384-ECED-4CFB-9A6F-E701E87109DE}">
      <dgm:prSet/>
      <dgm:spPr/>
      <dgm:t>
        <a:bodyPr/>
        <a:lstStyle/>
        <a:p>
          <a:endParaRPr lang="en-US"/>
        </a:p>
      </dgm:t>
    </dgm:pt>
    <dgm:pt modelId="{0898F3FA-E444-4843-93A6-CBC5517F9E2C}" type="sibTrans" cxnId="{89620384-ECED-4CFB-9A6F-E701E87109DE}">
      <dgm:prSet/>
      <dgm:spPr/>
      <dgm:t>
        <a:bodyPr/>
        <a:lstStyle/>
        <a:p>
          <a:endParaRPr lang="en-US"/>
        </a:p>
      </dgm:t>
    </dgm:pt>
    <dgm:pt modelId="{65074B28-4E6C-4634-8CD3-F1094D38617D}">
      <dgm:prSet/>
      <dgm:spPr/>
      <dgm:t>
        <a:bodyPr/>
        <a:lstStyle/>
        <a:p>
          <a:r>
            <a:rPr lang="en-US" dirty="0"/>
            <a:t>It is designed for online analytical processing( )</a:t>
          </a:r>
        </a:p>
      </dgm:t>
    </dgm:pt>
    <dgm:pt modelId="{DD128A8B-C368-4675-A46B-F2290B0DE7E3}" type="parTrans" cxnId="{E53980BF-76A0-4CD9-B4AB-1917435095A6}">
      <dgm:prSet/>
      <dgm:spPr/>
      <dgm:t>
        <a:bodyPr/>
        <a:lstStyle/>
        <a:p>
          <a:endParaRPr lang="en-US"/>
        </a:p>
      </dgm:t>
    </dgm:pt>
    <dgm:pt modelId="{13D89B3C-ABF2-412E-8195-954B5B018C5D}" type="sibTrans" cxnId="{E53980BF-76A0-4CD9-B4AB-1917435095A6}">
      <dgm:prSet/>
      <dgm:spPr/>
      <dgm:t>
        <a:bodyPr/>
        <a:lstStyle/>
        <a:p>
          <a:endParaRPr lang="en-US"/>
        </a:p>
      </dgm:t>
    </dgm:pt>
    <dgm:pt modelId="{A8E770B1-AE2A-44F9-8107-2F4C3C5B36E0}">
      <dgm:prSet/>
      <dgm:spPr/>
      <dgm:t>
        <a:bodyPr/>
        <a:lstStyle/>
        <a:p>
          <a:r>
            <a:rPr lang="en-US"/>
            <a:t>Provides SQL type querying called HiveQL  or HQL.</a:t>
          </a:r>
        </a:p>
      </dgm:t>
    </dgm:pt>
    <dgm:pt modelId="{E0D1BAC6-D84D-4BD5-9339-A226F3544834}" type="parTrans" cxnId="{18960A46-17B0-43D2-9BD7-68B590F36B97}">
      <dgm:prSet/>
      <dgm:spPr/>
      <dgm:t>
        <a:bodyPr/>
        <a:lstStyle/>
        <a:p>
          <a:endParaRPr lang="en-US"/>
        </a:p>
      </dgm:t>
    </dgm:pt>
    <dgm:pt modelId="{FA7A636B-921C-45B1-89F5-96E6EC59F6C5}" type="sibTrans" cxnId="{18960A46-17B0-43D2-9BD7-68B590F36B97}">
      <dgm:prSet/>
      <dgm:spPr/>
      <dgm:t>
        <a:bodyPr/>
        <a:lstStyle/>
        <a:p>
          <a:endParaRPr lang="en-US"/>
        </a:p>
      </dgm:t>
    </dgm:pt>
    <dgm:pt modelId="{459DC95E-0F56-4C9B-8F93-DDFECDFE30E2}">
      <dgm:prSet/>
      <dgm:spPr/>
      <dgm:t>
        <a:bodyPr/>
        <a:lstStyle/>
        <a:p>
          <a:r>
            <a:rPr lang="en-US"/>
            <a:t>It is familiar,fast scalable and extensible.</a:t>
          </a:r>
        </a:p>
      </dgm:t>
    </dgm:pt>
    <dgm:pt modelId="{CFA90011-A9B2-4DFC-B8C7-C13AD7654596}" type="parTrans" cxnId="{05F9FDDC-1FDD-4A8D-A993-85B63EF6C27B}">
      <dgm:prSet/>
      <dgm:spPr/>
      <dgm:t>
        <a:bodyPr/>
        <a:lstStyle/>
        <a:p>
          <a:endParaRPr lang="en-US"/>
        </a:p>
      </dgm:t>
    </dgm:pt>
    <dgm:pt modelId="{ECD5D64E-DB38-4983-AF4A-6811E4DE477C}" type="sibTrans" cxnId="{05F9FDDC-1FDD-4A8D-A993-85B63EF6C27B}">
      <dgm:prSet/>
      <dgm:spPr/>
      <dgm:t>
        <a:bodyPr/>
        <a:lstStyle/>
        <a:p>
          <a:endParaRPr lang="en-US"/>
        </a:p>
      </dgm:t>
    </dgm:pt>
    <dgm:pt modelId="{7C019D22-47D0-4FBD-AC74-E4FD8F41CFAC}" type="pres">
      <dgm:prSet presAssocID="{EC6F0FF9-4A04-4C06-B703-4EA1FBD6AC7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20303-E91D-4CB0-918D-2807CB17EB91}" type="pres">
      <dgm:prSet presAssocID="{EC6F0FF9-4A04-4C06-B703-4EA1FBD6AC7F}" presName="diamond" presStyleLbl="bgShp" presStyleIdx="0" presStyleCnt="1"/>
      <dgm:spPr/>
    </dgm:pt>
    <dgm:pt modelId="{E90ED178-C7C9-413A-A04F-80A9A9289780}" type="pres">
      <dgm:prSet presAssocID="{EC6F0FF9-4A04-4C06-B703-4EA1FBD6AC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0B988-F26C-442E-94B4-4100098DE1A1}" type="pres">
      <dgm:prSet presAssocID="{EC6F0FF9-4A04-4C06-B703-4EA1FBD6AC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2C940-25E3-4A87-A973-80FFC232E2BA}" type="pres">
      <dgm:prSet presAssocID="{EC6F0FF9-4A04-4C06-B703-4EA1FBD6AC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112F6-C9C8-4200-AE4D-FAA6F17363E0}" type="pres">
      <dgm:prSet presAssocID="{EC6F0FF9-4A04-4C06-B703-4EA1FBD6AC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20384-ECED-4CFB-9A6F-E701E87109DE}" srcId="{EC6F0FF9-4A04-4C06-B703-4EA1FBD6AC7F}" destId="{72899AB8-2B4D-4499-921A-28120C931E0C}" srcOrd="0" destOrd="0" parTransId="{97D131D0-D027-4F89-96DE-B5B37B9DC0CD}" sibTransId="{0898F3FA-E444-4843-93A6-CBC5517F9E2C}"/>
    <dgm:cxn modelId="{05F9FDDC-1FDD-4A8D-A993-85B63EF6C27B}" srcId="{EC6F0FF9-4A04-4C06-B703-4EA1FBD6AC7F}" destId="{459DC95E-0F56-4C9B-8F93-DDFECDFE30E2}" srcOrd="3" destOrd="0" parTransId="{CFA90011-A9B2-4DFC-B8C7-C13AD7654596}" sibTransId="{ECD5D64E-DB38-4983-AF4A-6811E4DE477C}"/>
    <dgm:cxn modelId="{8F7A7FB9-A916-409E-993E-7687A1F50EF8}" type="presOf" srcId="{72899AB8-2B4D-4499-921A-28120C931E0C}" destId="{E90ED178-C7C9-413A-A04F-80A9A9289780}" srcOrd="0" destOrd="0" presId="urn:microsoft.com/office/officeart/2005/8/layout/matrix3"/>
    <dgm:cxn modelId="{E1E9B49C-B27C-4501-B1B0-5E8362E836E7}" type="presOf" srcId="{EC6F0FF9-4A04-4C06-B703-4EA1FBD6AC7F}" destId="{7C019D22-47D0-4FBD-AC74-E4FD8F41CFAC}" srcOrd="0" destOrd="0" presId="urn:microsoft.com/office/officeart/2005/8/layout/matrix3"/>
    <dgm:cxn modelId="{02732063-984E-413B-8E80-78978D6FC51C}" type="presOf" srcId="{A8E770B1-AE2A-44F9-8107-2F4C3C5B36E0}" destId="{4572C940-25E3-4A87-A973-80FFC232E2BA}" srcOrd="0" destOrd="0" presId="urn:microsoft.com/office/officeart/2005/8/layout/matrix3"/>
    <dgm:cxn modelId="{B8ECBD32-373E-4136-9DA3-1064BD825C73}" type="presOf" srcId="{459DC95E-0F56-4C9B-8F93-DDFECDFE30E2}" destId="{699112F6-C9C8-4200-AE4D-FAA6F17363E0}" srcOrd="0" destOrd="0" presId="urn:microsoft.com/office/officeart/2005/8/layout/matrix3"/>
    <dgm:cxn modelId="{C047504E-193D-4CEC-872E-2657100AAC1D}" type="presOf" srcId="{65074B28-4E6C-4634-8CD3-F1094D38617D}" destId="{6B80B988-F26C-442E-94B4-4100098DE1A1}" srcOrd="0" destOrd="0" presId="urn:microsoft.com/office/officeart/2005/8/layout/matrix3"/>
    <dgm:cxn modelId="{18960A46-17B0-43D2-9BD7-68B590F36B97}" srcId="{EC6F0FF9-4A04-4C06-B703-4EA1FBD6AC7F}" destId="{A8E770B1-AE2A-44F9-8107-2F4C3C5B36E0}" srcOrd="2" destOrd="0" parTransId="{E0D1BAC6-D84D-4BD5-9339-A226F3544834}" sibTransId="{FA7A636B-921C-45B1-89F5-96E6EC59F6C5}"/>
    <dgm:cxn modelId="{E53980BF-76A0-4CD9-B4AB-1917435095A6}" srcId="{EC6F0FF9-4A04-4C06-B703-4EA1FBD6AC7F}" destId="{65074B28-4E6C-4634-8CD3-F1094D38617D}" srcOrd="1" destOrd="0" parTransId="{DD128A8B-C368-4675-A46B-F2290B0DE7E3}" sibTransId="{13D89B3C-ABF2-412E-8195-954B5B018C5D}"/>
    <dgm:cxn modelId="{86E62CAD-E539-4599-A98E-13803633FFEB}" type="presParOf" srcId="{7C019D22-47D0-4FBD-AC74-E4FD8F41CFAC}" destId="{9A520303-E91D-4CB0-918D-2807CB17EB91}" srcOrd="0" destOrd="0" presId="urn:microsoft.com/office/officeart/2005/8/layout/matrix3"/>
    <dgm:cxn modelId="{C8867D21-A07A-48E8-B3DC-D8B95F0585BD}" type="presParOf" srcId="{7C019D22-47D0-4FBD-AC74-E4FD8F41CFAC}" destId="{E90ED178-C7C9-413A-A04F-80A9A9289780}" srcOrd="1" destOrd="0" presId="urn:microsoft.com/office/officeart/2005/8/layout/matrix3"/>
    <dgm:cxn modelId="{11185908-3408-45DB-B716-FB524B417D23}" type="presParOf" srcId="{7C019D22-47D0-4FBD-AC74-E4FD8F41CFAC}" destId="{6B80B988-F26C-442E-94B4-4100098DE1A1}" srcOrd="2" destOrd="0" presId="urn:microsoft.com/office/officeart/2005/8/layout/matrix3"/>
    <dgm:cxn modelId="{2F2F971B-53DB-42C9-A9B7-8611D61D0E37}" type="presParOf" srcId="{7C019D22-47D0-4FBD-AC74-E4FD8F41CFAC}" destId="{4572C940-25E3-4A87-A973-80FFC232E2BA}" srcOrd="3" destOrd="0" presId="urn:microsoft.com/office/officeart/2005/8/layout/matrix3"/>
    <dgm:cxn modelId="{0559330A-DB73-47F2-BFF1-60F080193BD8}" type="presParOf" srcId="{7C019D22-47D0-4FBD-AC74-E4FD8F41CFAC}" destId="{699112F6-C9C8-4200-AE4D-FAA6F17363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42F5A1-A844-486C-B0E4-1673E9615F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7F518E-BA25-47B1-82D1-FA161072ECD0}">
      <dgm:prSet/>
      <dgm:spPr/>
      <dgm:t>
        <a:bodyPr/>
        <a:lstStyle/>
        <a:p>
          <a:r>
            <a:rPr lang="en-US"/>
            <a:t>User Interface</a:t>
          </a:r>
        </a:p>
      </dgm:t>
    </dgm:pt>
    <dgm:pt modelId="{C29E97DA-ED9C-4480-93AB-E5F0CB7A5896}" type="parTrans" cxnId="{ED222560-A336-4011-9842-684A096CE10F}">
      <dgm:prSet/>
      <dgm:spPr/>
      <dgm:t>
        <a:bodyPr/>
        <a:lstStyle/>
        <a:p>
          <a:endParaRPr lang="en-US"/>
        </a:p>
      </dgm:t>
    </dgm:pt>
    <dgm:pt modelId="{F234E56E-F8EE-4442-A223-312B5AA10A29}" type="sibTrans" cxnId="{ED222560-A336-4011-9842-684A096CE10F}">
      <dgm:prSet/>
      <dgm:spPr/>
      <dgm:t>
        <a:bodyPr/>
        <a:lstStyle/>
        <a:p>
          <a:endParaRPr lang="en-US"/>
        </a:p>
      </dgm:t>
    </dgm:pt>
    <dgm:pt modelId="{B49608DF-C49C-4050-BCFF-006FA3A7FA9A}">
      <dgm:prSet/>
      <dgm:spPr/>
      <dgm:t>
        <a:bodyPr/>
        <a:lstStyle/>
        <a:p>
          <a:r>
            <a:rPr lang="en-US"/>
            <a:t>Meta Store</a:t>
          </a:r>
        </a:p>
      </dgm:t>
    </dgm:pt>
    <dgm:pt modelId="{E609B9E3-F428-46BC-8FA1-8D4894EA4DB2}" type="parTrans" cxnId="{74D9C31B-4002-4ECB-8DE9-5257A642F79B}">
      <dgm:prSet/>
      <dgm:spPr/>
      <dgm:t>
        <a:bodyPr/>
        <a:lstStyle/>
        <a:p>
          <a:endParaRPr lang="en-US"/>
        </a:p>
      </dgm:t>
    </dgm:pt>
    <dgm:pt modelId="{5B4BB76D-910D-472A-824D-EE06F5019D11}" type="sibTrans" cxnId="{74D9C31B-4002-4ECB-8DE9-5257A642F79B}">
      <dgm:prSet/>
      <dgm:spPr/>
      <dgm:t>
        <a:bodyPr/>
        <a:lstStyle/>
        <a:p>
          <a:endParaRPr lang="en-US"/>
        </a:p>
      </dgm:t>
    </dgm:pt>
    <dgm:pt modelId="{B84345F3-205B-4DEA-9A71-6D2A862E5B8D}">
      <dgm:prSet/>
      <dgm:spPr/>
      <dgm:t>
        <a:bodyPr/>
        <a:lstStyle/>
        <a:p>
          <a:r>
            <a:rPr lang="en-US"/>
            <a:t>HiveQL Process Engine</a:t>
          </a:r>
        </a:p>
      </dgm:t>
    </dgm:pt>
    <dgm:pt modelId="{02938EB0-5966-4030-8006-316DA7179F9E}" type="parTrans" cxnId="{483466C2-E891-4237-AB82-37F1FB2602CB}">
      <dgm:prSet/>
      <dgm:spPr/>
      <dgm:t>
        <a:bodyPr/>
        <a:lstStyle/>
        <a:p>
          <a:endParaRPr lang="en-US"/>
        </a:p>
      </dgm:t>
    </dgm:pt>
    <dgm:pt modelId="{4EFBE0EA-0E1F-4F41-AA10-363BA757F1A0}" type="sibTrans" cxnId="{483466C2-E891-4237-AB82-37F1FB2602CB}">
      <dgm:prSet/>
      <dgm:spPr/>
      <dgm:t>
        <a:bodyPr/>
        <a:lstStyle/>
        <a:p>
          <a:endParaRPr lang="en-US"/>
        </a:p>
      </dgm:t>
    </dgm:pt>
    <dgm:pt modelId="{DAD7E336-2A9E-4610-9184-34B491E85359}">
      <dgm:prSet/>
      <dgm:spPr/>
      <dgm:t>
        <a:bodyPr/>
        <a:lstStyle/>
        <a:p>
          <a:r>
            <a:rPr lang="en-US"/>
            <a:t>Execution Engine</a:t>
          </a:r>
        </a:p>
      </dgm:t>
    </dgm:pt>
    <dgm:pt modelId="{88D265C2-9166-41B7-8AFF-2C4CA993286B}" type="parTrans" cxnId="{098448C9-F12E-4CC5-BCB6-4C1F6C6E1700}">
      <dgm:prSet/>
      <dgm:spPr/>
      <dgm:t>
        <a:bodyPr/>
        <a:lstStyle/>
        <a:p>
          <a:endParaRPr lang="en-US"/>
        </a:p>
      </dgm:t>
    </dgm:pt>
    <dgm:pt modelId="{84D058A1-0C63-4405-A527-6F7B1CBDAAE5}" type="sibTrans" cxnId="{098448C9-F12E-4CC5-BCB6-4C1F6C6E1700}">
      <dgm:prSet/>
      <dgm:spPr/>
      <dgm:t>
        <a:bodyPr/>
        <a:lstStyle/>
        <a:p>
          <a:endParaRPr lang="en-US"/>
        </a:p>
      </dgm:t>
    </dgm:pt>
    <dgm:pt modelId="{0A84FD93-1B12-47DF-94B8-4BEE88B9E46F}">
      <dgm:prSet/>
      <dgm:spPr/>
      <dgm:t>
        <a:bodyPr/>
        <a:lstStyle/>
        <a:p>
          <a:r>
            <a:rPr lang="en-US"/>
            <a:t>HDFS or HBASE</a:t>
          </a:r>
        </a:p>
      </dgm:t>
    </dgm:pt>
    <dgm:pt modelId="{16F57F3E-C2BA-4984-8FB2-2E2884323B0C}" type="parTrans" cxnId="{EB7AF601-6561-44C6-82CF-8794C3D9018E}">
      <dgm:prSet/>
      <dgm:spPr/>
      <dgm:t>
        <a:bodyPr/>
        <a:lstStyle/>
        <a:p>
          <a:endParaRPr lang="en-US"/>
        </a:p>
      </dgm:t>
    </dgm:pt>
    <dgm:pt modelId="{CB496EAB-5F51-4C34-89C9-56D4B78875C8}" type="sibTrans" cxnId="{EB7AF601-6561-44C6-82CF-8794C3D9018E}">
      <dgm:prSet/>
      <dgm:spPr/>
      <dgm:t>
        <a:bodyPr/>
        <a:lstStyle/>
        <a:p>
          <a:endParaRPr lang="en-US"/>
        </a:p>
      </dgm:t>
    </dgm:pt>
    <dgm:pt modelId="{3EAE200E-FE15-4828-87EC-DF33503ED2A6}" type="pres">
      <dgm:prSet presAssocID="{6F42F5A1-A844-486C-B0E4-1673E9615FC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590C8D-4087-4726-A2B9-C34A8050CAEA}" type="pres">
      <dgm:prSet presAssocID="{A37F518E-BA25-47B1-82D1-FA161072ECD0}" presName="thickLine" presStyleLbl="alignNode1" presStyleIdx="0" presStyleCnt="5"/>
      <dgm:spPr/>
    </dgm:pt>
    <dgm:pt modelId="{263D57D1-C798-40BD-BF23-29E1A2A24C47}" type="pres">
      <dgm:prSet presAssocID="{A37F518E-BA25-47B1-82D1-FA161072ECD0}" presName="horz1" presStyleCnt="0"/>
      <dgm:spPr/>
    </dgm:pt>
    <dgm:pt modelId="{C5E70FAC-6A50-4F5B-BCAA-0A503E1D47B3}" type="pres">
      <dgm:prSet presAssocID="{A37F518E-BA25-47B1-82D1-FA161072ECD0}" presName="tx1" presStyleLbl="revTx" presStyleIdx="0" presStyleCnt="5"/>
      <dgm:spPr/>
      <dgm:t>
        <a:bodyPr/>
        <a:lstStyle/>
        <a:p>
          <a:endParaRPr lang="en-US"/>
        </a:p>
      </dgm:t>
    </dgm:pt>
    <dgm:pt modelId="{E36EB859-2980-4AC5-BE90-49D038C6A8AF}" type="pres">
      <dgm:prSet presAssocID="{A37F518E-BA25-47B1-82D1-FA161072ECD0}" presName="vert1" presStyleCnt="0"/>
      <dgm:spPr/>
    </dgm:pt>
    <dgm:pt modelId="{ED0F3835-402A-4849-BF3A-5C7915614E2D}" type="pres">
      <dgm:prSet presAssocID="{B49608DF-C49C-4050-BCFF-006FA3A7FA9A}" presName="thickLine" presStyleLbl="alignNode1" presStyleIdx="1" presStyleCnt="5"/>
      <dgm:spPr/>
    </dgm:pt>
    <dgm:pt modelId="{1FACA17B-2052-4CF7-88A6-3A20E75D08D2}" type="pres">
      <dgm:prSet presAssocID="{B49608DF-C49C-4050-BCFF-006FA3A7FA9A}" presName="horz1" presStyleCnt="0"/>
      <dgm:spPr/>
    </dgm:pt>
    <dgm:pt modelId="{8816387D-A46F-4E25-9A4D-26FF86EDEB24}" type="pres">
      <dgm:prSet presAssocID="{B49608DF-C49C-4050-BCFF-006FA3A7FA9A}" presName="tx1" presStyleLbl="revTx" presStyleIdx="1" presStyleCnt="5"/>
      <dgm:spPr/>
      <dgm:t>
        <a:bodyPr/>
        <a:lstStyle/>
        <a:p>
          <a:endParaRPr lang="en-US"/>
        </a:p>
      </dgm:t>
    </dgm:pt>
    <dgm:pt modelId="{EC412BCB-B63E-403D-B827-F00138B1B14A}" type="pres">
      <dgm:prSet presAssocID="{B49608DF-C49C-4050-BCFF-006FA3A7FA9A}" presName="vert1" presStyleCnt="0"/>
      <dgm:spPr/>
    </dgm:pt>
    <dgm:pt modelId="{50BBB4B9-311D-45DE-A9D1-E9EF05D17CD7}" type="pres">
      <dgm:prSet presAssocID="{B84345F3-205B-4DEA-9A71-6D2A862E5B8D}" presName="thickLine" presStyleLbl="alignNode1" presStyleIdx="2" presStyleCnt="5"/>
      <dgm:spPr/>
    </dgm:pt>
    <dgm:pt modelId="{177BE2CB-9F96-4F4C-9B99-72EC5721716C}" type="pres">
      <dgm:prSet presAssocID="{B84345F3-205B-4DEA-9A71-6D2A862E5B8D}" presName="horz1" presStyleCnt="0"/>
      <dgm:spPr/>
    </dgm:pt>
    <dgm:pt modelId="{055199AF-78AA-4B1C-BF3B-D1B64DE3F95D}" type="pres">
      <dgm:prSet presAssocID="{B84345F3-205B-4DEA-9A71-6D2A862E5B8D}" presName="tx1" presStyleLbl="revTx" presStyleIdx="2" presStyleCnt="5"/>
      <dgm:spPr/>
      <dgm:t>
        <a:bodyPr/>
        <a:lstStyle/>
        <a:p>
          <a:endParaRPr lang="en-US"/>
        </a:p>
      </dgm:t>
    </dgm:pt>
    <dgm:pt modelId="{902FE581-BCCF-4A7F-8F56-FDB0B318D80A}" type="pres">
      <dgm:prSet presAssocID="{B84345F3-205B-4DEA-9A71-6D2A862E5B8D}" presName="vert1" presStyleCnt="0"/>
      <dgm:spPr/>
    </dgm:pt>
    <dgm:pt modelId="{6C5DB2DC-47FD-4991-B38E-4B75D1D95CE3}" type="pres">
      <dgm:prSet presAssocID="{DAD7E336-2A9E-4610-9184-34B491E85359}" presName="thickLine" presStyleLbl="alignNode1" presStyleIdx="3" presStyleCnt="5"/>
      <dgm:spPr/>
    </dgm:pt>
    <dgm:pt modelId="{D8C64253-02A4-4593-82C9-EC83553D6BBA}" type="pres">
      <dgm:prSet presAssocID="{DAD7E336-2A9E-4610-9184-34B491E85359}" presName="horz1" presStyleCnt="0"/>
      <dgm:spPr/>
    </dgm:pt>
    <dgm:pt modelId="{FF3B6FD3-071B-49ED-80F0-EF0CADBDB165}" type="pres">
      <dgm:prSet presAssocID="{DAD7E336-2A9E-4610-9184-34B491E85359}" presName="tx1" presStyleLbl="revTx" presStyleIdx="3" presStyleCnt="5"/>
      <dgm:spPr/>
      <dgm:t>
        <a:bodyPr/>
        <a:lstStyle/>
        <a:p>
          <a:endParaRPr lang="en-US"/>
        </a:p>
      </dgm:t>
    </dgm:pt>
    <dgm:pt modelId="{4736F239-397F-4BC0-966D-B82FFD714F76}" type="pres">
      <dgm:prSet presAssocID="{DAD7E336-2A9E-4610-9184-34B491E85359}" presName="vert1" presStyleCnt="0"/>
      <dgm:spPr/>
    </dgm:pt>
    <dgm:pt modelId="{EB5283B7-C733-49BE-9F09-1D5A2477B569}" type="pres">
      <dgm:prSet presAssocID="{0A84FD93-1B12-47DF-94B8-4BEE88B9E46F}" presName="thickLine" presStyleLbl="alignNode1" presStyleIdx="4" presStyleCnt="5"/>
      <dgm:spPr/>
    </dgm:pt>
    <dgm:pt modelId="{06423C3D-F8DA-4136-A396-975E26FCB800}" type="pres">
      <dgm:prSet presAssocID="{0A84FD93-1B12-47DF-94B8-4BEE88B9E46F}" presName="horz1" presStyleCnt="0"/>
      <dgm:spPr/>
    </dgm:pt>
    <dgm:pt modelId="{002709B4-2448-4FAE-973E-41F700308F6B}" type="pres">
      <dgm:prSet presAssocID="{0A84FD93-1B12-47DF-94B8-4BEE88B9E46F}" presName="tx1" presStyleLbl="revTx" presStyleIdx="4" presStyleCnt="5"/>
      <dgm:spPr/>
      <dgm:t>
        <a:bodyPr/>
        <a:lstStyle/>
        <a:p>
          <a:endParaRPr lang="en-US"/>
        </a:p>
      </dgm:t>
    </dgm:pt>
    <dgm:pt modelId="{72ED67B7-4695-4D63-9517-DAA4BF0123DA}" type="pres">
      <dgm:prSet presAssocID="{0A84FD93-1B12-47DF-94B8-4BEE88B9E46F}" presName="vert1" presStyleCnt="0"/>
      <dgm:spPr/>
    </dgm:pt>
  </dgm:ptLst>
  <dgm:cxnLst>
    <dgm:cxn modelId="{B2A68EFF-8C81-466D-B958-D3F97A441AEB}" type="presOf" srcId="{B49608DF-C49C-4050-BCFF-006FA3A7FA9A}" destId="{8816387D-A46F-4E25-9A4D-26FF86EDEB24}" srcOrd="0" destOrd="0" presId="urn:microsoft.com/office/officeart/2008/layout/LinedList"/>
    <dgm:cxn modelId="{A8260AEE-AED3-4607-8438-17D331811316}" type="presOf" srcId="{DAD7E336-2A9E-4610-9184-34B491E85359}" destId="{FF3B6FD3-071B-49ED-80F0-EF0CADBDB165}" srcOrd="0" destOrd="0" presId="urn:microsoft.com/office/officeart/2008/layout/LinedList"/>
    <dgm:cxn modelId="{A2E192ED-1FC0-4A11-BD1C-DF4E89637E36}" type="presOf" srcId="{0A84FD93-1B12-47DF-94B8-4BEE88B9E46F}" destId="{002709B4-2448-4FAE-973E-41F700308F6B}" srcOrd="0" destOrd="0" presId="urn:microsoft.com/office/officeart/2008/layout/LinedList"/>
    <dgm:cxn modelId="{EB7AF601-6561-44C6-82CF-8794C3D9018E}" srcId="{6F42F5A1-A844-486C-B0E4-1673E9615FC4}" destId="{0A84FD93-1B12-47DF-94B8-4BEE88B9E46F}" srcOrd="4" destOrd="0" parTransId="{16F57F3E-C2BA-4984-8FB2-2E2884323B0C}" sibTransId="{CB496EAB-5F51-4C34-89C9-56D4B78875C8}"/>
    <dgm:cxn modelId="{21EE18F6-7976-4960-BFA6-47E9F133060D}" type="presOf" srcId="{A37F518E-BA25-47B1-82D1-FA161072ECD0}" destId="{C5E70FAC-6A50-4F5B-BCAA-0A503E1D47B3}" srcOrd="0" destOrd="0" presId="urn:microsoft.com/office/officeart/2008/layout/LinedList"/>
    <dgm:cxn modelId="{483466C2-E891-4237-AB82-37F1FB2602CB}" srcId="{6F42F5A1-A844-486C-B0E4-1673E9615FC4}" destId="{B84345F3-205B-4DEA-9A71-6D2A862E5B8D}" srcOrd="2" destOrd="0" parTransId="{02938EB0-5966-4030-8006-316DA7179F9E}" sibTransId="{4EFBE0EA-0E1F-4F41-AA10-363BA757F1A0}"/>
    <dgm:cxn modelId="{74D9C31B-4002-4ECB-8DE9-5257A642F79B}" srcId="{6F42F5A1-A844-486C-B0E4-1673E9615FC4}" destId="{B49608DF-C49C-4050-BCFF-006FA3A7FA9A}" srcOrd="1" destOrd="0" parTransId="{E609B9E3-F428-46BC-8FA1-8D4894EA4DB2}" sibTransId="{5B4BB76D-910D-472A-824D-EE06F5019D11}"/>
    <dgm:cxn modelId="{098448C9-F12E-4CC5-BCB6-4C1F6C6E1700}" srcId="{6F42F5A1-A844-486C-B0E4-1673E9615FC4}" destId="{DAD7E336-2A9E-4610-9184-34B491E85359}" srcOrd="3" destOrd="0" parTransId="{88D265C2-9166-41B7-8AFF-2C4CA993286B}" sibTransId="{84D058A1-0C63-4405-A527-6F7B1CBDAAE5}"/>
    <dgm:cxn modelId="{ED222560-A336-4011-9842-684A096CE10F}" srcId="{6F42F5A1-A844-486C-B0E4-1673E9615FC4}" destId="{A37F518E-BA25-47B1-82D1-FA161072ECD0}" srcOrd="0" destOrd="0" parTransId="{C29E97DA-ED9C-4480-93AB-E5F0CB7A5896}" sibTransId="{F234E56E-F8EE-4442-A223-312B5AA10A29}"/>
    <dgm:cxn modelId="{826ED42A-A0EC-491C-A7C7-27F4BE2CB2EC}" type="presOf" srcId="{6F42F5A1-A844-486C-B0E4-1673E9615FC4}" destId="{3EAE200E-FE15-4828-87EC-DF33503ED2A6}" srcOrd="0" destOrd="0" presId="urn:microsoft.com/office/officeart/2008/layout/LinedList"/>
    <dgm:cxn modelId="{B0DFC0ED-21C4-4980-8280-479B6FF939D0}" type="presOf" srcId="{B84345F3-205B-4DEA-9A71-6D2A862E5B8D}" destId="{055199AF-78AA-4B1C-BF3B-D1B64DE3F95D}" srcOrd="0" destOrd="0" presId="urn:microsoft.com/office/officeart/2008/layout/LinedList"/>
    <dgm:cxn modelId="{DE6F4015-7474-4241-B13E-6AB4F8B80983}" type="presParOf" srcId="{3EAE200E-FE15-4828-87EC-DF33503ED2A6}" destId="{B3590C8D-4087-4726-A2B9-C34A8050CAEA}" srcOrd="0" destOrd="0" presId="urn:microsoft.com/office/officeart/2008/layout/LinedList"/>
    <dgm:cxn modelId="{0BA4DD6E-13F8-47AC-BDEB-7CC14E581319}" type="presParOf" srcId="{3EAE200E-FE15-4828-87EC-DF33503ED2A6}" destId="{263D57D1-C798-40BD-BF23-29E1A2A24C47}" srcOrd="1" destOrd="0" presId="urn:microsoft.com/office/officeart/2008/layout/LinedList"/>
    <dgm:cxn modelId="{A229BA6E-6A0E-4FD7-BA9A-DA977227AA9D}" type="presParOf" srcId="{263D57D1-C798-40BD-BF23-29E1A2A24C47}" destId="{C5E70FAC-6A50-4F5B-BCAA-0A503E1D47B3}" srcOrd="0" destOrd="0" presId="urn:microsoft.com/office/officeart/2008/layout/LinedList"/>
    <dgm:cxn modelId="{BB955F95-9D7E-4E63-B484-62DAC1BFEE1D}" type="presParOf" srcId="{263D57D1-C798-40BD-BF23-29E1A2A24C47}" destId="{E36EB859-2980-4AC5-BE90-49D038C6A8AF}" srcOrd="1" destOrd="0" presId="urn:microsoft.com/office/officeart/2008/layout/LinedList"/>
    <dgm:cxn modelId="{8AF724F6-65C0-4DA2-B5F5-B8BCE096612B}" type="presParOf" srcId="{3EAE200E-FE15-4828-87EC-DF33503ED2A6}" destId="{ED0F3835-402A-4849-BF3A-5C7915614E2D}" srcOrd="2" destOrd="0" presId="urn:microsoft.com/office/officeart/2008/layout/LinedList"/>
    <dgm:cxn modelId="{D05B7E56-02E7-42F7-823A-D0DB76DBE023}" type="presParOf" srcId="{3EAE200E-FE15-4828-87EC-DF33503ED2A6}" destId="{1FACA17B-2052-4CF7-88A6-3A20E75D08D2}" srcOrd="3" destOrd="0" presId="urn:microsoft.com/office/officeart/2008/layout/LinedList"/>
    <dgm:cxn modelId="{971B1502-9690-481F-BC7E-3AAFAE8210B6}" type="presParOf" srcId="{1FACA17B-2052-4CF7-88A6-3A20E75D08D2}" destId="{8816387D-A46F-4E25-9A4D-26FF86EDEB24}" srcOrd="0" destOrd="0" presId="urn:microsoft.com/office/officeart/2008/layout/LinedList"/>
    <dgm:cxn modelId="{5B76648F-5AC1-4893-A96B-A3A7E20D91DB}" type="presParOf" srcId="{1FACA17B-2052-4CF7-88A6-3A20E75D08D2}" destId="{EC412BCB-B63E-403D-B827-F00138B1B14A}" srcOrd="1" destOrd="0" presId="urn:microsoft.com/office/officeart/2008/layout/LinedList"/>
    <dgm:cxn modelId="{4BAEF38B-7765-4A42-B1B2-1F52F11C7663}" type="presParOf" srcId="{3EAE200E-FE15-4828-87EC-DF33503ED2A6}" destId="{50BBB4B9-311D-45DE-A9D1-E9EF05D17CD7}" srcOrd="4" destOrd="0" presId="urn:microsoft.com/office/officeart/2008/layout/LinedList"/>
    <dgm:cxn modelId="{7A13CBEC-9F12-41A7-B516-5FC1E40D5B41}" type="presParOf" srcId="{3EAE200E-FE15-4828-87EC-DF33503ED2A6}" destId="{177BE2CB-9F96-4F4C-9B99-72EC5721716C}" srcOrd="5" destOrd="0" presId="urn:microsoft.com/office/officeart/2008/layout/LinedList"/>
    <dgm:cxn modelId="{7433C88E-DFDD-445B-96E7-87D862AAD389}" type="presParOf" srcId="{177BE2CB-9F96-4F4C-9B99-72EC5721716C}" destId="{055199AF-78AA-4B1C-BF3B-D1B64DE3F95D}" srcOrd="0" destOrd="0" presId="urn:microsoft.com/office/officeart/2008/layout/LinedList"/>
    <dgm:cxn modelId="{A2F00968-C33A-4DBB-A070-BBC7B9069A12}" type="presParOf" srcId="{177BE2CB-9F96-4F4C-9B99-72EC5721716C}" destId="{902FE581-BCCF-4A7F-8F56-FDB0B318D80A}" srcOrd="1" destOrd="0" presId="urn:microsoft.com/office/officeart/2008/layout/LinedList"/>
    <dgm:cxn modelId="{1FD9D8D2-D5BC-4C4B-8402-E80F9F0B1D63}" type="presParOf" srcId="{3EAE200E-FE15-4828-87EC-DF33503ED2A6}" destId="{6C5DB2DC-47FD-4991-B38E-4B75D1D95CE3}" srcOrd="6" destOrd="0" presId="urn:microsoft.com/office/officeart/2008/layout/LinedList"/>
    <dgm:cxn modelId="{DE798125-4315-47D7-A08A-0C581A1FD1A9}" type="presParOf" srcId="{3EAE200E-FE15-4828-87EC-DF33503ED2A6}" destId="{D8C64253-02A4-4593-82C9-EC83553D6BBA}" srcOrd="7" destOrd="0" presId="urn:microsoft.com/office/officeart/2008/layout/LinedList"/>
    <dgm:cxn modelId="{ED252971-9121-4630-AE41-160CD7EC5446}" type="presParOf" srcId="{D8C64253-02A4-4593-82C9-EC83553D6BBA}" destId="{FF3B6FD3-071B-49ED-80F0-EF0CADBDB165}" srcOrd="0" destOrd="0" presId="urn:microsoft.com/office/officeart/2008/layout/LinedList"/>
    <dgm:cxn modelId="{EB9172D5-4585-445A-AD0D-A1FE06A37A7C}" type="presParOf" srcId="{D8C64253-02A4-4593-82C9-EC83553D6BBA}" destId="{4736F239-397F-4BC0-966D-B82FFD714F76}" srcOrd="1" destOrd="0" presId="urn:microsoft.com/office/officeart/2008/layout/LinedList"/>
    <dgm:cxn modelId="{24349E3A-B762-427A-BD80-B9EE2BDF9B34}" type="presParOf" srcId="{3EAE200E-FE15-4828-87EC-DF33503ED2A6}" destId="{EB5283B7-C733-49BE-9F09-1D5A2477B569}" srcOrd="8" destOrd="0" presId="urn:microsoft.com/office/officeart/2008/layout/LinedList"/>
    <dgm:cxn modelId="{0271BD11-090F-4274-9B65-E80663782B36}" type="presParOf" srcId="{3EAE200E-FE15-4828-87EC-DF33503ED2A6}" destId="{06423C3D-F8DA-4136-A396-975E26FCB800}" srcOrd="9" destOrd="0" presId="urn:microsoft.com/office/officeart/2008/layout/LinedList"/>
    <dgm:cxn modelId="{6C10DE2E-B565-48F3-88B4-B4A4E833FB38}" type="presParOf" srcId="{06423C3D-F8DA-4136-A396-975E26FCB800}" destId="{002709B4-2448-4FAE-973E-41F700308F6B}" srcOrd="0" destOrd="0" presId="urn:microsoft.com/office/officeart/2008/layout/LinedList"/>
    <dgm:cxn modelId="{1F02E1E3-E7E3-4F92-BFED-1126DB355451}" type="presParOf" srcId="{06423C3D-F8DA-4136-A396-975E26FCB800}" destId="{72ED67B7-4695-4D63-9517-DAA4BF0123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0E906-09B4-4973-AB8E-8E1DBEE633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6DD6C7-434E-4139-A36E-C1EFCC5B0F96}">
      <dgm:prSet/>
      <dgm:spPr/>
      <dgm:t>
        <a:bodyPr/>
        <a:lstStyle/>
        <a:p>
          <a:r>
            <a:rPr lang="en-US"/>
            <a:t>Execute Query</a:t>
          </a:r>
        </a:p>
      </dgm:t>
    </dgm:pt>
    <dgm:pt modelId="{ACAF4D72-867E-41A0-927B-63E5D575AFF6}" type="parTrans" cxnId="{4505663C-1059-4BB6-9C5D-CD42B21B2BAE}">
      <dgm:prSet/>
      <dgm:spPr/>
      <dgm:t>
        <a:bodyPr/>
        <a:lstStyle/>
        <a:p>
          <a:endParaRPr lang="en-US"/>
        </a:p>
      </dgm:t>
    </dgm:pt>
    <dgm:pt modelId="{04DEA5D2-7175-4CEE-BB69-4C0EA342A3B1}" type="sibTrans" cxnId="{4505663C-1059-4BB6-9C5D-CD42B21B2BAE}">
      <dgm:prSet/>
      <dgm:spPr/>
      <dgm:t>
        <a:bodyPr/>
        <a:lstStyle/>
        <a:p>
          <a:endParaRPr lang="en-US"/>
        </a:p>
      </dgm:t>
    </dgm:pt>
    <dgm:pt modelId="{B8AEE43D-14AC-4908-88BA-88722FE10E2E}">
      <dgm:prSet/>
      <dgm:spPr/>
      <dgm:t>
        <a:bodyPr/>
        <a:lstStyle/>
        <a:p>
          <a:r>
            <a:rPr lang="en-US"/>
            <a:t>Get plan</a:t>
          </a:r>
        </a:p>
      </dgm:t>
    </dgm:pt>
    <dgm:pt modelId="{B8AF71C1-52BE-42BD-BA5F-AB97DB8973AE}" type="parTrans" cxnId="{6D6BFECF-C0BA-4646-993A-674422830008}">
      <dgm:prSet/>
      <dgm:spPr/>
      <dgm:t>
        <a:bodyPr/>
        <a:lstStyle/>
        <a:p>
          <a:endParaRPr lang="en-US"/>
        </a:p>
      </dgm:t>
    </dgm:pt>
    <dgm:pt modelId="{538BA268-243A-4A1E-B3E1-BED2E1476543}" type="sibTrans" cxnId="{6D6BFECF-C0BA-4646-993A-674422830008}">
      <dgm:prSet/>
      <dgm:spPr/>
      <dgm:t>
        <a:bodyPr/>
        <a:lstStyle/>
        <a:p>
          <a:endParaRPr lang="en-US"/>
        </a:p>
      </dgm:t>
    </dgm:pt>
    <dgm:pt modelId="{58F8EAA0-A924-483D-8FAF-D46658F0BD83}">
      <dgm:prSet/>
      <dgm:spPr/>
      <dgm:t>
        <a:bodyPr/>
        <a:lstStyle/>
        <a:p>
          <a:r>
            <a:rPr lang="en-US"/>
            <a:t>Get Metadata</a:t>
          </a:r>
        </a:p>
      </dgm:t>
    </dgm:pt>
    <dgm:pt modelId="{6D6797C7-245B-490B-8BEC-006728318424}" type="parTrans" cxnId="{B4AACDB3-1907-44CA-AEE5-C77A1EFD1EE9}">
      <dgm:prSet/>
      <dgm:spPr/>
      <dgm:t>
        <a:bodyPr/>
        <a:lstStyle/>
        <a:p>
          <a:endParaRPr lang="en-US"/>
        </a:p>
      </dgm:t>
    </dgm:pt>
    <dgm:pt modelId="{FB7AFBED-4570-4FBD-82CF-DE56439139B8}" type="sibTrans" cxnId="{B4AACDB3-1907-44CA-AEE5-C77A1EFD1EE9}">
      <dgm:prSet/>
      <dgm:spPr/>
      <dgm:t>
        <a:bodyPr/>
        <a:lstStyle/>
        <a:p>
          <a:endParaRPr lang="en-US"/>
        </a:p>
      </dgm:t>
    </dgm:pt>
    <dgm:pt modelId="{B7DEB2CE-5594-427A-8344-C7DA95C98927}">
      <dgm:prSet/>
      <dgm:spPr/>
      <dgm:t>
        <a:bodyPr/>
        <a:lstStyle/>
        <a:p>
          <a:r>
            <a:rPr lang="en-US"/>
            <a:t>Send Metadata</a:t>
          </a:r>
        </a:p>
      </dgm:t>
    </dgm:pt>
    <dgm:pt modelId="{3EDBF6E5-EDA4-43E5-A8D9-305B0D064EA2}" type="parTrans" cxnId="{2795D6F2-02DB-401D-9948-ABD696C529C7}">
      <dgm:prSet/>
      <dgm:spPr/>
      <dgm:t>
        <a:bodyPr/>
        <a:lstStyle/>
        <a:p>
          <a:endParaRPr lang="en-US"/>
        </a:p>
      </dgm:t>
    </dgm:pt>
    <dgm:pt modelId="{E752D445-23B7-4D23-BCD8-228A8C2C4EE1}" type="sibTrans" cxnId="{2795D6F2-02DB-401D-9948-ABD696C529C7}">
      <dgm:prSet/>
      <dgm:spPr/>
      <dgm:t>
        <a:bodyPr/>
        <a:lstStyle/>
        <a:p>
          <a:endParaRPr lang="en-US"/>
        </a:p>
      </dgm:t>
    </dgm:pt>
    <dgm:pt modelId="{09F3A51D-BF66-4872-BE4F-E7C7B298CFA7}">
      <dgm:prSet/>
      <dgm:spPr/>
      <dgm:t>
        <a:bodyPr/>
        <a:lstStyle/>
        <a:p>
          <a:r>
            <a:rPr lang="en-US"/>
            <a:t>Send Plan</a:t>
          </a:r>
        </a:p>
      </dgm:t>
    </dgm:pt>
    <dgm:pt modelId="{03B51EDA-B14A-4C51-A605-826DE812A744}" type="parTrans" cxnId="{13C1B43B-6192-4B7D-B877-42165DB0A315}">
      <dgm:prSet/>
      <dgm:spPr/>
      <dgm:t>
        <a:bodyPr/>
        <a:lstStyle/>
        <a:p>
          <a:endParaRPr lang="en-US"/>
        </a:p>
      </dgm:t>
    </dgm:pt>
    <dgm:pt modelId="{BA0DE11A-F8AD-47D8-9CCA-28DE7E228C2D}" type="sibTrans" cxnId="{13C1B43B-6192-4B7D-B877-42165DB0A315}">
      <dgm:prSet/>
      <dgm:spPr/>
      <dgm:t>
        <a:bodyPr/>
        <a:lstStyle/>
        <a:p>
          <a:endParaRPr lang="en-US"/>
        </a:p>
      </dgm:t>
    </dgm:pt>
    <dgm:pt modelId="{B25304C2-07E5-452B-976E-D59FA5F20E36}">
      <dgm:prSet/>
      <dgm:spPr/>
      <dgm:t>
        <a:bodyPr/>
        <a:lstStyle/>
        <a:p>
          <a:r>
            <a:rPr lang="en-US"/>
            <a:t>Execute Plan</a:t>
          </a:r>
        </a:p>
      </dgm:t>
    </dgm:pt>
    <dgm:pt modelId="{14D8F032-54C4-4E84-8540-B75186C9B535}" type="parTrans" cxnId="{1A9D40A3-4B18-4297-BEA7-5CBB89224F93}">
      <dgm:prSet/>
      <dgm:spPr/>
      <dgm:t>
        <a:bodyPr/>
        <a:lstStyle/>
        <a:p>
          <a:endParaRPr lang="en-US"/>
        </a:p>
      </dgm:t>
    </dgm:pt>
    <dgm:pt modelId="{92788EC5-1DD6-421B-9E51-5A896FCFFC1B}" type="sibTrans" cxnId="{1A9D40A3-4B18-4297-BEA7-5CBB89224F93}">
      <dgm:prSet/>
      <dgm:spPr/>
      <dgm:t>
        <a:bodyPr/>
        <a:lstStyle/>
        <a:p>
          <a:endParaRPr lang="en-US"/>
        </a:p>
      </dgm:t>
    </dgm:pt>
    <dgm:pt modelId="{A412700E-3C19-4042-AC8C-A85B02F2283F}">
      <dgm:prSet/>
      <dgm:spPr/>
      <dgm:t>
        <a:bodyPr/>
        <a:lstStyle/>
        <a:p>
          <a:r>
            <a:rPr lang="en-US"/>
            <a:t>Execute Job</a:t>
          </a:r>
        </a:p>
      </dgm:t>
    </dgm:pt>
    <dgm:pt modelId="{CF9C7CE3-823A-4525-8364-578E3645B4C4}" type="parTrans" cxnId="{67A02800-4688-4030-A20E-9761496DAEBF}">
      <dgm:prSet/>
      <dgm:spPr/>
      <dgm:t>
        <a:bodyPr/>
        <a:lstStyle/>
        <a:p>
          <a:endParaRPr lang="en-US"/>
        </a:p>
      </dgm:t>
    </dgm:pt>
    <dgm:pt modelId="{CE6A93AD-44DF-45A9-BBF3-D2F0A0FC348F}" type="sibTrans" cxnId="{67A02800-4688-4030-A20E-9761496DAEBF}">
      <dgm:prSet/>
      <dgm:spPr/>
      <dgm:t>
        <a:bodyPr/>
        <a:lstStyle/>
        <a:p>
          <a:endParaRPr lang="en-US"/>
        </a:p>
      </dgm:t>
    </dgm:pt>
    <dgm:pt modelId="{192D6ACA-36AB-4DC4-B36C-457BBDEA4A24}">
      <dgm:prSet/>
      <dgm:spPr/>
      <dgm:t>
        <a:bodyPr/>
        <a:lstStyle/>
        <a:p>
          <a:r>
            <a:rPr lang="en-US"/>
            <a:t>Metadata Ops</a:t>
          </a:r>
        </a:p>
      </dgm:t>
    </dgm:pt>
    <dgm:pt modelId="{C97B51A1-2368-48CD-A35E-B5DA49B99CAB}" type="parTrans" cxnId="{A3EF8FE3-FE39-4FCC-BF8F-6A4AC7331850}">
      <dgm:prSet/>
      <dgm:spPr/>
      <dgm:t>
        <a:bodyPr/>
        <a:lstStyle/>
        <a:p>
          <a:endParaRPr lang="en-US"/>
        </a:p>
      </dgm:t>
    </dgm:pt>
    <dgm:pt modelId="{36B80BF6-433A-48A6-9893-3605F57464C9}" type="sibTrans" cxnId="{A3EF8FE3-FE39-4FCC-BF8F-6A4AC7331850}">
      <dgm:prSet/>
      <dgm:spPr/>
      <dgm:t>
        <a:bodyPr/>
        <a:lstStyle/>
        <a:p>
          <a:endParaRPr lang="en-US"/>
        </a:p>
      </dgm:t>
    </dgm:pt>
    <dgm:pt modelId="{D2C2BC02-A913-47CB-A485-6E0A89E04FEE}">
      <dgm:prSet/>
      <dgm:spPr/>
      <dgm:t>
        <a:bodyPr/>
        <a:lstStyle/>
        <a:p>
          <a:r>
            <a:rPr lang="en-US"/>
            <a:t>Fetch Result</a:t>
          </a:r>
        </a:p>
      </dgm:t>
    </dgm:pt>
    <dgm:pt modelId="{07DCFB0F-4409-4ACE-B953-3AB14513B9D8}" type="parTrans" cxnId="{682BC9D8-7CF6-4FEC-AA60-C3DB4B0DBFBA}">
      <dgm:prSet/>
      <dgm:spPr/>
      <dgm:t>
        <a:bodyPr/>
        <a:lstStyle/>
        <a:p>
          <a:endParaRPr lang="en-US"/>
        </a:p>
      </dgm:t>
    </dgm:pt>
    <dgm:pt modelId="{8D13E169-738F-41E2-B197-3CDC574ED459}" type="sibTrans" cxnId="{682BC9D8-7CF6-4FEC-AA60-C3DB4B0DBFBA}">
      <dgm:prSet/>
      <dgm:spPr/>
      <dgm:t>
        <a:bodyPr/>
        <a:lstStyle/>
        <a:p>
          <a:endParaRPr lang="en-US"/>
        </a:p>
      </dgm:t>
    </dgm:pt>
    <dgm:pt modelId="{85A471D0-1F97-4723-ABBF-72980FC41A4A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410FC345-1310-4E74-B612-1B483255FB55}" type="parTrans" cxnId="{A76381CC-A079-455F-BC5C-026AEEDB8F13}">
      <dgm:prSet/>
      <dgm:spPr/>
      <dgm:t>
        <a:bodyPr/>
        <a:lstStyle/>
        <a:p>
          <a:endParaRPr lang="en-US"/>
        </a:p>
      </dgm:t>
    </dgm:pt>
    <dgm:pt modelId="{09CAEFDA-A52F-424B-BA07-68A2990E9F61}" type="sibTrans" cxnId="{A76381CC-A079-455F-BC5C-026AEEDB8F13}">
      <dgm:prSet/>
      <dgm:spPr/>
      <dgm:t>
        <a:bodyPr/>
        <a:lstStyle/>
        <a:p>
          <a:endParaRPr lang="en-US"/>
        </a:p>
      </dgm:t>
    </dgm:pt>
    <dgm:pt modelId="{43A35B86-DE89-4DB6-9251-DDA778D7F1F2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03FC4C1F-675A-4BC8-8BB1-F8F67B44FD58}" type="parTrans" cxnId="{BA43388B-F6DF-4B49-BC52-EA847168D312}">
      <dgm:prSet/>
      <dgm:spPr/>
      <dgm:t>
        <a:bodyPr/>
        <a:lstStyle/>
        <a:p>
          <a:endParaRPr lang="en-US"/>
        </a:p>
      </dgm:t>
    </dgm:pt>
    <dgm:pt modelId="{EE446C8D-A101-4921-9FD6-135F8DF9B01F}" type="sibTrans" cxnId="{BA43388B-F6DF-4B49-BC52-EA847168D312}">
      <dgm:prSet/>
      <dgm:spPr/>
      <dgm:t>
        <a:bodyPr/>
        <a:lstStyle/>
        <a:p>
          <a:endParaRPr lang="en-US"/>
        </a:p>
      </dgm:t>
    </dgm:pt>
    <dgm:pt modelId="{640ABBAC-77B9-4B32-8365-DC916CFF9A64}" type="pres">
      <dgm:prSet presAssocID="{DAE0E906-09B4-4973-AB8E-8E1DBEE633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5C0B0-493E-4EE3-AE10-3A54BAB2D401}" type="pres">
      <dgm:prSet presAssocID="{1D6DD6C7-434E-4139-A36E-C1EFCC5B0F96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12DF6-455D-4C1B-8A9D-B98096BAD2AA}" type="pres">
      <dgm:prSet presAssocID="{04DEA5D2-7175-4CEE-BB69-4C0EA342A3B1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EFE34C2B-7AE4-4526-A341-7E5F5A697528}" type="pres">
      <dgm:prSet presAssocID="{04DEA5D2-7175-4CEE-BB69-4C0EA342A3B1}" presName="connectorText" presStyleLbl="sibTrans1D1" presStyleIdx="0" presStyleCnt="10"/>
      <dgm:spPr/>
      <dgm:t>
        <a:bodyPr/>
        <a:lstStyle/>
        <a:p>
          <a:endParaRPr lang="en-US"/>
        </a:p>
      </dgm:t>
    </dgm:pt>
    <dgm:pt modelId="{DD082C2A-5B4F-480F-8188-D2952B1043DD}" type="pres">
      <dgm:prSet presAssocID="{B8AEE43D-14AC-4908-88BA-88722FE10E2E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F53D8-C75D-4941-88F5-2F80B936178C}" type="pres">
      <dgm:prSet presAssocID="{538BA268-243A-4A1E-B3E1-BED2E1476543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2E213174-F378-4F43-94CE-F43F5006A641}" type="pres">
      <dgm:prSet presAssocID="{538BA268-243A-4A1E-B3E1-BED2E1476543}" presName="connectorText" presStyleLbl="sibTrans1D1" presStyleIdx="1" presStyleCnt="10"/>
      <dgm:spPr/>
      <dgm:t>
        <a:bodyPr/>
        <a:lstStyle/>
        <a:p>
          <a:endParaRPr lang="en-US"/>
        </a:p>
      </dgm:t>
    </dgm:pt>
    <dgm:pt modelId="{0E5374B6-EDBB-44CD-9A38-241FB894D2CB}" type="pres">
      <dgm:prSet presAssocID="{58F8EAA0-A924-483D-8FAF-D46658F0BD83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FA44B-EC41-4787-B0DE-850F07A5BC52}" type="pres">
      <dgm:prSet presAssocID="{FB7AFBED-4570-4FBD-82CF-DE56439139B8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0194C1B4-5097-43C6-B985-3849099FC209}" type="pres">
      <dgm:prSet presAssocID="{FB7AFBED-4570-4FBD-82CF-DE56439139B8}" presName="connectorText" presStyleLbl="sibTrans1D1" presStyleIdx="2" presStyleCnt="10"/>
      <dgm:spPr/>
      <dgm:t>
        <a:bodyPr/>
        <a:lstStyle/>
        <a:p>
          <a:endParaRPr lang="en-US"/>
        </a:p>
      </dgm:t>
    </dgm:pt>
    <dgm:pt modelId="{349EEB0D-3321-4E91-A168-0FD526A8EFF9}" type="pres">
      <dgm:prSet presAssocID="{B7DEB2CE-5594-427A-8344-C7DA95C98927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3CEC4-8801-495C-8703-76850C621074}" type="pres">
      <dgm:prSet presAssocID="{E752D445-23B7-4D23-BCD8-228A8C2C4EE1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5226A881-7922-4B3F-8837-084AA7CD58F1}" type="pres">
      <dgm:prSet presAssocID="{E752D445-23B7-4D23-BCD8-228A8C2C4EE1}" presName="connectorText" presStyleLbl="sibTrans1D1" presStyleIdx="3" presStyleCnt="10"/>
      <dgm:spPr/>
      <dgm:t>
        <a:bodyPr/>
        <a:lstStyle/>
        <a:p>
          <a:endParaRPr lang="en-US"/>
        </a:p>
      </dgm:t>
    </dgm:pt>
    <dgm:pt modelId="{0F4393EC-CADF-4230-AEC0-B0634E87128C}" type="pres">
      <dgm:prSet presAssocID="{09F3A51D-BF66-4872-BE4F-E7C7B298CFA7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92101-A5ED-4CE5-BAAC-E4A5870B6EFA}" type="pres">
      <dgm:prSet presAssocID="{BA0DE11A-F8AD-47D8-9CCA-28DE7E228C2D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93D85450-F743-486C-8C8A-1F643CE666CD}" type="pres">
      <dgm:prSet presAssocID="{BA0DE11A-F8AD-47D8-9CCA-28DE7E228C2D}" presName="connectorText" presStyleLbl="sibTrans1D1" presStyleIdx="4" presStyleCnt="10"/>
      <dgm:spPr/>
      <dgm:t>
        <a:bodyPr/>
        <a:lstStyle/>
        <a:p>
          <a:endParaRPr lang="en-US"/>
        </a:p>
      </dgm:t>
    </dgm:pt>
    <dgm:pt modelId="{7C8C59A9-7C31-4E26-A7C0-11846EB89B36}" type="pres">
      <dgm:prSet presAssocID="{B25304C2-07E5-452B-976E-D59FA5F20E36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A8064-249F-4E0F-BABC-92D6CFA567AA}" type="pres">
      <dgm:prSet presAssocID="{92788EC5-1DD6-421B-9E51-5A896FCFFC1B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F935A868-0074-48F9-B076-B9A4C8FFFFCC}" type="pres">
      <dgm:prSet presAssocID="{92788EC5-1DD6-421B-9E51-5A896FCFFC1B}" presName="connectorText" presStyleLbl="sibTrans1D1" presStyleIdx="5" presStyleCnt="10"/>
      <dgm:spPr/>
      <dgm:t>
        <a:bodyPr/>
        <a:lstStyle/>
        <a:p>
          <a:endParaRPr lang="en-US"/>
        </a:p>
      </dgm:t>
    </dgm:pt>
    <dgm:pt modelId="{C67679C3-0F8E-402B-AE30-DCFA6D9C387A}" type="pres">
      <dgm:prSet presAssocID="{A412700E-3C19-4042-AC8C-A85B02F2283F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06F99-ECC8-4DCB-8432-B617B73D92F9}" type="pres">
      <dgm:prSet presAssocID="{CE6A93AD-44DF-45A9-BBF3-D2F0A0FC348F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C66BA223-BDD0-4405-914A-F439CA49BAE6}" type="pres">
      <dgm:prSet presAssocID="{CE6A93AD-44DF-45A9-BBF3-D2F0A0FC348F}" presName="connectorText" presStyleLbl="sibTrans1D1" presStyleIdx="6" presStyleCnt="10"/>
      <dgm:spPr/>
      <dgm:t>
        <a:bodyPr/>
        <a:lstStyle/>
        <a:p>
          <a:endParaRPr lang="en-US"/>
        </a:p>
      </dgm:t>
    </dgm:pt>
    <dgm:pt modelId="{EA44AC24-E082-497B-9BB7-22295A1294B2}" type="pres">
      <dgm:prSet presAssocID="{192D6ACA-36AB-4DC4-B36C-457BBDEA4A24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6DE54-CE65-454F-97B7-576815812465}" type="pres">
      <dgm:prSet presAssocID="{36B80BF6-433A-48A6-9893-3605F57464C9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F451B206-6A03-4285-B486-B264DAAD9E94}" type="pres">
      <dgm:prSet presAssocID="{36B80BF6-433A-48A6-9893-3605F57464C9}" presName="connectorText" presStyleLbl="sibTrans1D1" presStyleIdx="7" presStyleCnt="10"/>
      <dgm:spPr/>
      <dgm:t>
        <a:bodyPr/>
        <a:lstStyle/>
        <a:p>
          <a:endParaRPr lang="en-US"/>
        </a:p>
      </dgm:t>
    </dgm:pt>
    <dgm:pt modelId="{97F0B3A5-5BF1-49E9-8582-E57F5AB1DD05}" type="pres">
      <dgm:prSet presAssocID="{D2C2BC02-A913-47CB-A485-6E0A89E04FEE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A2BCD-3062-46D3-A4A7-C9F0FAD11448}" type="pres">
      <dgm:prSet presAssocID="{8D13E169-738F-41E2-B197-3CDC574ED459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DC90EDA1-627B-4354-BDD7-F67034138424}" type="pres">
      <dgm:prSet presAssocID="{8D13E169-738F-41E2-B197-3CDC574ED459}" presName="connectorText" presStyleLbl="sibTrans1D1" presStyleIdx="8" presStyleCnt="10"/>
      <dgm:spPr/>
      <dgm:t>
        <a:bodyPr/>
        <a:lstStyle/>
        <a:p>
          <a:endParaRPr lang="en-US"/>
        </a:p>
      </dgm:t>
    </dgm:pt>
    <dgm:pt modelId="{B6890C62-FF78-45A1-8B6D-AA9AE72BF316}" type="pres">
      <dgm:prSet presAssocID="{85A471D0-1F97-4723-ABBF-72980FC41A4A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17AC4-CD95-4DEB-A6C5-578DAEFBDCE3}" type="pres">
      <dgm:prSet presAssocID="{09CAEFDA-A52F-424B-BA07-68A2990E9F61}" presName="sibTrans" presStyleLbl="sibTrans1D1" presStyleIdx="9" presStyleCnt="10"/>
      <dgm:spPr/>
      <dgm:t>
        <a:bodyPr/>
        <a:lstStyle/>
        <a:p>
          <a:endParaRPr lang="en-US"/>
        </a:p>
      </dgm:t>
    </dgm:pt>
    <dgm:pt modelId="{FE70E5E0-427D-4EEC-834C-930D2B4D6D96}" type="pres">
      <dgm:prSet presAssocID="{09CAEFDA-A52F-424B-BA07-68A2990E9F61}" presName="connectorText" presStyleLbl="sibTrans1D1" presStyleIdx="9" presStyleCnt="10"/>
      <dgm:spPr/>
      <dgm:t>
        <a:bodyPr/>
        <a:lstStyle/>
        <a:p>
          <a:endParaRPr lang="en-US"/>
        </a:p>
      </dgm:t>
    </dgm:pt>
    <dgm:pt modelId="{0EEF4EB6-A0D7-4202-B2DC-E37D79D8A365}" type="pres">
      <dgm:prSet presAssocID="{43A35B86-DE89-4DB6-9251-DDA778D7F1F2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444836-3A0F-40E0-BD1B-FA5A9C7931A7}" type="presOf" srcId="{CE6A93AD-44DF-45A9-BBF3-D2F0A0FC348F}" destId="{C66BA223-BDD0-4405-914A-F439CA49BAE6}" srcOrd="1" destOrd="0" presId="urn:microsoft.com/office/officeart/2016/7/layout/RepeatingBendingProcessNew"/>
    <dgm:cxn modelId="{15B43EA9-A54A-40EF-9F3A-2B10A2274930}" type="presOf" srcId="{FB7AFBED-4570-4FBD-82CF-DE56439139B8}" destId="{0194C1B4-5097-43C6-B985-3849099FC209}" srcOrd="1" destOrd="0" presId="urn:microsoft.com/office/officeart/2016/7/layout/RepeatingBendingProcessNew"/>
    <dgm:cxn modelId="{E251791C-35FB-4EAC-9436-0A08441A8E17}" type="presOf" srcId="{CE6A93AD-44DF-45A9-BBF3-D2F0A0FC348F}" destId="{09706F99-ECC8-4DCB-8432-B617B73D92F9}" srcOrd="0" destOrd="0" presId="urn:microsoft.com/office/officeart/2016/7/layout/RepeatingBendingProcessNew"/>
    <dgm:cxn modelId="{A80CD3FE-73DC-4580-A4C0-B4A00DFB7555}" type="presOf" srcId="{58F8EAA0-A924-483D-8FAF-D46658F0BD83}" destId="{0E5374B6-EDBB-44CD-9A38-241FB894D2CB}" srcOrd="0" destOrd="0" presId="urn:microsoft.com/office/officeart/2016/7/layout/RepeatingBendingProcessNew"/>
    <dgm:cxn modelId="{764A018A-133B-4F5B-8DE4-9C87173B0F22}" type="presOf" srcId="{1D6DD6C7-434E-4139-A36E-C1EFCC5B0F96}" destId="{CA05C0B0-493E-4EE3-AE10-3A54BAB2D401}" srcOrd="0" destOrd="0" presId="urn:microsoft.com/office/officeart/2016/7/layout/RepeatingBendingProcessNew"/>
    <dgm:cxn modelId="{2E1362A7-43F2-42E6-B41D-43757947C7C9}" type="presOf" srcId="{FB7AFBED-4570-4FBD-82CF-DE56439139B8}" destId="{F7FFA44B-EC41-4787-B0DE-850F07A5BC52}" srcOrd="0" destOrd="0" presId="urn:microsoft.com/office/officeart/2016/7/layout/RepeatingBendingProcessNew"/>
    <dgm:cxn modelId="{B6E1637A-61F1-41CA-88C7-707E8B5D9D2C}" type="presOf" srcId="{09CAEFDA-A52F-424B-BA07-68A2990E9F61}" destId="{0C217AC4-CD95-4DEB-A6C5-578DAEFBDCE3}" srcOrd="0" destOrd="0" presId="urn:microsoft.com/office/officeart/2016/7/layout/RepeatingBendingProcessNew"/>
    <dgm:cxn modelId="{2CFA6DC4-781C-489A-BD32-FFD155EC6943}" type="presOf" srcId="{04DEA5D2-7175-4CEE-BB69-4C0EA342A3B1}" destId="{D1212DF6-455D-4C1B-8A9D-B98096BAD2AA}" srcOrd="0" destOrd="0" presId="urn:microsoft.com/office/officeart/2016/7/layout/RepeatingBendingProcessNew"/>
    <dgm:cxn modelId="{5962C61E-CA62-49E6-A69A-D1DAEFF0C25C}" type="presOf" srcId="{D2C2BC02-A913-47CB-A485-6E0A89E04FEE}" destId="{97F0B3A5-5BF1-49E9-8582-E57F5AB1DD05}" srcOrd="0" destOrd="0" presId="urn:microsoft.com/office/officeart/2016/7/layout/RepeatingBendingProcessNew"/>
    <dgm:cxn modelId="{47785888-7D0F-4FC1-888F-AD994D73FE5E}" type="presOf" srcId="{92788EC5-1DD6-421B-9E51-5A896FCFFC1B}" destId="{9FCA8064-249F-4E0F-BABC-92D6CFA567AA}" srcOrd="0" destOrd="0" presId="urn:microsoft.com/office/officeart/2016/7/layout/RepeatingBendingProcessNew"/>
    <dgm:cxn modelId="{BA43388B-F6DF-4B49-BC52-EA847168D312}" srcId="{DAE0E906-09B4-4973-AB8E-8E1DBEE633BB}" destId="{43A35B86-DE89-4DB6-9251-DDA778D7F1F2}" srcOrd="10" destOrd="0" parTransId="{03FC4C1F-675A-4BC8-8BB1-F8F67B44FD58}" sibTransId="{EE446C8D-A101-4921-9FD6-135F8DF9B01F}"/>
    <dgm:cxn modelId="{A76381CC-A079-455F-BC5C-026AEEDB8F13}" srcId="{DAE0E906-09B4-4973-AB8E-8E1DBEE633BB}" destId="{85A471D0-1F97-4723-ABBF-72980FC41A4A}" srcOrd="9" destOrd="0" parTransId="{410FC345-1310-4E74-B612-1B483255FB55}" sibTransId="{09CAEFDA-A52F-424B-BA07-68A2990E9F61}"/>
    <dgm:cxn modelId="{E844B69C-B39E-4B24-966C-1990CF82332F}" type="presOf" srcId="{85A471D0-1F97-4723-ABBF-72980FC41A4A}" destId="{B6890C62-FF78-45A1-8B6D-AA9AE72BF316}" srcOrd="0" destOrd="0" presId="urn:microsoft.com/office/officeart/2016/7/layout/RepeatingBendingProcessNew"/>
    <dgm:cxn modelId="{6450C283-E2CC-490D-9781-BE965CED5359}" type="presOf" srcId="{36B80BF6-433A-48A6-9893-3605F57464C9}" destId="{F451B206-6A03-4285-B486-B264DAAD9E94}" srcOrd="1" destOrd="0" presId="urn:microsoft.com/office/officeart/2016/7/layout/RepeatingBendingProcessNew"/>
    <dgm:cxn modelId="{4505663C-1059-4BB6-9C5D-CD42B21B2BAE}" srcId="{DAE0E906-09B4-4973-AB8E-8E1DBEE633BB}" destId="{1D6DD6C7-434E-4139-A36E-C1EFCC5B0F96}" srcOrd="0" destOrd="0" parTransId="{ACAF4D72-867E-41A0-927B-63E5D575AFF6}" sibTransId="{04DEA5D2-7175-4CEE-BB69-4C0EA342A3B1}"/>
    <dgm:cxn modelId="{33E5198E-A098-432E-8674-B68B0C64E45F}" type="presOf" srcId="{09F3A51D-BF66-4872-BE4F-E7C7B298CFA7}" destId="{0F4393EC-CADF-4230-AEC0-B0634E87128C}" srcOrd="0" destOrd="0" presId="urn:microsoft.com/office/officeart/2016/7/layout/RepeatingBendingProcessNew"/>
    <dgm:cxn modelId="{AE22F225-4970-460D-85DE-E4EC1E7D3FD4}" type="presOf" srcId="{192D6ACA-36AB-4DC4-B36C-457BBDEA4A24}" destId="{EA44AC24-E082-497B-9BB7-22295A1294B2}" srcOrd="0" destOrd="0" presId="urn:microsoft.com/office/officeart/2016/7/layout/RepeatingBendingProcessNew"/>
    <dgm:cxn modelId="{A3EF8FE3-FE39-4FCC-BF8F-6A4AC7331850}" srcId="{DAE0E906-09B4-4973-AB8E-8E1DBEE633BB}" destId="{192D6ACA-36AB-4DC4-B36C-457BBDEA4A24}" srcOrd="7" destOrd="0" parTransId="{C97B51A1-2368-48CD-A35E-B5DA49B99CAB}" sibTransId="{36B80BF6-433A-48A6-9893-3605F57464C9}"/>
    <dgm:cxn modelId="{6D6BFECF-C0BA-4646-993A-674422830008}" srcId="{DAE0E906-09B4-4973-AB8E-8E1DBEE633BB}" destId="{B8AEE43D-14AC-4908-88BA-88722FE10E2E}" srcOrd="1" destOrd="0" parTransId="{B8AF71C1-52BE-42BD-BA5F-AB97DB8973AE}" sibTransId="{538BA268-243A-4A1E-B3E1-BED2E1476543}"/>
    <dgm:cxn modelId="{B21B84FC-26CD-4952-B386-4DD85E864B1D}" type="presOf" srcId="{92788EC5-1DD6-421B-9E51-5A896FCFFC1B}" destId="{F935A868-0074-48F9-B076-B9A4C8FFFFCC}" srcOrd="1" destOrd="0" presId="urn:microsoft.com/office/officeart/2016/7/layout/RepeatingBendingProcessNew"/>
    <dgm:cxn modelId="{209C7D32-AC34-43FE-8F17-0ACAA284A355}" type="presOf" srcId="{09CAEFDA-A52F-424B-BA07-68A2990E9F61}" destId="{FE70E5E0-427D-4EEC-834C-930D2B4D6D96}" srcOrd="1" destOrd="0" presId="urn:microsoft.com/office/officeart/2016/7/layout/RepeatingBendingProcessNew"/>
    <dgm:cxn modelId="{70EF6C63-6CEB-4BED-9563-BBB83706B8D2}" type="presOf" srcId="{BA0DE11A-F8AD-47D8-9CCA-28DE7E228C2D}" destId="{93D85450-F743-486C-8C8A-1F643CE666CD}" srcOrd="1" destOrd="0" presId="urn:microsoft.com/office/officeart/2016/7/layout/RepeatingBendingProcessNew"/>
    <dgm:cxn modelId="{DF1C8719-14EE-43A7-A2E2-140A9C58CCED}" type="presOf" srcId="{538BA268-243A-4A1E-B3E1-BED2E1476543}" destId="{2E213174-F378-4F43-94CE-F43F5006A641}" srcOrd="1" destOrd="0" presId="urn:microsoft.com/office/officeart/2016/7/layout/RepeatingBendingProcessNew"/>
    <dgm:cxn modelId="{CE4B7747-CC16-4BF9-AC61-32B8FFD2CFC7}" type="presOf" srcId="{E752D445-23B7-4D23-BCD8-228A8C2C4EE1}" destId="{7FD3CEC4-8801-495C-8703-76850C621074}" srcOrd="0" destOrd="0" presId="urn:microsoft.com/office/officeart/2016/7/layout/RepeatingBendingProcessNew"/>
    <dgm:cxn modelId="{A6E049C0-DB57-4697-BCA4-928421797816}" type="presOf" srcId="{B25304C2-07E5-452B-976E-D59FA5F20E36}" destId="{7C8C59A9-7C31-4E26-A7C0-11846EB89B36}" srcOrd="0" destOrd="0" presId="urn:microsoft.com/office/officeart/2016/7/layout/RepeatingBendingProcessNew"/>
    <dgm:cxn modelId="{682BC9D8-7CF6-4FEC-AA60-C3DB4B0DBFBA}" srcId="{DAE0E906-09B4-4973-AB8E-8E1DBEE633BB}" destId="{D2C2BC02-A913-47CB-A485-6E0A89E04FEE}" srcOrd="8" destOrd="0" parTransId="{07DCFB0F-4409-4ACE-B953-3AB14513B9D8}" sibTransId="{8D13E169-738F-41E2-B197-3CDC574ED459}"/>
    <dgm:cxn modelId="{84CBD8CB-84A5-4C18-9ED5-5B33EE3CBC10}" type="presOf" srcId="{8D13E169-738F-41E2-B197-3CDC574ED459}" destId="{DC90EDA1-627B-4354-BDD7-F67034138424}" srcOrd="1" destOrd="0" presId="urn:microsoft.com/office/officeart/2016/7/layout/RepeatingBendingProcessNew"/>
    <dgm:cxn modelId="{45F9D115-7333-48D2-BD0E-BFD415166DE1}" type="presOf" srcId="{A412700E-3C19-4042-AC8C-A85B02F2283F}" destId="{C67679C3-0F8E-402B-AE30-DCFA6D9C387A}" srcOrd="0" destOrd="0" presId="urn:microsoft.com/office/officeart/2016/7/layout/RepeatingBendingProcessNew"/>
    <dgm:cxn modelId="{1A9D40A3-4B18-4297-BEA7-5CBB89224F93}" srcId="{DAE0E906-09B4-4973-AB8E-8E1DBEE633BB}" destId="{B25304C2-07E5-452B-976E-D59FA5F20E36}" srcOrd="5" destOrd="0" parTransId="{14D8F032-54C4-4E84-8540-B75186C9B535}" sibTransId="{92788EC5-1DD6-421B-9E51-5A896FCFFC1B}"/>
    <dgm:cxn modelId="{08734DF0-F30D-4D6D-BD69-4954D3355ECA}" type="presOf" srcId="{538BA268-243A-4A1E-B3E1-BED2E1476543}" destId="{CB4F53D8-C75D-4941-88F5-2F80B936178C}" srcOrd="0" destOrd="0" presId="urn:microsoft.com/office/officeart/2016/7/layout/RepeatingBendingProcessNew"/>
    <dgm:cxn modelId="{C2FBBE8F-3528-417B-9D2A-F0518B666B05}" type="presOf" srcId="{43A35B86-DE89-4DB6-9251-DDA778D7F1F2}" destId="{0EEF4EB6-A0D7-4202-B2DC-E37D79D8A365}" srcOrd="0" destOrd="0" presId="urn:microsoft.com/office/officeart/2016/7/layout/RepeatingBendingProcessNew"/>
    <dgm:cxn modelId="{EE5B4823-BAD1-4AD4-B5C9-AC8E539D417A}" type="presOf" srcId="{36B80BF6-433A-48A6-9893-3605F57464C9}" destId="{8CF6DE54-CE65-454F-97B7-576815812465}" srcOrd="0" destOrd="0" presId="urn:microsoft.com/office/officeart/2016/7/layout/RepeatingBendingProcessNew"/>
    <dgm:cxn modelId="{413F7A9B-8F5A-45F9-BAE0-FC95BD1EBD6B}" type="presOf" srcId="{04DEA5D2-7175-4CEE-BB69-4C0EA342A3B1}" destId="{EFE34C2B-7AE4-4526-A341-7E5F5A697528}" srcOrd="1" destOrd="0" presId="urn:microsoft.com/office/officeart/2016/7/layout/RepeatingBendingProcessNew"/>
    <dgm:cxn modelId="{2795D6F2-02DB-401D-9948-ABD696C529C7}" srcId="{DAE0E906-09B4-4973-AB8E-8E1DBEE633BB}" destId="{B7DEB2CE-5594-427A-8344-C7DA95C98927}" srcOrd="3" destOrd="0" parTransId="{3EDBF6E5-EDA4-43E5-A8D9-305B0D064EA2}" sibTransId="{E752D445-23B7-4D23-BCD8-228A8C2C4EE1}"/>
    <dgm:cxn modelId="{A96E82C0-23BC-42DD-9075-092EEB7FEF51}" type="presOf" srcId="{B8AEE43D-14AC-4908-88BA-88722FE10E2E}" destId="{DD082C2A-5B4F-480F-8188-D2952B1043DD}" srcOrd="0" destOrd="0" presId="urn:microsoft.com/office/officeart/2016/7/layout/RepeatingBendingProcessNew"/>
    <dgm:cxn modelId="{B4AACDB3-1907-44CA-AEE5-C77A1EFD1EE9}" srcId="{DAE0E906-09B4-4973-AB8E-8E1DBEE633BB}" destId="{58F8EAA0-A924-483D-8FAF-D46658F0BD83}" srcOrd="2" destOrd="0" parTransId="{6D6797C7-245B-490B-8BEC-006728318424}" sibTransId="{FB7AFBED-4570-4FBD-82CF-DE56439139B8}"/>
    <dgm:cxn modelId="{64213055-F103-42BC-B8C6-DBBFC420254E}" type="presOf" srcId="{B7DEB2CE-5594-427A-8344-C7DA95C98927}" destId="{349EEB0D-3321-4E91-A168-0FD526A8EFF9}" srcOrd="0" destOrd="0" presId="urn:microsoft.com/office/officeart/2016/7/layout/RepeatingBendingProcessNew"/>
    <dgm:cxn modelId="{AEE7DD1B-3DE5-4916-9363-07076D35ECD6}" type="presOf" srcId="{E752D445-23B7-4D23-BCD8-228A8C2C4EE1}" destId="{5226A881-7922-4B3F-8837-084AA7CD58F1}" srcOrd="1" destOrd="0" presId="urn:microsoft.com/office/officeart/2016/7/layout/RepeatingBendingProcessNew"/>
    <dgm:cxn modelId="{13C1B43B-6192-4B7D-B877-42165DB0A315}" srcId="{DAE0E906-09B4-4973-AB8E-8E1DBEE633BB}" destId="{09F3A51D-BF66-4872-BE4F-E7C7B298CFA7}" srcOrd="4" destOrd="0" parTransId="{03B51EDA-B14A-4C51-A605-826DE812A744}" sibTransId="{BA0DE11A-F8AD-47D8-9CCA-28DE7E228C2D}"/>
    <dgm:cxn modelId="{67A02800-4688-4030-A20E-9761496DAEBF}" srcId="{DAE0E906-09B4-4973-AB8E-8E1DBEE633BB}" destId="{A412700E-3C19-4042-AC8C-A85B02F2283F}" srcOrd="6" destOrd="0" parTransId="{CF9C7CE3-823A-4525-8364-578E3645B4C4}" sibTransId="{CE6A93AD-44DF-45A9-BBF3-D2F0A0FC348F}"/>
    <dgm:cxn modelId="{6418301B-49CE-4A0C-8C36-8F7A99364009}" type="presOf" srcId="{BA0DE11A-F8AD-47D8-9CCA-28DE7E228C2D}" destId="{C8092101-A5ED-4CE5-BAAC-E4A5870B6EFA}" srcOrd="0" destOrd="0" presId="urn:microsoft.com/office/officeart/2016/7/layout/RepeatingBendingProcessNew"/>
    <dgm:cxn modelId="{3BA9E96F-5053-4316-8752-E1BE946F2072}" type="presOf" srcId="{8D13E169-738F-41E2-B197-3CDC574ED459}" destId="{85FA2BCD-3062-46D3-A4A7-C9F0FAD11448}" srcOrd="0" destOrd="0" presId="urn:microsoft.com/office/officeart/2016/7/layout/RepeatingBendingProcessNew"/>
    <dgm:cxn modelId="{9FF1FE4E-7C23-46AA-8DCA-F76B0E021E74}" type="presOf" srcId="{DAE0E906-09B4-4973-AB8E-8E1DBEE633BB}" destId="{640ABBAC-77B9-4B32-8365-DC916CFF9A64}" srcOrd="0" destOrd="0" presId="urn:microsoft.com/office/officeart/2016/7/layout/RepeatingBendingProcessNew"/>
    <dgm:cxn modelId="{C71A9077-59E5-4D8D-8A0C-0F5D1055F737}" type="presParOf" srcId="{640ABBAC-77B9-4B32-8365-DC916CFF9A64}" destId="{CA05C0B0-493E-4EE3-AE10-3A54BAB2D401}" srcOrd="0" destOrd="0" presId="urn:microsoft.com/office/officeart/2016/7/layout/RepeatingBendingProcessNew"/>
    <dgm:cxn modelId="{5A0CA759-71C3-4EA7-AC92-2596DC7E3CE2}" type="presParOf" srcId="{640ABBAC-77B9-4B32-8365-DC916CFF9A64}" destId="{D1212DF6-455D-4C1B-8A9D-B98096BAD2AA}" srcOrd="1" destOrd="0" presId="urn:microsoft.com/office/officeart/2016/7/layout/RepeatingBendingProcessNew"/>
    <dgm:cxn modelId="{2AB5E11C-ADE1-4989-9B76-2C652E99B401}" type="presParOf" srcId="{D1212DF6-455D-4C1B-8A9D-B98096BAD2AA}" destId="{EFE34C2B-7AE4-4526-A341-7E5F5A697528}" srcOrd="0" destOrd="0" presId="urn:microsoft.com/office/officeart/2016/7/layout/RepeatingBendingProcessNew"/>
    <dgm:cxn modelId="{724F6B2D-7935-4859-8523-35C0B3A34652}" type="presParOf" srcId="{640ABBAC-77B9-4B32-8365-DC916CFF9A64}" destId="{DD082C2A-5B4F-480F-8188-D2952B1043DD}" srcOrd="2" destOrd="0" presId="urn:microsoft.com/office/officeart/2016/7/layout/RepeatingBendingProcessNew"/>
    <dgm:cxn modelId="{70DE4914-8E20-4C78-A553-CAF983021192}" type="presParOf" srcId="{640ABBAC-77B9-4B32-8365-DC916CFF9A64}" destId="{CB4F53D8-C75D-4941-88F5-2F80B936178C}" srcOrd="3" destOrd="0" presId="urn:microsoft.com/office/officeart/2016/7/layout/RepeatingBendingProcessNew"/>
    <dgm:cxn modelId="{9949D92A-05AC-4A0F-83FE-6DC48C782CFB}" type="presParOf" srcId="{CB4F53D8-C75D-4941-88F5-2F80B936178C}" destId="{2E213174-F378-4F43-94CE-F43F5006A641}" srcOrd="0" destOrd="0" presId="urn:microsoft.com/office/officeart/2016/7/layout/RepeatingBendingProcessNew"/>
    <dgm:cxn modelId="{C18552FA-C09E-40E6-A7B1-F0757ACEFC0C}" type="presParOf" srcId="{640ABBAC-77B9-4B32-8365-DC916CFF9A64}" destId="{0E5374B6-EDBB-44CD-9A38-241FB894D2CB}" srcOrd="4" destOrd="0" presId="urn:microsoft.com/office/officeart/2016/7/layout/RepeatingBendingProcessNew"/>
    <dgm:cxn modelId="{E7280D50-C233-4F28-932B-13BBC3F92EAF}" type="presParOf" srcId="{640ABBAC-77B9-4B32-8365-DC916CFF9A64}" destId="{F7FFA44B-EC41-4787-B0DE-850F07A5BC52}" srcOrd="5" destOrd="0" presId="urn:microsoft.com/office/officeart/2016/7/layout/RepeatingBendingProcessNew"/>
    <dgm:cxn modelId="{F116CAF4-5636-4B63-BA98-A88959BC1C73}" type="presParOf" srcId="{F7FFA44B-EC41-4787-B0DE-850F07A5BC52}" destId="{0194C1B4-5097-43C6-B985-3849099FC209}" srcOrd="0" destOrd="0" presId="urn:microsoft.com/office/officeart/2016/7/layout/RepeatingBendingProcessNew"/>
    <dgm:cxn modelId="{378A124F-27EB-459A-9422-3CD38BAE3FB5}" type="presParOf" srcId="{640ABBAC-77B9-4B32-8365-DC916CFF9A64}" destId="{349EEB0D-3321-4E91-A168-0FD526A8EFF9}" srcOrd="6" destOrd="0" presId="urn:microsoft.com/office/officeart/2016/7/layout/RepeatingBendingProcessNew"/>
    <dgm:cxn modelId="{F2303A96-33F9-47DB-9D92-D9D08AD34D5C}" type="presParOf" srcId="{640ABBAC-77B9-4B32-8365-DC916CFF9A64}" destId="{7FD3CEC4-8801-495C-8703-76850C621074}" srcOrd="7" destOrd="0" presId="urn:microsoft.com/office/officeart/2016/7/layout/RepeatingBendingProcessNew"/>
    <dgm:cxn modelId="{9052856F-D771-45C8-8DCF-13A4849E7DA4}" type="presParOf" srcId="{7FD3CEC4-8801-495C-8703-76850C621074}" destId="{5226A881-7922-4B3F-8837-084AA7CD58F1}" srcOrd="0" destOrd="0" presId="urn:microsoft.com/office/officeart/2016/7/layout/RepeatingBendingProcessNew"/>
    <dgm:cxn modelId="{97429B16-A38F-446F-A476-1AF0D1C30E60}" type="presParOf" srcId="{640ABBAC-77B9-4B32-8365-DC916CFF9A64}" destId="{0F4393EC-CADF-4230-AEC0-B0634E87128C}" srcOrd="8" destOrd="0" presId="urn:microsoft.com/office/officeart/2016/7/layout/RepeatingBendingProcessNew"/>
    <dgm:cxn modelId="{1C4E6FAF-E4F0-4D4C-9D19-53C7DD3278D2}" type="presParOf" srcId="{640ABBAC-77B9-4B32-8365-DC916CFF9A64}" destId="{C8092101-A5ED-4CE5-BAAC-E4A5870B6EFA}" srcOrd="9" destOrd="0" presId="urn:microsoft.com/office/officeart/2016/7/layout/RepeatingBendingProcessNew"/>
    <dgm:cxn modelId="{377D4167-75BD-4BA4-8258-C26EE67EB364}" type="presParOf" srcId="{C8092101-A5ED-4CE5-BAAC-E4A5870B6EFA}" destId="{93D85450-F743-486C-8C8A-1F643CE666CD}" srcOrd="0" destOrd="0" presId="urn:microsoft.com/office/officeart/2016/7/layout/RepeatingBendingProcessNew"/>
    <dgm:cxn modelId="{639A5276-75CD-436E-ACF1-63A10A3382A2}" type="presParOf" srcId="{640ABBAC-77B9-4B32-8365-DC916CFF9A64}" destId="{7C8C59A9-7C31-4E26-A7C0-11846EB89B36}" srcOrd="10" destOrd="0" presId="urn:microsoft.com/office/officeart/2016/7/layout/RepeatingBendingProcessNew"/>
    <dgm:cxn modelId="{2BA28516-7222-4650-B156-0F628FDBEE18}" type="presParOf" srcId="{640ABBAC-77B9-4B32-8365-DC916CFF9A64}" destId="{9FCA8064-249F-4E0F-BABC-92D6CFA567AA}" srcOrd="11" destOrd="0" presId="urn:microsoft.com/office/officeart/2016/7/layout/RepeatingBendingProcessNew"/>
    <dgm:cxn modelId="{B2DDFA46-DB6B-471F-A2A0-542AFDE368DD}" type="presParOf" srcId="{9FCA8064-249F-4E0F-BABC-92D6CFA567AA}" destId="{F935A868-0074-48F9-B076-B9A4C8FFFFCC}" srcOrd="0" destOrd="0" presId="urn:microsoft.com/office/officeart/2016/7/layout/RepeatingBendingProcessNew"/>
    <dgm:cxn modelId="{BB41F0BD-0109-4E48-8F2F-43DD73F88603}" type="presParOf" srcId="{640ABBAC-77B9-4B32-8365-DC916CFF9A64}" destId="{C67679C3-0F8E-402B-AE30-DCFA6D9C387A}" srcOrd="12" destOrd="0" presId="urn:microsoft.com/office/officeart/2016/7/layout/RepeatingBendingProcessNew"/>
    <dgm:cxn modelId="{FE8AB061-BDDF-4D17-B14C-49813EF66AB3}" type="presParOf" srcId="{640ABBAC-77B9-4B32-8365-DC916CFF9A64}" destId="{09706F99-ECC8-4DCB-8432-B617B73D92F9}" srcOrd="13" destOrd="0" presId="urn:microsoft.com/office/officeart/2016/7/layout/RepeatingBendingProcessNew"/>
    <dgm:cxn modelId="{832B96E0-C7E8-4DD9-B3FB-FF387B10836D}" type="presParOf" srcId="{09706F99-ECC8-4DCB-8432-B617B73D92F9}" destId="{C66BA223-BDD0-4405-914A-F439CA49BAE6}" srcOrd="0" destOrd="0" presId="urn:microsoft.com/office/officeart/2016/7/layout/RepeatingBendingProcessNew"/>
    <dgm:cxn modelId="{68EABA9E-6D6C-4AD5-B06D-D34ADA92D57E}" type="presParOf" srcId="{640ABBAC-77B9-4B32-8365-DC916CFF9A64}" destId="{EA44AC24-E082-497B-9BB7-22295A1294B2}" srcOrd="14" destOrd="0" presId="urn:microsoft.com/office/officeart/2016/7/layout/RepeatingBendingProcessNew"/>
    <dgm:cxn modelId="{BA623EA7-0AA9-4557-A574-918BFE355D9B}" type="presParOf" srcId="{640ABBAC-77B9-4B32-8365-DC916CFF9A64}" destId="{8CF6DE54-CE65-454F-97B7-576815812465}" srcOrd="15" destOrd="0" presId="urn:microsoft.com/office/officeart/2016/7/layout/RepeatingBendingProcessNew"/>
    <dgm:cxn modelId="{A4C04D3B-DE02-438B-9E03-9E98742CD980}" type="presParOf" srcId="{8CF6DE54-CE65-454F-97B7-576815812465}" destId="{F451B206-6A03-4285-B486-B264DAAD9E94}" srcOrd="0" destOrd="0" presId="urn:microsoft.com/office/officeart/2016/7/layout/RepeatingBendingProcessNew"/>
    <dgm:cxn modelId="{EDA90640-A4A0-4E43-A64A-4709B33D3934}" type="presParOf" srcId="{640ABBAC-77B9-4B32-8365-DC916CFF9A64}" destId="{97F0B3A5-5BF1-49E9-8582-E57F5AB1DD05}" srcOrd="16" destOrd="0" presId="urn:microsoft.com/office/officeart/2016/7/layout/RepeatingBendingProcessNew"/>
    <dgm:cxn modelId="{3DE10761-E364-4730-AC85-D8B6B3E5B9F5}" type="presParOf" srcId="{640ABBAC-77B9-4B32-8365-DC916CFF9A64}" destId="{85FA2BCD-3062-46D3-A4A7-C9F0FAD11448}" srcOrd="17" destOrd="0" presId="urn:microsoft.com/office/officeart/2016/7/layout/RepeatingBendingProcessNew"/>
    <dgm:cxn modelId="{C88CD03A-2114-4047-98A6-CFFBE7B84176}" type="presParOf" srcId="{85FA2BCD-3062-46D3-A4A7-C9F0FAD11448}" destId="{DC90EDA1-627B-4354-BDD7-F67034138424}" srcOrd="0" destOrd="0" presId="urn:microsoft.com/office/officeart/2016/7/layout/RepeatingBendingProcessNew"/>
    <dgm:cxn modelId="{EBC5AFDE-8976-4198-9CEC-AFDEFA00A355}" type="presParOf" srcId="{640ABBAC-77B9-4B32-8365-DC916CFF9A64}" destId="{B6890C62-FF78-45A1-8B6D-AA9AE72BF316}" srcOrd="18" destOrd="0" presId="urn:microsoft.com/office/officeart/2016/7/layout/RepeatingBendingProcessNew"/>
    <dgm:cxn modelId="{9E64D60E-0CD3-4D69-9575-B72A6816330B}" type="presParOf" srcId="{640ABBAC-77B9-4B32-8365-DC916CFF9A64}" destId="{0C217AC4-CD95-4DEB-A6C5-578DAEFBDCE3}" srcOrd="19" destOrd="0" presId="urn:microsoft.com/office/officeart/2016/7/layout/RepeatingBendingProcessNew"/>
    <dgm:cxn modelId="{B2ACC579-F750-4129-8BB0-02CB304640EB}" type="presParOf" srcId="{0C217AC4-CD95-4DEB-A6C5-578DAEFBDCE3}" destId="{FE70E5E0-427D-4EEC-834C-930D2B4D6D96}" srcOrd="0" destOrd="0" presId="urn:microsoft.com/office/officeart/2016/7/layout/RepeatingBendingProcessNew"/>
    <dgm:cxn modelId="{67A937D6-94D7-4F66-A59A-2FAEECD7671D}" type="presParOf" srcId="{640ABBAC-77B9-4B32-8365-DC916CFF9A64}" destId="{0EEF4EB6-A0D7-4202-B2DC-E37D79D8A365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7AA513-BB5A-4611-8100-14FBAD32DD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06D58-AD8A-4A67-BBFF-0A00509B643F}">
      <dgm:prSet/>
      <dgm:spPr/>
      <dgm:t>
        <a:bodyPr/>
        <a:lstStyle/>
        <a:p>
          <a:r>
            <a:rPr lang="en-US"/>
            <a:t>Column Types</a:t>
          </a:r>
        </a:p>
      </dgm:t>
    </dgm:pt>
    <dgm:pt modelId="{AA933172-A661-4DEC-9AEE-37C555990253}" type="parTrans" cxnId="{972A4E98-EFC8-4CC6-A13E-79377BC8E574}">
      <dgm:prSet/>
      <dgm:spPr/>
      <dgm:t>
        <a:bodyPr/>
        <a:lstStyle/>
        <a:p>
          <a:endParaRPr lang="en-US"/>
        </a:p>
      </dgm:t>
    </dgm:pt>
    <dgm:pt modelId="{89113E64-DB11-41EB-9577-FAB1FE0829D5}" type="sibTrans" cxnId="{972A4E98-EFC8-4CC6-A13E-79377BC8E574}">
      <dgm:prSet/>
      <dgm:spPr/>
      <dgm:t>
        <a:bodyPr/>
        <a:lstStyle/>
        <a:p>
          <a:endParaRPr lang="en-US"/>
        </a:p>
      </dgm:t>
    </dgm:pt>
    <dgm:pt modelId="{C8B99D18-C834-4AFA-93DA-1AE9653B3191}">
      <dgm:prSet/>
      <dgm:spPr/>
      <dgm:t>
        <a:bodyPr/>
        <a:lstStyle/>
        <a:p>
          <a:r>
            <a:rPr lang="en-US"/>
            <a:t>Literals</a:t>
          </a:r>
        </a:p>
      </dgm:t>
    </dgm:pt>
    <dgm:pt modelId="{D138B07B-62E9-474D-8060-FE9F8A16D3D8}" type="parTrans" cxnId="{04F0C19D-A647-42C2-8249-61A9B28A5C15}">
      <dgm:prSet/>
      <dgm:spPr/>
      <dgm:t>
        <a:bodyPr/>
        <a:lstStyle/>
        <a:p>
          <a:endParaRPr lang="en-US"/>
        </a:p>
      </dgm:t>
    </dgm:pt>
    <dgm:pt modelId="{64FDAF66-C92F-4BC4-9519-E457B2327DC7}" type="sibTrans" cxnId="{04F0C19D-A647-42C2-8249-61A9B28A5C15}">
      <dgm:prSet/>
      <dgm:spPr/>
      <dgm:t>
        <a:bodyPr/>
        <a:lstStyle/>
        <a:p>
          <a:endParaRPr lang="en-US"/>
        </a:p>
      </dgm:t>
    </dgm:pt>
    <dgm:pt modelId="{913ED7FD-46DA-4EFD-9BB0-923C9F99370E}">
      <dgm:prSet/>
      <dgm:spPr/>
      <dgm:t>
        <a:bodyPr/>
        <a:lstStyle/>
        <a:p>
          <a:r>
            <a:rPr lang="en-US"/>
            <a:t>Null Values</a:t>
          </a:r>
        </a:p>
      </dgm:t>
    </dgm:pt>
    <dgm:pt modelId="{C44A3736-7047-4542-9740-7972D2340B86}" type="parTrans" cxnId="{94A90CFD-4530-4E38-8D96-CAF3480D4E72}">
      <dgm:prSet/>
      <dgm:spPr/>
      <dgm:t>
        <a:bodyPr/>
        <a:lstStyle/>
        <a:p>
          <a:endParaRPr lang="en-US"/>
        </a:p>
      </dgm:t>
    </dgm:pt>
    <dgm:pt modelId="{E8CF6EC8-5E6B-452C-9136-83FB6ED4D23C}" type="sibTrans" cxnId="{94A90CFD-4530-4E38-8D96-CAF3480D4E72}">
      <dgm:prSet/>
      <dgm:spPr/>
      <dgm:t>
        <a:bodyPr/>
        <a:lstStyle/>
        <a:p>
          <a:endParaRPr lang="en-US"/>
        </a:p>
      </dgm:t>
    </dgm:pt>
    <dgm:pt modelId="{5E9C16E1-A1A4-47A1-8F86-00BAF5BE2DF6}">
      <dgm:prSet/>
      <dgm:spPr/>
      <dgm:t>
        <a:bodyPr/>
        <a:lstStyle/>
        <a:p>
          <a:r>
            <a:rPr lang="en-US"/>
            <a:t>Complex Types</a:t>
          </a:r>
        </a:p>
      </dgm:t>
    </dgm:pt>
    <dgm:pt modelId="{E3FC7DCB-9019-4C75-9BB1-A9EA4A79F5C7}" type="parTrans" cxnId="{FA0D58D5-B814-4FD5-BA7A-94E3A92B3AC4}">
      <dgm:prSet/>
      <dgm:spPr/>
      <dgm:t>
        <a:bodyPr/>
        <a:lstStyle/>
        <a:p>
          <a:endParaRPr lang="en-US"/>
        </a:p>
      </dgm:t>
    </dgm:pt>
    <dgm:pt modelId="{B94B1A20-0387-416A-B739-46D0812C3133}" type="sibTrans" cxnId="{FA0D58D5-B814-4FD5-BA7A-94E3A92B3AC4}">
      <dgm:prSet/>
      <dgm:spPr/>
      <dgm:t>
        <a:bodyPr/>
        <a:lstStyle/>
        <a:p>
          <a:endParaRPr lang="en-US"/>
        </a:p>
      </dgm:t>
    </dgm:pt>
    <dgm:pt modelId="{F31B15E6-DC7C-4809-A77C-6631644A4F01}" type="pres">
      <dgm:prSet presAssocID="{FE7AA513-BB5A-4611-8100-14FBAD32DDE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E59E0-FC7C-405A-8339-A5360D1B08A2}" type="pres">
      <dgm:prSet presAssocID="{B6306D58-AD8A-4A67-BBFF-0A00509B643F}" presName="compNode" presStyleCnt="0"/>
      <dgm:spPr/>
    </dgm:pt>
    <dgm:pt modelId="{2813B518-59A1-44C8-B220-8106A47B52FA}" type="pres">
      <dgm:prSet presAssocID="{B6306D58-AD8A-4A67-BBFF-0A00509B64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2143AF-935E-4614-ADA3-B6F3E699CE5D}" type="pres">
      <dgm:prSet presAssocID="{B6306D58-AD8A-4A67-BBFF-0A00509B643F}" presName="spaceRect" presStyleCnt="0"/>
      <dgm:spPr/>
    </dgm:pt>
    <dgm:pt modelId="{EF87F7C9-13D4-41C9-898D-4B5EE98ABEA2}" type="pres">
      <dgm:prSet presAssocID="{B6306D58-AD8A-4A67-BBFF-0A00509B643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84D9A4-ED86-46AC-90ED-0C4BA28BD827}" type="pres">
      <dgm:prSet presAssocID="{89113E64-DB11-41EB-9577-FAB1FE0829D5}" presName="sibTrans" presStyleCnt="0"/>
      <dgm:spPr/>
    </dgm:pt>
    <dgm:pt modelId="{7212621C-BC34-4B59-B4AB-ED1040A5B174}" type="pres">
      <dgm:prSet presAssocID="{C8B99D18-C834-4AFA-93DA-1AE9653B3191}" presName="compNode" presStyleCnt="0"/>
      <dgm:spPr/>
    </dgm:pt>
    <dgm:pt modelId="{30797E35-6D16-4A78-97E6-710C63234488}" type="pres">
      <dgm:prSet presAssocID="{C8B99D18-C834-4AFA-93DA-1AE9653B31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64B6ADF-A0BE-4C98-8C05-F53925C1C135}" type="pres">
      <dgm:prSet presAssocID="{C8B99D18-C834-4AFA-93DA-1AE9653B3191}" presName="spaceRect" presStyleCnt="0"/>
      <dgm:spPr/>
    </dgm:pt>
    <dgm:pt modelId="{477F0093-08EC-4DAD-A183-7976045E9EE1}" type="pres">
      <dgm:prSet presAssocID="{C8B99D18-C834-4AFA-93DA-1AE9653B3191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57F29E5-D1C0-4406-B32F-C019309ABA18}" type="pres">
      <dgm:prSet presAssocID="{64FDAF66-C92F-4BC4-9519-E457B2327DC7}" presName="sibTrans" presStyleCnt="0"/>
      <dgm:spPr/>
    </dgm:pt>
    <dgm:pt modelId="{FA7723F3-1021-47AF-B23E-F843AFF20625}" type="pres">
      <dgm:prSet presAssocID="{913ED7FD-46DA-4EFD-9BB0-923C9F99370E}" presName="compNode" presStyleCnt="0"/>
      <dgm:spPr/>
    </dgm:pt>
    <dgm:pt modelId="{4AA4A288-3F0C-411C-8632-6570116FF383}" type="pres">
      <dgm:prSet presAssocID="{913ED7FD-46DA-4EFD-9BB0-923C9F9937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1DCB8A3-A2AB-404D-812E-A7F116F172D8}" type="pres">
      <dgm:prSet presAssocID="{913ED7FD-46DA-4EFD-9BB0-923C9F99370E}" presName="spaceRect" presStyleCnt="0"/>
      <dgm:spPr/>
    </dgm:pt>
    <dgm:pt modelId="{E49C80BC-DFFF-4563-A39E-6AE66F1D2DC8}" type="pres">
      <dgm:prSet presAssocID="{913ED7FD-46DA-4EFD-9BB0-923C9F99370E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ED2001C-224D-4043-8A13-388652603D3E}" type="pres">
      <dgm:prSet presAssocID="{E8CF6EC8-5E6B-452C-9136-83FB6ED4D23C}" presName="sibTrans" presStyleCnt="0"/>
      <dgm:spPr/>
    </dgm:pt>
    <dgm:pt modelId="{2ACD38C8-8684-4EEC-87B0-93E95A9EAC4E}" type="pres">
      <dgm:prSet presAssocID="{5E9C16E1-A1A4-47A1-8F86-00BAF5BE2DF6}" presName="compNode" presStyleCnt="0"/>
      <dgm:spPr/>
    </dgm:pt>
    <dgm:pt modelId="{C6B9950B-E5B5-411B-8B47-6807B485CF10}" type="pres">
      <dgm:prSet presAssocID="{5E9C16E1-A1A4-47A1-8F86-00BAF5BE2D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93B063-EB2B-45A5-88B2-570F9943AAD7}" type="pres">
      <dgm:prSet presAssocID="{5E9C16E1-A1A4-47A1-8F86-00BAF5BE2DF6}" presName="spaceRect" presStyleCnt="0"/>
      <dgm:spPr/>
    </dgm:pt>
    <dgm:pt modelId="{84C11976-0299-4A00-A672-0E661545E9B5}" type="pres">
      <dgm:prSet presAssocID="{5E9C16E1-A1A4-47A1-8F86-00BAF5BE2DF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DF5A9-DE8A-4283-B5A8-0C658D45EC0C}" type="presOf" srcId="{5E9C16E1-A1A4-47A1-8F86-00BAF5BE2DF6}" destId="{84C11976-0299-4A00-A672-0E661545E9B5}" srcOrd="0" destOrd="0" presId="urn:microsoft.com/office/officeart/2018/2/layout/IconLabelList"/>
    <dgm:cxn modelId="{CDE2DE3E-2DAD-4350-BBA7-1E3180255282}" type="presOf" srcId="{913ED7FD-46DA-4EFD-9BB0-923C9F99370E}" destId="{E49C80BC-DFFF-4563-A39E-6AE66F1D2DC8}" srcOrd="0" destOrd="0" presId="urn:microsoft.com/office/officeart/2018/2/layout/IconLabelList"/>
    <dgm:cxn modelId="{FA0D58D5-B814-4FD5-BA7A-94E3A92B3AC4}" srcId="{FE7AA513-BB5A-4611-8100-14FBAD32DDEE}" destId="{5E9C16E1-A1A4-47A1-8F86-00BAF5BE2DF6}" srcOrd="3" destOrd="0" parTransId="{E3FC7DCB-9019-4C75-9BB1-A9EA4A79F5C7}" sibTransId="{B94B1A20-0387-416A-B739-46D0812C3133}"/>
    <dgm:cxn modelId="{4177E5B2-E911-44A6-818E-44D8809567CA}" type="presOf" srcId="{B6306D58-AD8A-4A67-BBFF-0A00509B643F}" destId="{EF87F7C9-13D4-41C9-898D-4B5EE98ABEA2}" srcOrd="0" destOrd="0" presId="urn:microsoft.com/office/officeart/2018/2/layout/IconLabelList"/>
    <dgm:cxn modelId="{94A90CFD-4530-4E38-8D96-CAF3480D4E72}" srcId="{FE7AA513-BB5A-4611-8100-14FBAD32DDEE}" destId="{913ED7FD-46DA-4EFD-9BB0-923C9F99370E}" srcOrd="2" destOrd="0" parTransId="{C44A3736-7047-4542-9740-7972D2340B86}" sibTransId="{E8CF6EC8-5E6B-452C-9136-83FB6ED4D23C}"/>
    <dgm:cxn modelId="{6C511815-2296-4A90-99B6-4E58E9098807}" type="presOf" srcId="{C8B99D18-C834-4AFA-93DA-1AE9653B3191}" destId="{477F0093-08EC-4DAD-A183-7976045E9EE1}" srcOrd="0" destOrd="0" presId="urn:microsoft.com/office/officeart/2018/2/layout/IconLabelList"/>
    <dgm:cxn modelId="{33794CA6-8396-4B88-A1CC-668A94EA3E48}" type="presOf" srcId="{FE7AA513-BB5A-4611-8100-14FBAD32DDEE}" destId="{F31B15E6-DC7C-4809-A77C-6631644A4F01}" srcOrd="0" destOrd="0" presId="urn:microsoft.com/office/officeart/2018/2/layout/IconLabelList"/>
    <dgm:cxn modelId="{972A4E98-EFC8-4CC6-A13E-79377BC8E574}" srcId="{FE7AA513-BB5A-4611-8100-14FBAD32DDEE}" destId="{B6306D58-AD8A-4A67-BBFF-0A00509B643F}" srcOrd="0" destOrd="0" parTransId="{AA933172-A661-4DEC-9AEE-37C555990253}" sibTransId="{89113E64-DB11-41EB-9577-FAB1FE0829D5}"/>
    <dgm:cxn modelId="{04F0C19D-A647-42C2-8249-61A9B28A5C15}" srcId="{FE7AA513-BB5A-4611-8100-14FBAD32DDEE}" destId="{C8B99D18-C834-4AFA-93DA-1AE9653B3191}" srcOrd="1" destOrd="0" parTransId="{D138B07B-62E9-474D-8060-FE9F8A16D3D8}" sibTransId="{64FDAF66-C92F-4BC4-9519-E457B2327DC7}"/>
    <dgm:cxn modelId="{E80746ED-0E7E-48E8-8BC3-22C26A2B45BB}" type="presParOf" srcId="{F31B15E6-DC7C-4809-A77C-6631644A4F01}" destId="{005E59E0-FC7C-405A-8339-A5360D1B08A2}" srcOrd="0" destOrd="0" presId="urn:microsoft.com/office/officeart/2018/2/layout/IconLabelList"/>
    <dgm:cxn modelId="{ADC5093C-12FA-4884-A678-D9398024DE8A}" type="presParOf" srcId="{005E59E0-FC7C-405A-8339-A5360D1B08A2}" destId="{2813B518-59A1-44C8-B220-8106A47B52FA}" srcOrd="0" destOrd="0" presId="urn:microsoft.com/office/officeart/2018/2/layout/IconLabelList"/>
    <dgm:cxn modelId="{689C16D1-7AD5-4B57-81B0-100C5936E220}" type="presParOf" srcId="{005E59E0-FC7C-405A-8339-A5360D1B08A2}" destId="{9F2143AF-935E-4614-ADA3-B6F3E699CE5D}" srcOrd="1" destOrd="0" presId="urn:microsoft.com/office/officeart/2018/2/layout/IconLabelList"/>
    <dgm:cxn modelId="{E7B23DFD-4400-4B26-AF93-4CE8923506F9}" type="presParOf" srcId="{005E59E0-FC7C-405A-8339-A5360D1B08A2}" destId="{EF87F7C9-13D4-41C9-898D-4B5EE98ABEA2}" srcOrd="2" destOrd="0" presId="urn:microsoft.com/office/officeart/2018/2/layout/IconLabelList"/>
    <dgm:cxn modelId="{4E56A655-ABAE-49B7-8324-6DDE1B469CF0}" type="presParOf" srcId="{F31B15E6-DC7C-4809-A77C-6631644A4F01}" destId="{FD84D9A4-ED86-46AC-90ED-0C4BA28BD827}" srcOrd="1" destOrd="0" presId="urn:microsoft.com/office/officeart/2018/2/layout/IconLabelList"/>
    <dgm:cxn modelId="{57FDB979-7CBB-4C80-9508-7022B08BEF77}" type="presParOf" srcId="{F31B15E6-DC7C-4809-A77C-6631644A4F01}" destId="{7212621C-BC34-4B59-B4AB-ED1040A5B174}" srcOrd="2" destOrd="0" presId="urn:microsoft.com/office/officeart/2018/2/layout/IconLabelList"/>
    <dgm:cxn modelId="{8C50E83B-8E9F-41B1-ABA8-3B5CF27260B2}" type="presParOf" srcId="{7212621C-BC34-4B59-B4AB-ED1040A5B174}" destId="{30797E35-6D16-4A78-97E6-710C63234488}" srcOrd="0" destOrd="0" presId="urn:microsoft.com/office/officeart/2018/2/layout/IconLabelList"/>
    <dgm:cxn modelId="{47880234-1DD6-46B3-9FD9-425C85E3A894}" type="presParOf" srcId="{7212621C-BC34-4B59-B4AB-ED1040A5B174}" destId="{664B6ADF-A0BE-4C98-8C05-F53925C1C135}" srcOrd="1" destOrd="0" presId="urn:microsoft.com/office/officeart/2018/2/layout/IconLabelList"/>
    <dgm:cxn modelId="{DA136BA6-BEFF-4604-9779-D219BFC8BBD6}" type="presParOf" srcId="{7212621C-BC34-4B59-B4AB-ED1040A5B174}" destId="{477F0093-08EC-4DAD-A183-7976045E9EE1}" srcOrd="2" destOrd="0" presId="urn:microsoft.com/office/officeart/2018/2/layout/IconLabelList"/>
    <dgm:cxn modelId="{AEE498B6-14DD-4937-BA52-FE5BA79739A0}" type="presParOf" srcId="{F31B15E6-DC7C-4809-A77C-6631644A4F01}" destId="{E57F29E5-D1C0-4406-B32F-C019309ABA18}" srcOrd="3" destOrd="0" presId="urn:microsoft.com/office/officeart/2018/2/layout/IconLabelList"/>
    <dgm:cxn modelId="{52F19133-B53B-4220-B387-7CF3DE598D3B}" type="presParOf" srcId="{F31B15E6-DC7C-4809-A77C-6631644A4F01}" destId="{FA7723F3-1021-47AF-B23E-F843AFF20625}" srcOrd="4" destOrd="0" presId="urn:microsoft.com/office/officeart/2018/2/layout/IconLabelList"/>
    <dgm:cxn modelId="{C357E763-E81E-4607-A975-026B1B77763D}" type="presParOf" srcId="{FA7723F3-1021-47AF-B23E-F843AFF20625}" destId="{4AA4A288-3F0C-411C-8632-6570116FF383}" srcOrd="0" destOrd="0" presId="urn:microsoft.com/office/officeart/2018/2/layout/IconLabelList"/>
    <dgm:cxn modelId="{2BCA2C2E-9EDF-4C73-8576-D769F6463784}" type="presParOf" srcId="{FA7723F3-1021-47AF-B23E-F843AFF20625}" destId="{B1DCB8A3-A2AB-404D-812E-A7F116F172D8}" srcOrd="1" destOrd="0" presId="urn:microsoft.com/office/officeart/2018/2/layout/IconLabelList"/>
    <dgm:cxn modelId="{2A631479-02D5-41B4-8AF7-48582DEA42B5}" type="presParOf" srcId="{FA7723F3-1021-47AF-B23E-F843AFF20625}" destId="{E49C80BC-DFFF-4563-A39E-6AE66F1D2DC8}" srcOrd="2" destOrd="0" presId="urn:microsoft.com/office/officeart/2018/2/layout/IconLabelList"/>
    <dgm:cxn modelId="{B6144F76-1D9C-454E-9EFE-33286B45FF63}" type="presParOf" srcId="{F31B15E6-DC7C-4809-A77C-6631644A4F01}" destId="{4ED2001C-224D-4043-8A13-388652603D3E}" srcOrd="5" destOrd="0" presId="urn:microsoft.com/office/officeart/2018/2/layout/IconLabelList"/>
    <dgm:cxn modelId="{26FFA55D-A6F0-4A35-8A70-9963B3268688}" type="presParOf" srcId="{F31B15E6-DC7C-4809-A77C-6631644A4F01}" destId="{2ACD38C8-8684-4EEC-87B0-93E95A9EAC4E}" srcOrd="6" destOrd="0" presId="urn:microsoft.com/office/officeart/2018/2/layout/IconLabelList"/>
    <dgm:cxn modelId="{BD20AC12-BE5E-477C-9495-377E41F76F8E}" type="presParOf" srcId="{2ACD38C8-8684-4EEC-87B0-93E95A9EAC4E}" destId="{C6B9950B-E5B5-411B-8B47-6807B485CF10}" srcOrd="0" destOrd="0" presId="urn:microsoft.com/office/officeart/2018/2/layout/IconLabelList"/>
    <dgm:cxn modelId="{9AE8B04B-CEE5-447B-9AAA-1DB4D5FBA107}" type="presParOf" srcId="{2ACD38C8-8684-4EEC-87B0-93E95A9EAC4E}" destId="{0993B063-EB2B-45A5-88B2-570F9943AAD7}" srcOrd="1" destOrd="0" presId="urn:microsoft.com/office/officeart/2018/2/layout/IconLabelList"/>
    <dgm:cxn modelId="{96B2713C-836E-4A73-B23C-0486C9A6FE9B}" type="presParOf" srcId="{2ACD38C8-8684-4EEC-87B0-93E95A9EAC4E}" destId="{84C11976-0299-4A00-A672-0E661545E9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77CC-387F-4D9C-9F64-A554F1C47540}">
      <dsp:nvSpPr>
        <dsp:cNvPr id="0" name=""/>
        <dsp:cNvSpPr/>
      </dsp:nvSpPr>
      <dsp:spPr>
        <a:xfrm>
          <a:off x="1103191" y="619702"/>
          <a:ext cx="1281321" cy="12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C98-6D66-4091-B6A4-1AA81C86F3AE}">
      <dsp:nvSpPr>
        <dsp:cNvPr id="0" name=""/>
        <dsp:cNvSpPr/>
      </dsp:nvSpPr>
      <dsp:spPr>
        <a:xfrm>
          <a:off x="320161" y="2254397"/>
          <a:ext cx="28473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A data warehouse infrastructure tool.</a:t>
          </a:r>
        </a:p>
      </dsp:txBody>
      <dsp:txXfrm>
        <a:off x="320161" y="2254397"/>
        <a:ext cx="2847381" cy="720000"/>
      </dsp:txXfrm>
    </dsp:sp>
    <dsp:sp modelId="{61FB0BF2-18C3-42B4-A6CC-CC49D876DED5}">
      <dsp:nvSpPr>
        <dsp:cNvPr id="0" name=""/>
        <dsp:cNvSpPr/>
      </dsp:nvSpPr>
      <dsp:spPr>
        <a:xfrm>
          <a:off x="4448864" y="619702"/>
          <a:ext cx="1281321" cy="12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73E6-5070-4761-8F62-477044F1F13A}">
      <dsp:nvSpPr>
        <dsp:cNvPr id="0" name=""/>
        <dsp:cNvSpPr/>
      </dsp:nvSpPr>
      <dsp:spPr>
        <a:xfrm>
          <a:off x="3665834" y="2254397"/>
          <a:ext cx="28473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To process structure data in Hadoop and make querying and analyzing easy.</a:t>
          </a:r>
        </a:p>
      </dsp:txBody>
      <dsp:txXfrm>
        <a:off x="3665834" y="2254397"/>
        <a:ext cx="2847381" cy="720000"/>
      </dsp:txXfrm>
    </dsp:sp>
    <dsp:sp modelId="{7B266BB1-A697-45D6-85C9-DC7B10605BE5}">
      <dsp:nvSpPr>
        <dsp:cNvPr id="0" name=""/>
        <dsp:cNvSpPr/>
      </dsp:nvSpPr>
      <dsp:spPr>
        <a:xfrm>
          <a:off x="7794537" y="619702"/>
          <a:ext cx="1281321" cy="12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1CE60-6B04-4753-9019-5CA8AA993F5D}">
      <dsp:nvSpPr>
        <dsp:cNvPr id="0" name=""/>
        <dsp:cNvSpPr/>
      </dsp:nvSpPr>
      <dsp:spPr>
        <a:xfrm>
          <a:off x="7011507" y="2254397"/>
          <a:ext cx="28473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Initially developed y Facebook. Later the Apache software foundation took it up and developed it further as an open source under the name of apache </a:t>
          </a:r>
          <a:r>
            <a:rPr lang="en-US" sz="1300" kern="1200" dirty="0" err="1"/>
            <a:t>hivex</a:t>
          </a:r>
          <a:endParaRPr lang="en-US" sz="1300" kern="1200" dirty="0"/>
        </a:p>
      </dsp:txBody>
      <dsp:txXfrm>
        <a:off x="7011507" y="2254397"/>
        <a:ext cx="284738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0303-E91D-4CB0-918D-2807CB17EB91}">
      <dsp:nvSpPr>
        <dsp:cNvPr id="0" name=""/>
        <dsp:cNvSpPr/>
      </dsp:nvSpPr>
      <dsp:spPr>
        <a:xfrm>
          <a:off x="422942" y="0"/>
          <a:ext cx="5408865" cy="540886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ED178-C7C9-413A-A04F-80A9A9289780}">
      <dsp:nvSpPr>
        <dsp:cNvPr id="0" name=""/>
        <dsp:cNvSpPr/>
      </dsp:nvSpPr>
      <dsp:spPr>
        <a:xfrm>
          <a:off x="936784" y="513842"/>
          <a:ext cx="2109457" cy="2109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It stores schema in database and processed data into HDFS(Hadoop Distributed System) </a:t>
          </a:r>
        </a:p>
      </dsp:txBody>
      <dsp:txXfrm>
        <a:off x="1039759" y="616817"/>
        <a:ext cx="1903507" cy="1903507"/>
      </dsp:txXfrm>
    </dsp:sp>
    <dsp:sp modelId="{6B80B988-F26C-442E-94B4-4100098DE1A1}">
      <dsp:nvSpPr>
        <dsp:cNvPr id="0" name=""/>
        <dsp:cNvSpPr/>
      </dsp:nvSpPr>
      <dsp:spPr>
        <a:xfrm>
          <a:off x="3208507" y="513842"/>
          <a:ext cx="2109457" cy="2109457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It is designed for online analytical processing( )</a:t>
          </a:r>
        </a:p>
      </dsp:txBody>
      <dsp:txXfrm>
        <a:off x="3311482" y="616817"/>
        <a:ext cx="1903507" cy="1903507"/>
      </dsp:txXfrm>
    </dsp:sp>
    <dsp:sp modelId="{4572C940-25E3-4A87-A973-80FFC232E2BA}">
      <dsp:nvSpPr>
        <dsp:cNvPr id="0" name=""/>
        <dsp:cNvSpPr/>
      </dsp:nvSpPr>
      <dsp:spPr>
        <a:xfrm>
          <a:off x="936784" y="2785565"/>
          <a:ext cx="2109457" cy="2109457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Provides SQL type querying called HiveQL  or HQL.</a:t>
          </a:r>
        </a:p>
      </dsp:txBody>
      <dsp:txXfrm>
        <a:off x="1039759" y="2888540"/>
        <a:ext cx="1903507" cy="1903507"/>
      </dsp:txXfrm>
    </dsp:sp>
    <dsp:sp modelId="{699112F6-C9C8-4200-AE4D-FAA6F17363E0}">
      <dsp:nvSpPr>
        <dsp:cNvPr id="0" name=""/>
        <dsp:cNvSpPr/>
      </dsp:nvSpPr>
      <dsp:spPr>
        <a:xfrm>
          <a:off x="3208507" y="2785565"/>
          <a:ext cx="2109457" cy="2109457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It is familiar,fast scalable and extensible.</a:t>
          </a:r>
        </a:p>
      </dsp:txBody>
      <dsp:txXfrm>
        <a:off x="3311482" y="2888540"/>
        <a:ext cx="1903507" cy="1903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0C8D-4087-4726-A2B9-C34A8050CAEA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0FAC-6A50-4F5B-BCAA-0A503E1D47B3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User Interface</a:t>
          </a:r>
        </a:p>
      </dsp:txBody>
      <dsp:txXfrm>
        <a:off x="0" y="680"/>
        <a:ext cx="6305550" cy="1114384"/>
      </dsp:txXfrm>
    </dsp:sp>
    <dsp:sp modelId="{ED0F3835-402A-4849-BF3A-5C7915614E2D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387D-A46F-4E25-9A4D-26FF86EDEB24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Meta Store</a:t>
          </a:r>
        </a:p>
      </dsp:txBody>
      <dsp:txXfrm>
        <a:off x="0" y="1115064"/>
        <a:ext cx="6305550" cy="1114384"/>
      </dsp:txXfrm>
    </dsp:sp>
    <dsp:sp modelId="{50BBB4B9-311D-45DE-A9D1-E9EF05D17CD7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199AF-78AA-4B1C-BF3B-D1B64DE3F95D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HiveQL Process Engine</a:t>
          </a:r>
        </a:p>
      </dsp:txBody>
      <dsp:txXfrm>
        <a:off x="0" y="2229449"/>
        <a:ext cx="6305550" cy="1114384"/>
      </dsp:txXfrm>
    </dsp:sp>
    <dsp:sp modelId="{6C5DB2DC-47FD-4991-B38E-4B75D1D95CE3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6FD3-071B-49ED-80F0-EF0CADBDB165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Execution Engine</a:t>
          </a:r>
        </a:p>
      </dsp:txBody>
      <dsp:txXfrm>
        <a:off x="0" y="3343834"/>
        <a:ext cx="6305550" cy="1114384"/>
      </dsp:txXfrm>
    </dsp:sp>
    <dsp:sp modelId="{EB5283B7-C733-49BE-9F09-1D5A2477B569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09B4-2448-4FAE-973E-41F700308F6B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HDFS or HBASE</a:t>
          </a:r>
        </a:p>
      </dsp:txBody>
      <dsp:txXfrm>
        <a:off x="0" y="4458219"/>
        <a:ext cx="6305550" cy="1114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12DF6-455D-4C1B-8A9D-B98096BAD2AA}">
      <dsp:nvSpPr>
        <dsp:cNvPr id="0" name=""/>
        <dsp:cNvSpPr/>
      </dsp:nvSpPr>
      <dsp:spPr>
        <a:xfrm>
          <a:off x="1836138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542144"/>
        <a:ext cx="20713" cy="4142"/>
      </dsp:txXfrm>
    </dsp:sp>
    <dsp:sp modelId="{CA05C0B0-493E-4EE3-AE10-3A54BAB2D401}">
      <dsp:nvSpPr>
        <dsp:cNvPr id="0" name=""/>
        <dsp:cNvSpPr/>
      </dsp:nvSpPr>
      <dsp:spPr>
        <a:xfrm>
          <a:off x="36792" y="3871"/>
          <a:ext cx="1801145" cy="1080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Execute Query</a:t>
          </a:r>
        </a:p>
      </dsp:txBody>
      <dsp:txXfrm>
        <a:off x="36792" y="3871"/>
        <a:ext cx="1801145" cy="1080687"/>
      </dsp:txXfrm>
    </dsp:sp>
    <dsp:sp modelId="{CB4F53D8-C75D-4941-88F5-2F80B936178C}">
      <dsp:nvSpPr>
        <dsp:cNvPr id="0" name=""/>
        <dsp:cNvSpPr/>
      </dsp:nvSpPr>
      <dsp:spPr>
        <a:xfrm>
          <a:off x="4051547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93185"/>
              <a:satOff val="3945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3023" y="542144"/>
        <a:ext cx="20713" cy="4142"/>
      </dsp:txXfrm>
    </dsp:sp>
    <dsp:sp modelId="{DD082C2A-5B4F-480F-8188-D2952B1043DD}">
      <dsp:nvSpPr>
        <dsp:cNvPr id="0" name=""/>
        <dsp:cNvSpPr/>
      </dsp:nvSpPr>
      <dsp:spPr>
        <a:xfrm>
          <a:off x="2252202" y="3871"/>
          <a:ext cx="1801145" cy="1080687"/>
        </a:xfrm>
        <a:prstGeom prst="rect">
          <a:avLst/>
        </a:prstGeom>
        <a:solidFill>
          <a:schemeClr val="accent2">
            <a:hueOff val="623866"/>
            <a:satOff val="3550"/>
            <a:lumOff val="109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Get plan</a:t>
          </a:r>
        </a:p>
      </dsp:txBody>
      <dsp:txXfrm>
        <a:off x="2252202" y="3871"/>
        <a:ext cx="1801145" cy="1080687"/>
      </dsp:txXfrm>
    </dsp:sp>
    <dsp:sp modelId="{F7FFA44B-EC41-4787-B0DE-850F07A5BC52}">
      <dsp:nvSpPr>
        <dsp:cNvPr id="0" name=""/>
        <dsp:cNvSpPr/>
      </dsp:nvSpPr>
      <dsp:spPr>
        <a:xfrm>
          <a:off x="937365" y="1082759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1386369"/>
              <a:satOff val="7890"/>
              <a:lumOff val="24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1521" y="1272519"/>
        <a:ext cx="222507" cy="4142"/>
      </dsp:txXfrm>
    </dsp:sp>
    <dsp:sp modelId="{0E5374B6-EDBB-44CD-9A38-241FB894D2CB}">
      <dsp:nvSpPr>
        <dsp:cNvPr id="0" name=""/>
        <dsp:cNvSpPr/>
      </dsp:nvSpPr>
      <dsp:spPr>
        <a:xfrm>
          <a:off x="4467611" y="3871"/>
          <a:ext cx="1801145" cy="1080687"/>
        </a:xfrm>
        <a:prstGeom prst="rect">
          <a:avLst/>
        </a:prstGeom>
        <a:solidFill>
          <a:schemeClr val="accent2">
            <a:hueOff val="1247732"/>
            <a:satOff val="7101"/>
            <a:lumOff val="219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Get Metadata</a:t>
          </a:r>
        </a:p>
      </dsp:txBody>
      <dsp:txXfrm>
        <a:off x="4467611" y="3871"/>
        <a:ext cx="1801145" cy="1080687"/>
      </dsp:txXfrm>
    </dsp:sp>
    <dsp:sp modelId="{7FD3CEC4-8801-495C-8703-76850C621074}">
      <dsp:nvSpPr>
        <dsp:cNvPr id="0" name=""/>
        <dsp:cNvSpPr/>
      </dsp:nvSpPr>
      <dsp:spPr>
        <a:xfrm>
          <a:off x="1836138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079554"/>
              <a:satOff val="11835"/>
              <a:lumOff val="36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2037095"/>
        <a:ext cx="20713" cy="4142"/>
      </dsp:txXfrm>
    </dsp:sp>
    <dsp:sp modelId="{349EEB0D-3321-4E91-A168-0FD526A8EFF9}">
      <dsp:nvSpPr>
        <dsp:cNvPr id="0" name=""/>
        <dsp:cNvSpPr/>
      </dsp:nvSpPr>
      <dsp:spPr>
        <a:xfrm>
          <a:off x="36792" y="1498822"/>
          <a:ext cx="1801145" cy="1080687"/>
        </a:xfrm>
        <a:prstGeom prst="rect">
          <a:avLst/>
        </a:prstGeom>
        <a:solidFill>
          <a:schemeClr val="accent2">
            <a:hueOff val="1871598"/>
            <a:satOff val="10651"/>
            <a:lumOff val="32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Metadata</a:t>
          </a:r>
        </a:p>
      </dsp:txBody>
      <dsp:txXfrm>
        <a:off x="36792" y="1498822"/>
        <a:ext cx="1801145" cy="1080687"/>
      </dsp:txXfrm>
    </dsp:sp>
    <dsp:sp modelId="{C8092101-A5ED-4CE5-BAAC-E4A5870B6EFA}">
      <dsp:nvSpPr>
        <dsp:cNvPr id="0" name=""/>
        <dsp:cNvSpPr/>
      </dsp:nvSpPr>
      <dsp:spPr>
        <a:xfrm>
          <a:off x="4051547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772738"/>
              <a:satOff val="15780"/>
              <a:lumOff val="48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3023" y="2037095"/>
        <a:ext cx="20713" cy="4142"/>
      </dsp:txXfrm>
    </dsp:sp>
    <dsp:sp modelId="{0F4393EC-CADF-4230-AEC0-B0634E87128C}">
      <dsp:nvSpPr>
        <dsp:cNvPr id="0" name=""/>
        <dsp:cNvSpPr/>
      </dsp:nvSpPr>
      <dsp:spPr>
        <a:xfrm>
          <a:off x="2252202" y="1498822"/>
          <a:ext cx="1801145" cy="1080687"/>
        </a:xfrm>
        <a:prstGeom prst="rect">
          <a:avLst/>
        </a:prstGeom>
        <a:solidFill>
          <a:schemeClr val="accent2">
            <a:hueOff val="2495465"/>
            <a:satOff val="14202"/>
            <a:lumOff val="43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Plan</a:t>
          </a:r>
        </a:p>
      </dsp:txBody>
      <dsp:txXfrm>
        <a:off x="2252202" y="1498822"/>
        <a:ext cx="1801145" cy="1080687"/>
      </dsp:txXfrm>
    </dsp:sp>
    <dsp:sp modelId="{9FCA8064-249F-4E0F-BABC-92D6CFA567AA}">
      <dsp:nvSpPr>
        <dsp:cNvPr id="0" name=""/>
        <dsp:cNvSpPr/>
      </dsp:nvSpPr>
      <dsp:spPr>
        <a:xfrm>
          <a:off x="937365" y="2577710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3465923"/>
              <a:satOff val="19724"/>
              <a:lumOff val="61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1521" y="2767470"/>
        <a:ext cx="222507" cy="4142"/>
      </dsp:txXfrm>
    </dsp:sp>
    <dsp:sp modelId="{7C8C59A9-7C31-4E26-A7C0-11846EB89B36}">
      <dsp:nvSpPr>
        <dsp:cNvPr id="0" name=""/>
        <dsp:cNvSpPr/>
      </dsp:nvSpPr>
      <dsp:spPr>
        <a:xfrm>
          <a:off x="4467611" y="1498822"/>
          <a:ext cx="1801145" cy="1080687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Execute Plan</a:t>
          </a:r>
        </a:p>
      </dsp:txBody>
      <dsp:txXfrm>
        <a:off x="4467611" y="1498822"/>
        <a:ext cx="1801145" cy="1080687"/>
      </dsp:txXfrm>
    </dsp:sp>
    <dsp:sp modelId="{09706F99-ECC8-4DCB-8432-B617B73D92F9}">
      <dsp:nvSpPr>
        <dsp:cNvPr id="0" name=""/>
        <dsp:cNvSpPr/>
      </dsp:nvSpPr>
      <dsp:spPr>
        <a:xfrm>
          <a:off x="1836138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159108"/>
              <a:satOff val="23669"/>
              <a:lumOff val="73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3532046"/>
        <a:ext cx="20713" cy="4142"/>
      </dsp:txXfrm>
    </dsp:sp>
    <dsp:sp modelId="{C67679C3-0F8E-402B-AE30-DCFA6D9C387A}">
      <dsp:nvSpPr>
        <dsp:cNvPr id="0" name=""/>
        <dsp:cNvSpPr/>
      </dsp:nvSpPr>
      <dsp:spPr>
        <a:xfrm>
          <a:off x="36792" y="2993773"/>
          <a:ext cx="1801145" cy="1080687"/>
        </a:xfrm>
        <a:prstGeom prst="rect">
          <a:avLst/>
        </a:prstGeom>
        <a:solidFill>
          <a:schemeClr val="accent2">
            <a:hueOff val="3743197"/>
            <a:satOff val="21302"/>
            <a:lumOff val="65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Execute Job</a:t>
          </a:r>
        </a:p>
      </dsp:txBody>
      <dsp:txXfrm>
        <a:off x="36792" y="2993773"/>
        <a:ext cx="1801145" cy="1080687"/>
      </dsp:txXfrm>
    </dsp:sp>
    <dsp:sp modelId="{8CF6DE54-CE65-454F-97B7-576815812465}">
      <dsp:nvSpPr>
        <dsp:cNvPr id="0" name=""/>
        <dsp:cNvSpPr/>
      </dsp:nvSpPr>
      <dsp:spPr>
        <a:xfrm>
          <a:off x="4051547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852292"/>
              <a:satOff val="27614"/>
              <a:lumOff val="85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3023" y="3532046"/>
        <a:ext cx="20713" cy="4142"/>
      </dsp:txXfrm>
    </dsp:sp>
    <dsp:sp modelId="{EA44AC24-E082-497B-9BB7-22295A1294B2}">
      <dsp:nvSpPr>
        <dsp:cNvPr id="0" name=""/>
        <dsp:cNvSpPr/>
      </dsp:nvSpPr>
      <dsp:spPr>
        <a:xfrm>
          <a:off x="2252202" y="2993773"/>
          <a:ext cx="1801145" cy="1080687"/>
        </a:xfrm>
        <a:prstGeom prst="rect">
          <a:avLst/>
        </a:prstGeom>
        <a:solidFill>
          <a:schemeClr val="accent2">
            <a:hueOff val="4367063"/>
            <a:satOff val="24853"/>
            <a:lumOff val="7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Metadata Ops</a:t>
          </a:r>
        </a:p>
      </dsp:txBody>
      <dsp:txXfrm>
        <a:off x="2252202" y="2993773"/>
        <a:ext cx="1801145" cy="1080687"/>
      </dsp:txXfrm>
    </dsp:sp>
    <dsp:sp modelId="{85FA2BCD-3062-46D3-A4A7-C9F0FAD11448}">
      <dsp:nvSpPr>
        <dsp:cNvPr id="0" name=""/>
        <dsp:cNvSpPr/>
      </dsp:nvSpPr>
      <dsp:spPr>
        <a:xfrm>
          <a:off x="937365" y="4072661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5545477"/>
              <a:satOff val="31559"/>
              <a:lumOff val="9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1521" y="4262421"/>
        <a:ext cx="222507" cy="4142"/>
      </dsp:txXfrm>
    </dsp:sp>
    <dsp:sp modelId="{97F0B3A5-5BF1-49E9-8582-E57F5AB1DD05}">
      <dsp:nvSpPr>
        <dsp:cNvPr id="0" name=""/>
        <dsp:cNvSpPr/>
      </dsp:nvSpPr>
      <dsp:spPr>
        <a:xfrm>
          <a:off x="4467611" y="2993773"/>
          <a:ext cx="1801145" cy="1080687"/>
        </a:xfrm>
        <a:prstGeom prst="rect">
          <a:avLst/>
        </a:prstGeom>
        <a:solidFill>
          <a:schemeClr val="accent2">
            <a:hueOff val="4990929"/>
            <a:satOff val="28403"/>
            <a:lumOff val="8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Fetch Result</a:t>
          </a:r>
        </a:p>
      </dsp:txBody>
      <dsp:txXfrm>
        <a:off x="4467611" y="2993773"/>
        <a:ext cx="1801145" cy="1080687"/>
      </dsp:txXfrm>
    </dsp:sp>
    <dsp:sp modelId="{0C217AC4-CD95-4DEB-A6C5-578DAEFBDCE3}">
      <dsp:nvSpPr>
        <dsp:cNvPr id="0" name=""/>
        <dsp:cNvSpPr/>
      </dsp:nvSpPr>
      <dsp:spPr>
        <a:xfrm>
          <a:off x="1836138" y="4983348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5026997"/>
        <a:ext cx="20713" cy="4142"/>
      </dsp:txXfrm>
    </dsp:sp>
    <dsp:sp modelId="{B6890C62-FF78-45A1-8B6D-AA9AE72BF316}">
      <dsp:nvSpPr>
        <dsp:cNvPr id="0" name=""/>
        <dsp:cNvSpPr/>
      </dsp:nvSpPr>
      <dsp:spPr>
        <a:xfrm>
          <a:off x="36792" y="4488724"/>
          <a:ext cx="1801145" cy="1080687"/>
        </a:xfrm>
        <a:prstGeom prst="rect">
          <a:avLst/>
        </a:prstGeom>
        <a:solidFill>
          <a:schemeClr val="accent2">
            <a:hueOff val="5614795"/>
            <a:satOff val="31954"/>
            <a:lumOff val="98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Results</a:t>
          </a:r>
        </a:p>
      </dsp:txBody>
      <dsp:txXfrm>
        <a:off x="36792" y="4488724"/>
        <a:ext cx="1801145" cy="1080687"/>
      </dsp:txXfrm>
    </dsp:sp>
    <dsp:sp modelId="{0EEF4EB6-A0D7-4202-B2DC-E37D79D8A365}">
      <dsp:nvSpPr>
        <dsp:cNvPr id="0" name=""/>
        <dsp:cNvSpPr/>
      </dsp:nvSpPr>
      <dsp:spPr>
        <a:xfrm>
          <a:off x="2252202" y="4488724"/>
          <a:ext cx="1801145" cy="1080687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Results</a:t>
          </a:r>
        </a:p>
      </dsp:txBody>
      <dsp:txXfrm>
        <a:off x="2252202" y="4488724"/>
        <a:ext cx="1801145" cy="1080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B518-59A1-44C8-B220-8106A47B52FA}">
      <dsp:nvSpPr>
        <dsp:cNvPr id="0" name=""/>
        <dsp:cNvSpPr/>
      </dsp:nvSpPr>
      <dsp:spPr>
        <a:xfrm>
          <a:off x="991607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F7C9-13D4-41C9-898D-4B5EE98ABEA2}">
      <dsp:nvSpPr>
        <dsp:cNvPr id="0" name=""/>
        <dsp:cNvSpPr/>
      </dsp:nvSpPr>
      <dsp:spPr>
        <a:xfrm>
          <a:off x="424599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Column Types</a:t>
          </a:r>
        </a:p>
      </dsp:txBody>
      <dsp:txXfrm>
        <a:off x="424599" y="2046378"/>
        <a:ext cx="2061845" cy="720000"/>
      </dsp:txXfrm>
    </dsp:sp>
    <dsp:sp modelId="{30797E35-6D16-4A78-97E6-710C63234488}">
      <dsp:nvSpPr>
        <dsp:cNvPr id="0" name=""/>
        <dsp:cNvSpPr/>
      </dsp:nvSpPr>
      <dsp:spPr>
        <a:xfrm>
          <a:off x="3414275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0093-08EC-4DAD-A183-7976045E9EE1}">
      <dsp:nvSpPr>
        <dsp:cNvPr id="0" name=""/>
        <dsp:cNvSpPr/>
      </dsp:nvSpPr>
      <dsp:spPr>
        <a:xfrm>
          <a:off x="2847268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Literals</a:t>
          </a:r>
        </a:p>
      </dsp:txBody>
      <dsp:txXfrm>
        <a:off x="2847268" y="2046378"/>
        <a:ext cx="2061845" cy="720000"/>
      </dsp:txXfrm>
    </dsp:sp>
    <dsp:sp modelId="{4AA4A288-3F0C-411C-8632-6570116FF383}">
      <dsp:nvSpPr>
        <dsp:cNvPr id="0" name=""/>
        <dsp:cNvSpPr/>
      </dsp:nvSpPr>
      <dsp:spPr>
        <a:xfrm>
          <a:off x="5836943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80BC-DFFF-4563-A39E-6AE66F1D2DC8}">
      <dsp:nvSpPr>
        <dsp:cNvPr id="0" name=""/>
        <dsp:cNvSpPr/>
      </dsp:nvSpPr>
      <dsp:spPr>
        <a:xfrm>
          <a:off x="5269936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Null Values</a:t>
          </a:r>
        </a:p>
      </dsp:txBody>
      <dsp:txXfrm>
        <a:off x="5269936" y="2046378"/>
        <a:ext cx="2061845" cy="720000"/>
      </dsp:txXfrm>
    </dsp:sp>
    <dsp:sp modelId="{C6B9950B-E5B5-411B-8B47-6807B485CF10}">
      <dsp:nvSpPr>
        <dsp:cNvPr id="0" name=""/>
        <dsp:cNvSpPr/>
      </dsp:nvSpPr>
      <dsp:spPr>
        <a:xfrm>
          <a:off x="8259612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1976-0299-4A00-A672-0E661545E9B5}">
      <dsp:nvSpPr>
        <dsp:cNvPr id="0" name=""/>
        <dsp:cNvSpPr/>
      </dsp:nvSpPr>
      <dsp:spPr>
        <a:xfrm>
          <a:off x="7692604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Complex Types</a:t>
          </a:r>
        </a:p>
      </dsp:txBody>
      <dsp:txXfrm>
        <a:off x="7692604" y="2046378"/>
        <a:ext cx="20618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2067-98B1-49C6-916A-370028AAAC2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9FE2-8ED9-43EB-A8D9-A604A0DB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Sqoop is used to import and export data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btwn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HDFS and RDBMS.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 is a procedural language to develop a script for MapReduce operations.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developed by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  <a:r>
              <a:rPr lang="en-US" baseline="0" dirty="0" smtClean="0"/>
              <a:t> Later the Apache software foundation took it up and developed it further as open source under </a:t>
            </a:r>
            <a:r>
              <a:rPr lang="en-US" baseline="0" smtClean="0"/>
              <a:t>the name APACHE HIVE.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DAG – direct acyclic</a:t>
            </a:r>
            <a:r>
              <a:rPr lang="en-US" baseline="0" dirty="0" smtClean="0"/>
              <a:t> graph. It means that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cyclic dependency.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r>
              <a:rPr lang="en-US" baseline="0" dirty="0" smtClean="0"/>
              <a:t> server – enabling the access from a range of clients written in different languages.</a:t>
            </a:r>
          </a:p>
          <a:p>
            <a:r>
              <a:rPr lang="en-US" baseline="0" dirty="0" smtClean="0"/>
              <a:t>Hwi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simple graphical user interface (GUI).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plan – query plan or the requirement</a:t>
            </a:r>
            <a:r>
              <a:rPr lang="en-US" baseline="0" dirty="0" smtClean="0"/>
              <a:t> of the query.</a:t>
            </a:r>
          </a:p>
          <a:p>
            <a:r>
              <a:rPr lang="en-US" dirty="0" smtClean="0"/>
              <a:t>Send plan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here, the parsing and compiling of a query is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r>
              <a:rPr lang="en-US" baseline="0" dirty="0" smtClean="0"/>
              <a:t> job – the execution job sends the jobTracker, which is name node and it assigns this job to task tracker which is in data node. </a:t>
            </a:r>
          </a:p>
          <a:p>
            <a:r>
              <a:rPr lang="en-US" baseline="0" dirty="0" smtClean="0"/>
              <a:t>Here, the query executes MapReduce job.</a:t>
            </a:r>
          </a:p>
          <a:p>
            <a:r>
              <a:rPr lang="en-US" baseline="0" dirty="0" smtClean="0"/>
              <a:t>Send results – sends the results to Hive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8C36-4402-4F63-AE62-2C5368081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C6EC-50BD-4E4B-A187-1D711140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045" y="4648697"/>
            <a:ext cx="8045373" cy="2221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Lakshmi SESHU KALVAKURI</a:t>
            </a:r>
          </a:p>
          <a:p>
            <a:r>
              <a:rPr lang="en-US" dirty="0"/>
              <a:t>SAI KUMAR NALIVELA</a:t>
            </a:r>
          </a:p>
          <a:p>
            <a:r>
              <a:rPr lang="en-US" dirty="0"/>
              <a:t>SAI RAM BADISA</a:t>
            </a:r>
          </a:p>
          <a:p>
            <a:r>
              <a:rPr lang="en-US" dirty="0"/>
              <a:t>KARUN BOURISETTY</a:t>
            </a:r>
          </a:p>
          <a:p>
            <a:r>
              <a:rPr lang="en-US" dirty="0" smtClean="0"/>
              <a:t>MALLIKARJUN </a:t>
            </a:r>
            <a:r>
              <a:rPr lang="en-US" dirty="0" err="1" smtClean="0"/>
              <a:t>Bodepudi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9082-46A2-4575-84B1-43D11E33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8842"/>
            <a:ext cx="10178322" cy="1492132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72B8A3-15C4-48FE-940D-84F90E095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7" y="1274382"/>
            <a:ext cx="10178321" cy="52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FD8B-B79F-40D2-953E-937AB51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/>
              <a:t>HIVE ARCHITECTURE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1ACAF-6F5A-44F4-B314-31349FF92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687016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0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28913"/>
            <a:ext cx="10178322" cy="945603"/>
          </a:xfrm>
        </p:spPr>
        <p:txBody>
          <a:bodyPr/>
          <a:lstStyle/>
          <a:p>
            <a:r>
              <a:rPr lang="en-US" dirty="0" smtClean="0">
                <a:solidFill>
                  <a:srgbClr val="2A3990"/>
                </a:solidFill>
                <a:latin typeface="Roboto"/>
              </a:rPr>
              <a:t>Architecture of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6"/>
          </a:xfrm>
        </p:spPr>
        <p:txBody>
          <a:bodyPr/>
          <a:lstStyle/>
          <a:p>
            <a:r>
              <a:rPr lang="en-US" dirty="0" smtClean="0">
                <a:latin typeface="Roboto"/>
              </a:rPr>
              <a:t>3 Major Components:</a:t>
            </a:r>
          </a:p>
          <a:p>
            <a:pPr lvl="1"/>
            <a:r>
              <a:rPr lang="en-US" dirty="0" smtClean="0">
                <a:latin typeface="Roboto"/>
              </a:rPr>
              <a:t>Hive Clients.</a:t>
            </a:r>
          </a:p>
          <a:p>
            <a:pPr lvl="1"/>
            <a:r>
              <a:rPr lang="en-US" dirty="0" smtClean="0">
                <a:latin typeface="Roboto"/>
              </a:rPr>
              <a:t>Hive Services.</a:t>
            </a:r>
          </a:p>
          <a:p>
            <a:pPr lvl="1"/>
            <a:r>
              <a:rPr lang="en-US" dirty="0" smtClean="0">
                <a:latin typeface="Roboto"/>
              </a:rPr>
              <a:t>Meta Store.</a:t>
            </a:r>
          </a:p>
          <a:p>
            <a:r>
              <a:rPr lang="en-US" dirty="0" smtClean="0">
                <a:latin typeface="Roboto"/>
              </a:rPr>
              <a:t>Under Hive Client:</a:t>
            </a:r>
          </a:p>
          <a:p>
            <a:pPr lvl="1"/>
            <a:r>
              <a:rPr lang="en-US" dirty="0" smtClean="0">
                <a:latin typeface="Roboto"/>
              </a:rPr>
              <a:t>Thrift Client.</a:t>
            </a:r>
          </a:p>
          <a:p>
            <a:pPr lvl="1"/>
            <a:r>
              <a:rPr lang="en-US" dirty="0" smtClean="0">
                <a:latin typeface="Roboto"/>
              </a:rPr>
              <a:t>ODBC Driver.</a:t>
            </a:r>
          </a:p>
          <a:p>
            <a:pPr lvl="1"/>
            <a:r>
              <a:rPr lang="en-US" dirty="0" smtClean="0">
                <a:latin typeface="Roboto"/>
              </a:rPr>
              <a:t>JDBC Driver.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67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14399"/>
            <a:ext cx="10178322" cy="960117"/>
          </a:xfrm>
        </p:spPr>
        <p:txBody>
          <a:bodyPr/>
          <a:lstStyle/>
          <a:p>
            <a:r>
              <a:rPr lang="en-US" dirty="0">
                <a:solidFill>
                  <a:srgbClr val="2A3990"/>
                </a:solidFill>
                <a:latin typeface="Roboto"/>
              </a:rPr>
              <a:t>Architecture of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6"/>
          </a:xfrm>
        </p:spPr>
        <p:txBody>
          <a:bodyPr/>
          <a:lstStyle/>
          <a:p>
            <a:r>
              <a:rPr lang="en-US" dirty="0" smtClean="0"/>
              <a:t>Thrift Client – bindings for Hive are available for</a:t>
            </a:r>
          </a:p>
          <a:p>
            <a:pPr lvl="1"/>
            <a:r>
              <a:rPr lang="en-US" dirty="0" smtClean="0"/>
              <a:t>C++.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 Scripts.</a:t>
            </a:r>
          </a:p>
          <a:p>
            <a:pPr lvl="1"/>
            <a:r>
              <a:rPr lang="en-US" dirty="0" smtClean="0"/>
              <a:t>Python.</a:t>
            </a:r>
          </a:p>
          <a:p>
            <a:pPr lvl="1"/>
            <a:r>
              <a:rPr lang="en-US" dirty="0" smtClean="0"/>
              <a:t>Ruby</a:t>
            </a:r>
          </a:p>
          <a:p>
            <a:r>
              <a:rPr lang="en-US" dirty="0" smtClean="0"/>
              <a:t>JDBC and ODBC – They can be used for communication between Hive client and hive servers for compatible options.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41829"/>
            <a:ext cx="10178322" cy="1032688"/>
          </a:xfrm>
        </p:spPr>
        <p:txBody>
          <a:bodyPr/>
          <a:lstStyle/>
          <a:p>
            <a:r>
              <a:rPr lang="en-US" dirty="0">
                <a:solidFill>
                  <a:srgbClr val="2A3990"/>
                </a:solidFill>
                <a:latin typeface="Roboto"/>
              </a:rPr>
              <a:t>Architecture of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 smtClean="0"/>
              <a:t>Hive Services:</a:t>
            </a:r>
          </a:p>
          <a:p>
            <a:pPr lvl="1"/>
            <a:r>
              <a:rPr lang="en-US" dirty="0" smtClean="0"/>
              <a:t>CLI- the command line interface to Hive is the default service.</a:t>
            </a:r>
          </a:p>
          <a:p>
            <a:pPr lvl="1"/>
            <a:r>
              <a:rPr lang="en-US" dirty="0" smtClean="0"/>
              <a:t>Hive server – runs hive as a server exposing a thrift service.</a:t>
            </a:r>
          </a:p>
          <a:p>
            <a:pPr lvl="1"/>
            <a:r>
              <a:rPr lang="en-US" dirty="0" smtClean="0"/>
              <a:t>Hwi – Hive web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28913"/>
            <a:ext cx="10178322" cy="945603"/>
          </a:xfrm>
        </p:spPr>
        <p:txBody>
          <a:bodyPr/>
          <a:lstStyle/>
          <a:p>
            <a:r>
              <a:rPr lang="en-US" dirty="0">
                <a:solidFill>
                  <a:srgbClr val="2A3990"/>
                </a:solidFill>
                <a:latin typeface="Roboto"/>
              </a:rPr>
              <a:t>Architecture of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6"/>
          </a:xfrm>
        </p:spPr>
        <p:txBody>
          <a:bodyPr/>
          <a:lstStyle/>
          <a:p>
            <a:r>
              <a:rPr lang="en-US" dirty="0" smtClean="0"/>
              <a:t>Metastore – central repository of Hive metadata.</a:t>
            </a:r>
          </a:p>
          <a:p>
            <a:pPr lvl="1"/>
            <a:r>
              <a:rPr lang="en-US" dirty="0" smtClean="0"/>
              <a:t>By default, it runs in the same JVM as the HIVE service.</a:t>
            </a:r>
          </a:p>
          <a:p>
            <a:pPr lvl="1"/>
            <a:r>
              <a:rPr lang="en-US" dirty="0" smtClean="0"/>
              <a:t>It contains information about the partition and tables in warehouse.</a:t>
            </a:r>
          </a:p>
          <a:p>
            <a:pPr lvl="1"/>
            <a:r>
              <a:rPr lang="en-US" dirty="0" smtClean="0"/>
              <a:t>Data necessary to perform read and write functions.</a:t>
            </a:r>
          </a:p>
          <a:p>
            <a:pPr lvl="1"/>
            <a:r>
              <a:rPr lang="en-US" dirty="0" smtClean="0"/>
              <a:t>Located in HDFS files and various data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B8E-0D00-4268-BD8F-42B21536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8B41D-845B-4FBE-A54C-A032A97D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AE44D-0527-4F69-A1B2-C1512E8A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78225"/>
            <a:ext cx="10178322" cy="4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620C3-55C1-449F-B552-96642622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 err="1"/>
              <a:t>Woking</a:t>
            </a:r>
            <a:r>
              <a:rPr lang="en-US" dirty="0"/>
              <a:t> of hive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7CB74-B5AE-4A99-AB6C-378118252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14273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2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43429"/>
            <a:ext cx="10178322" cy="931088"/>
          </a:xfrm>
        </p:spPr>
        <p:txBody>
          <a:bodyPr/>
          <a:lstStyle/>
          <a:p>
            <a:r>
              <a:rPr lang="en-US" dirty="0" smtClean="0">
                <a:solidFill>
                  <a:srgbClr val="2A3990"/>
                </a:solidFill>
                <a:latin typeface="Roboto"/>
              </a:rPr>
              <a:t>Job execution inside </a:t>
            </a:r>
            <a:r>
              <a:rPr lang="en-US" dirty="0">
                <a:solidFill>
                  <a:srgbClr val="2A3990"/>
                </a:solidFill>
                <a:latin typeface="Roboto"/>
              </a:rPr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sz="2000" dirty="0" smtClean="0">
                <a:latin typeface="Roboto"/>
              </a:rPr>
              <a:t>Execute Query – Hive uses CLI or web UI sends query to driver to execute.</a:t>
            </a:r>
          </a:p>
          <a:p>
            <a:pPr lvl="1"/>
            <a:r>
              <a:rPr lang="en-US" sz="2000" dirty="0" smtClean="0">
                <a:latin typeface="Roboto"/>
              </a:rPr>
              <a:t>Get Plan – It parses the query to check the syntax.</a:t>
            </a:r>
          </a:p>
          <a:p>
            <a:pPr lvl="1"/>
            <a:r>
              <a:rPr lang="en-US" sz="2000" dirty="0" smtClean="0">
                <a:latin typeface="Roboto"/>
              </a:rPr>
              <a:t>Get Metadata – compiler sends metadata request to Metastore.</a:t>
            </a:r>
          </a:p>
          <a:p>
            <a:pPr lvl="1"/>
            <a:r>
              <a:rPr lang="en-US" sz="2000" dirty="0" smtClean="0">
                <a:latin typeface="Roboto"/>
              </a:rPr>
              <a:t>Send Metadata – sends metadata as a response to the compiler.</a:t>
            </a:r>
          </a:p>
          <a:p>
            <a:pPr lvl="1"/>
            <a:r>
              <a:rPr lang="en-US" sz="2000" dirty="0" smtClean="0">
                <a:latin typeface="Roboto"/>
              </a:rPr>
              <a:t>Send Plan – compiler checks the requirement and resend the plan to driver.</a:t>
            </a:r>
            <a:endParaRPr lang="en-US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28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98285"/>
            <a:ext cx="10178322" cy="1076231"/>
          </a:xfrm>
        </p:spPr>
        <p:txBody>
          <a:bodyPr/>
          <a:lstStyle/>
          <a:p>
            <a:r>
              <a:rPr lang="en-US" dirty="0">
                <a:solidFill>
                  <a:srgbClr val="2A3990"/>
                </a:solidFill>
                <a:latin typeface="Roboto"/>
              </a:rPr>
              <a:t>Job execution inside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6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Execute plan – driver sends the execution plan to execution engine.</a:t>
            </a:r>
          </a:p>
          <a:p>
            <a:pPr lvl="1"/>
            <a:r>
              <a:rPr lang="en-US" sz="2000" dirty="0" smtClean="0"/>
              <a:t>Execute Job – process of execution is a MapReduce job.</a:t>
            </a:r>
          </a:p>
          <a:p>
            <a:pPr lvl="2"/>
            <a:r>
              <a:rPr lang="en-US" sz="2000" dirty="0" smtClean="0"/>
              <a:t>Metadata Ops – the execution engine can execute metadata operations with metastore.</a:t>
            </a:r>
          </a:p>
          <a:p>
            <a:pPr lvl="1"/>
            <a:r>
              <a:rPr lang="en-US" sz="2000" dirty="0" smtClean="0"/>
              <a:t>Fetch Result – execution engine receives the results from data Nodes.</a:t>
            </a:r>
          </a:p>
          <a:p>
            <a:pPr lvl="1"/>
            <a:r>
              <a:rPr lang="en-US" sz="2000" dirty="0" smtClean="0"/>
              <a:t>Send Result – execution engine sends those resultant values to the driver.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73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aWMEy1YHI6PS6QIKQ9cYvw1VOavjC27W0Gka0Q5L6dQfPkwmREswSPYQUMHP7aT08pD7QcRXDMsED9oLud38lt4m5_-PuPb-K7fClfKNJy0vnbC1dPXEC8UnjHdwnDqTCa3LjcAhK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0" y="189078"/>
            <a:ext cx="3203575" cy="278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0k1irDbWEywtyY2e5GlXRTpvB6Yjl1bbMtyhaWUqDmlSWoyacV8jbTmBouTd0HIT6ESCrlHeL9OQb0hkPTqnggeKFaLrYMG-E2IsrZAEjkpuPZOdleUYyXGGc3s6-GT3youTVWHyo4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17" y="189079"/>
            <a:ext cx="2516399" cy="278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od_zN-_G-JMhqF4zw_t9jeRqvCYjjGvWicb9YDPJKkpZWJdwyJL4LY9d1V_DbHoPuYHyyCrKWQt-_aaOeE8tOoOG9uA-gueovq-HRF5g7aV60tjTrilmuNhUNAU0ygQQ7lTQ6TPIy1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15" y="189078"/>
            <a:ext cx="2989942" cy="278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-A95AbCF-8fL8J5UKvMrjUbJduYZfc26M6str0F5I72r3YAMeUFwHhuOrdATLOwm6e1KNbEE0gR-9frvyHW7UT8yx_dwqjitY6i51xW-opDVpR2cVqZelW-56ROZIoP2EPOBIkWBYj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33" y="3482505"/>
            <a:ext cx="2890838" cy="28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5380" y="306475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Sairam Badisa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3800" y="3064754"/>
            <a:ext cx="19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Saikumar Nalivela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03657" y="3064754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Karun Bourishetty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1086" y="643440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Mallikarjuna</a:t>
            </a:r>
            <a:r>
              <a:rPr lang="en-US" dirty="0" smtClean="0"/>
              <a:t> </a:t>
            </a:r>
            <a:r>
              <a:rPr lang="en-US" dirty="0" err="1" smtClean="0"/>
              <a:t>Bodepudi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12" y="3434086"/>
            <a:ext cx="2486745" cy="2939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03998" y="643440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 Seshu 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36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7DA3-AB39-46D0-8C9B-F695393C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HIVE DATA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38EE-D000-4FB6-852E-AF2F1C7DE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4834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7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8E3A5-E03A-4E49-89F7-2D409EB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Column types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2F27-9205-4DC5-9C2B-E34CFE1F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en-US"/>
              <a:t>Integer Types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BIGINT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SMALLINT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TINYINT</a:t>
            </a:r>
          </a:p>
          <a:p>
            <a:r>
              <a:rPr lang="en-US"/>
              <a:t>String Types – ( ‘ ’ ), ( “ “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CHAR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VARCHAR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7AB3-FA0B-4AA3-AA4F-62E7643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5C78-8BFB-4961-BD0E-D358CE27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Timestamp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Decimals</a:t>
            </a:r>
          </a:p>
          <a:p>
            <a:r>
              <a:rPr lang="en-US" dirty="0"/>
              <a:t>Union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630C-F2FE-463B-9D13-E532CBDE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55AC-CBAC-4EF9-A5FC-78CAEFA0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Composed of DOUBLE datatype</a:t>
            </a:r>
          </a:p>
          <a:p>
            <a:r>
              <a:rPr lang="en-US" dirty="0"/>
              <a:t>Decimal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Higher range than DOUBLE data type</a:t>
            </a:r>
          </a:p>
        </p:txBody>
      </p:sp>
    </p:spTree>
    <p:extLst>
      <p:ext uri="{BB962C8B-B14F-4D97-AF65-F5344CB8AC3E}">
        <p14:creationId xmlns:p14="http://schemas.microsoft.com/office/powerpoint/2010/main" val="1436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4DBA-3425-4A4D-8702-6E5B6EE1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5C45-BDEE-4BB3-A9F2-6F3F0FAB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Structs</a:t>
            </a:r>
          </a:p>
        </p:txBody>
      </p:sp>
    </p:spTree>
    <p:extLst>
      <p:ext uri="{BB962C8B-B14F-4D97-AF65-F5344CB8AC3E}">
        <p14:creationId xmlns:p14="http://schemas.microsoft.com/office/powerpoint/2010/main" val="10565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99885"/>
            <a:ext cx="10178322" cy="9746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Controlling data locality with hive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83657"/>
            <a:ext cx="10178322" cy="474617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Roboto"/>
              </a:rPr>
              <a:t>Bucketing:</a:t>
            </a:r>
          </a:p>
          <a:p>
            <a:pPr lvl="1"/>
            <a:r>
              <a:rPr lang="en-US" dirty="0" smtClean="0">
                <a:latin typeface="Roboto"/>
              </a:rPr>
              <a:t>Hash partitions values into a configurable number of buckets.</a:t>
            </a:r>
          </a:p>
          <a:p>
            <a:pPr lvl="1"/>
            <a:r>
              <a:rPr lang="en-US" dirty="0" smtClean="0">
                <a:latin typeface="Roboto"/>
              </a:rPr>
              <a:t>Usually coupled with sorting.</a:t>
            </a:r>
          </a:p>
          <a:p>
            <a:r>
              <a:rPr lang="en-US" dirty="0" smtClean="0">
                <a:latin typeface="Roboto"/>
              </a:rPr>
              <a:t>Skews:</a:t>
            </a:r>
          </a:p>
          <a:p>
            <a:pPr lvl="1"/>
            <a:r>
              <a:rPr lang="en-US" dirty="0" smtClean="0">
                <a:latin typeface="Roboto"/>
              </a:rPr>
              <a:t>Split values out into separate files.</a:t>
            </a:r>
          </a:p>
          <a:p>
            <a:pPr lvl="1"/>
            <a:r>
              <a:rPr lang="en-US" dirty="0" smtClean="0">
                <a:latin typeface="Roboto"/>
              </a:rPr>
              <a:t>Used when certain values are frequently seen.</a:t>
            </a:r>
          </a:p>
          <a:p>
            <a:r>
              <a:rPr lang="en-US" dirty="0" smtClean="0">
                <a:latin typeface="Roboto"/>
              </a:rPr>
              <a:t>Replication factor:</a:t>
            </a:r>
          </a:p>
          <a:p>
            <a:pPr lvl="1"/>
            <a:r>
              <a:rPr lang="en-US" dirty="0" smtClean="0">
                <a:latin typeface="Roboto"/>
              </a:rPr>
              <a:t>Increase the replication factor to accelerate needs.</a:t>
            </a:r>
          </a:p>
          <a:p>
            <a:pPr lvl="1"/>
            <a:r>
              <a:rPr lang="en-US" dirty="0" smtClean="0">
                <a:latin typeface="Roboto"/>
              </a:rPr>
              <a:t>Controlled the HDFS Layer.</a:t>
            </a:r>
          </a:p>
          <a:p>
            <a:r>
              <a:rPr lang="en-US" dirty="0" smtClean="0">
                <a:latin typeface="Roboto"/>
              </a:rPr>
              <a:t>Sorting:</a:t>
            </a:r>
          </a:p>
          <a:p>
            <a:pPr lvl="1"/>
            <a:r>
              <a:rPr lang="en-US" dirty="0" smtClean="0">
                <a:latin typeface="Roboto"/>
              </a:rPr>
              <a:t>Sort the values with in a given column.</a:t>
            </a:r>
          </a:p>
          <a:p>
            <a:pPr lvl="1"/>
            <a:r>
              <a:rPr lang="en-US" dirty="0" smtClean="0">
                <a:latin typeface="Roboto"/>
              </a:rPr>
              <a:t>Accelerates the query used with the ORC File filter.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309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85371"/>
            <a:ext cx="10178322" cy="989146"/>
          </a:xfrm>
        </p:spPr>
        <p:txBody>
          <a:bodyPr/>
          <a:lstStyle/>
          <a:p>
            <a:r>
              <a:rPr lang="en-US" dirty="0" smtClean="0"/>
              <a:t>Hive Vs 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56283"/>
              </p:ext>
            </p:extLst>
          </p:nvPr>
        </p:nvGraphicFramePr>
        <p:xfrm>
          <a:off x="1250950" y="1874838"/>
          <a:ext cx="10179050" cy="3877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1963982406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107954695"/>
                    </a:ext>
                  </a:extLst>
                </a:gridCol>
              </a:tblGrid>
              <a:tr h="737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Roboto"/>
                        </a:rPr>
                        <a:t>HIVE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Roboto"/>
                        </a:rPr>
                        <a:t>Relational</a:t>
                      </a:r>
                      <a:r>
                        <a:rPr lang="en-US" sz="2000" baseline="0" dirty="0" smtClean="0">
                          <a:latin typeface="Roboto"/>
                        </a:rPr>
                        <a:t> Database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6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It is not a full Database,</a:t>
                      </a:r>
                      <a:r>
                        <a:rPr lang="en-US" sz="2000" baseline="0" dirty="0" smtClean="0">
                          <a:latin typeface="Roboto"/>
                        </a:rPr>
                        <a:t> it can be data warehouse.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They are always a full database.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6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It</a:t>
                      </a:r>
                      <a:r>
                        <a:rPr lang="en-US" sz="2000" baseline="0" dirty="0" smtClean="0">
                          <a:latin typeface="Roboto"/>
                        </a:rPr>
                        <a:t> is “Schema on READ Only”. It is not possible to update and modify the data.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It depends</a:t>
                      </a:r>
                      <a:r>
                        <a:rPr lang="en-US" sz="2000" baseline="0" dirty="0" smtClean="0">
                          <a:latin typeface="Roboto"/>
                        </a:rPr>
                        <a:t> on “Schema on READ” and “Schema on Write”. Insertions, Updates and Modifications can be performed.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3775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It</a:t>
                      </a:r>
                      <a:r>
                        <a:rPr lang="en-US" sz="2000" baseline="0" dirty="0" smtClean="0">
                          <a:latin typeface="Roboto"/>
                        </a:rPr>
                        <a:t> is easily scalable at low cost.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It is not easily scalable.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4761"/>
                  </a:ext>
                </a:extLst>
              </a:tr>
              <a:tr h="68507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Hive can</a:t>
                      </a:r>
                      <a:r>
                        <a:rPr lang="en-US" sz="2000" baseline="0" dirty="0" smtClean="0">
                          <a:latin typeface="Roboto"/>
                        </a:rPr>
                        <a:t> handle up to 100s of Petabytes.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In</a:t>
                      </a:r>
                      <a:r>
                        <a:rPr lang="en-US" sz="2000" baseline="0" dirty="0" smtClean="0">
                          <a:latin typeface="Roboto"/>
                        </a:rPr>
                        <a:t> RDBMS, the max data will be only 10s of Tb.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7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56343"/>
            <a:ext cx="10178322" cy="1018174"/>
          </a:xfrm>
        </p:spPr>
        <p:txBody>
          <a:bodyPr/>
          <a:lstStyle/>
          <a:p>
            <a:r>
              <a:rPr lang="en-US" dirty="0"/>
              <a:t>Hive Vs relational database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82183"/>
              </p:ext>
            </p:extLst>
          </p:nvPr>
        </p:nvGraphicFramePr>
        <p:xfrm>
          <a:off x="1251678" y="1874838"/>
          <a:ext cx="10178322" cy="372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161">
                  <a:extLst>
                    <a:ext uri="{9D8B030D-6E8A-4147-A177-3AD203B41FA5}">
                      <a16:colId xmlns:a16="http://schemas.microsoft.com/office/drawing/2014/main" val="4285313732"/>
                    </a:ext>
                  </a:extLst>
                </a:gridCol>
                <a:gridCol w="5089161">
                  <a:extLst>
                    <a:ext uri="{9D8B030D-6E8A-4147-A177-3AD203B41FA5}">
                      <a16:colId xmlns:a16="http://schemas.microsoft.com/office/drawing/2014/main" val="360744696"/>
                    </a:ext>
                  </a:extLst>
                </a:gridCol>
              </a:tblGrid>
              <a:tr h="698885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Relational 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79670"/>
                  </a:ext>
                </a:extLst>
              </a:tr>
              <a:tr h="99679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It is based on the notation</a:t>
                      </a:r>
                      <a:r>
                        <a:rPr lang="en-US" sz="2000" baseline="0" dirty="0" smtClean="0">
                          <a:latin typeface="Roboto"/>
                        </a:rPr>
                        <a:t> of Write once Read many times.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It</a:t>
                      </a:r>
                      <a:r>
                        <a:rPr lang="en-US" sz="2000" baseline="0" dirty="0" smtClean="0">
                          <a:latin typeface="Roboto"/>
                        </a:rPr>
                        <a:t> is based on the notation Read once, Write many times.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89718"/>
                  </a:ext>
                </a:extLst>
              </a:tr>
              <a:tr h="10568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Record</a:t>
                      </a:r>
                      <a:r>
                        <a:rPr lang="en-US" sz="2000" baseline="0" dirty="0" smtClean="0">
                          <a:latin typeface="Roboto"/>
                        </a:rPr>
                        <a:t> level insertions, deletions and updates are not possible.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000" dirty="0" smtClean="0">
                          <a:latin typeface="Roboto"/>
                        </a:rPr>
                        <a:t>Record</a:t>
                      </a:r>
                      <a:r>
                        <a:rPr lang="en-US" sz="2000" baseline="0" dirty="0" smtClean="0">
                          <a:latin typeface="Roboto"/>
                        </a:rPr>
                        <a:t> level insertions, deletions and updates are possible.</a:t>
                      </a:r>
                      <a:endParaRPr lang="en-US" sz="2000" dirty="0" smtClean="0">
                        <a:latin typeface="Roboto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07557"/>
                  </a:ext>
                </a:extLst>
              </a:tr>
              <a:tr h="97267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It is best suited</a:t>
                      </a:r>
                      <a:r>
                        <a:rPr lang="en-US" sz="2000" baseline="0" dirty="0" smtClean="0">
                          <a:latin typeface="Roboto"/>
                        </a:rPr>
                        <a:t> for the data warehouse applications.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 smtClean="0">
                          <a:latin typeface="Roboto"/>
                        </a:rPr>
                        <a:t>It is best suited for</a:t>
                      </a:r>
                      <a:r>
                        <a:rPr lang="en-US" sz="2000" baseline="0" dirty="0" smtClean="0">
                          <a:latin typeface="Roboto"/>
                        </a:rPr>
                        <a:t> the dynamic data analysis.</a:t>
                      </a:r>
                      <a:endParaRPr lang="en-US" sz="2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37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444"/>
          </a:xfrm>
        </p:spPr>
        <p:txBody>
          <a:bodyPr/>
          <a:lstStyle/>
          <a:p>
            <a:r>
              <a:rPr lang="en-US" dirty="0" smtClean="0"/>
              <a:t>LOADING DATA Into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49829"/>
            <a:ext cx="10178322" cy="4529763"/>
          </a:xfrm>
        </p:spPr>
        <p:txBody>
          <a:bodyPr/>
          <a:lstStyle/>
          <a:p>
            <a:r>
              <a:rPr lang="en-US" dirty="0" smtClean="0">
                <a:latin typeface="Roboto"/>
              </a:rPr>
              <a:t>Sqoop</a:t>
            </a:r>
          </a:p>
          <a:p>
            <a:pPr lvl="1"/>
            <a:r>
              <a:rPr lang="en-US" dirty="0" smtClean="0">
                <a:latin typeface="Roboto"/>
              </a:rPr>
              <a:t>Data transfer from the external RDBMS to Hive.</a:t>
            </a:r>
          </a:p>
          <a:p>
            <a:pPr lvl="1"/>
            <a:r>
              <a:rPr lang="en-US" dirty="0" smtClean="0">
                <a:latin typeface="Roboto"/>
              </a:rPr>
              <a:t>Sqoop can load data to/from HCatalog.</a:t>
            </a:r>
          </a:p>
          <a:p>
            <a:r>
              <a:rPr lang="en-US" dirty="0" smtClean="0">
                <a:latin typeface="Roboto"/>
              </a:rPr>
              <a:t>Hive LOAD</a:t>
            </a:r>
          </a:p>
          <a:p>
            <a:pPr lvl="1"/>
            <a:r>
              <a:rPr lang="en-US" dirty="0" smtClean="0">
                <a:latin typeface="Roboto"/>
              </a:rPr>
              <a:t>Load files from the HDFS or local file system.</a:t>
            </a:r>
          </a:p>
          <a:p>
            <a:pPr lvl="1"/>
            <a:r>
              <a:rPr lang="en-US" dirty="0" smtClean="0">
                <a:latin typeface="Roboto"/>
              </a:rPr>
              <a:t>Format must agree with table format.</a:t>
            </a:r>
          </a:p>
          <a:p>
            <a:r>
              <a:rPr lang="en-US" dirty="0" smtClean="0">
                <a:latin typeface="Roboto"/>
              </a:rPr>
              <a:t>Insert from query.</a:t>
            </a:r>
          </a:p>
          <a:p>
            <a:pPr lvl="1"/>
            <a:r>
              <a:rPr lang="en-US" dirty="0" smtClean="0">
                <a:latin typeface="Roboto"/>
              </a:rPr>
              <a:t>CREATE TABLE AS SELECT or INSERT INTO.</a:t>
            </a:r>
          </a:p>
          <a:p>
            <a:r>
              <a:rPr lang="en-US" dirty="0" err="1" smtClean="0">
                <a:latin typeface="Roboto"/>
              </a:rPr>
              <a:t>WebHDFS</a:t>
            </a:r>
            <a:r>
              <a:rPr lang="en-US" dirty="0" smtClean="0">
                <a:latin typeface="Roboto"/>
              </a:rPr>
              <a:t> + </a:t>
            </a:r>
            <a:r>
              <a:rPr lang="en-US" dirty="0" err="1" smtClean="0">
                <a:latin typeface="Roboto"/>
              </a:rPr>
              <a:t>WebHCat</a:t>
            </a:r>
            <a:endParaRPr lang="en-US" dirty="0" smtClean="0">
              <a:latin typeface="Roboto"/>
            </a:endParaRPr>
          </a:p>
          <a:p>
            <a:pPr lvl="1"/>
            <a:r>
              <a:rPr lang="en-US" dirty="0" smtClean="0">
                <a:latin typeface="Roboto"/>
              </a:rPr>
              <a:t>Load data via REST APIs.</a:t>
            </a:r>
          </a:p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72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478971"/>
            <a:ext cx="10312400" cy="5400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ACID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/>
              </a:rPr>
              <a:t>Data loaded into Hive partition-or table-at-a-time.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"/>
              </a:rPr>
              <a:t>No INSERT or UPDATE statement. No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/>
              </a:rPr>
              <a:t>Atomicity: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"/>
              </a:rPr>
              <a:t>Partition loads are atomic through directory renames in HDFS.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/>
              </a:rPr>
              <a:t>Consistency: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"/>
              </a:rPr>
              <a:t>Ensured by HDFS. All nodes see the same partitions all the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"/>
              </a:rPr>
              <a:t>Immutable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/>
              </a:rPr>
              <a:t>Isolation: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"/>
              </a:rPr>
              <a:t>Read committed with an exception for partition deletes.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"/>
              </a:rPr>
              <a:t>Partitions can be deleted during queries.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"/>
              </a:rPr>
              <a:t>Durability: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Roboto"/>
              </a:rPr>
              <a:t>Data is durable in HDFS before partition exposed to Hive.</a:t>
            </a:r>
          </a:p>
          <a:p>
            <a:pPr marL="457200" lvl="1" indent="0">
              <a:buNone/>
            </a:pPr>
            <a:r>
              <a:rPr lang="en-US" sz="2000" dirty="0">
                <a:latin typeface="Roboto"/>
              </a:rPr>
              <a:t>	</a:t>
            </a:r>
            <a:r>
              <a:rPr lang="en-US" sz="2000" dirty="0" smtClean="0">
                <a:latin typeface="Roboto"/>
              </a:rPr>
              <a:t>		</a:t>
            </a:r>
            <a:endParaRPr lang="en-US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95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01337"/>
            <a:ext cx="10178322" cy="973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2A3990"/>
                </a:solidFill>
                <a:latin typeface="Roboto"/>
              </a:rPr>
              <a:t>Content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50869"/>
            <a:ext cx="10178322" cy="3593591"/>
          </a:xfrm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dirty="0" smtClean="0">
                <a:solidFill>
                  <a:srgbClr val="434343"/>
                </a:solidFill>
                <a:latin typeface="Roboto"/>
              </a:rPr>
              <a:t>Introduction</a:t>
            </a:r>
            <a:endParaRPr lang="en-US" dirty="0">
              <a:solidFill>
                <a:srgbClr val="434343"/>
              </a:solidFill>
              <a:latin typeface="Roboto"/>
            </a:endParaRPr>
          </a:p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434343"/>
                </a:solidFill>
                <a:latin typeface="Roboto"/>
              </a:rPr>
              <a:t>Features of Hive</a:t>
            </a:r>
          </a:p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434343"/>
                </a:solidFill>
                <a:latin typeface="Roboto"/>
              </a:rPr>
              <a:t>Hive Architecture</a:t>
            </a:r>
          </a:p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434343"/>
                </a:solidFill>
                <a:latin typeface="Roboto"/>
              </a:rPr>
              <a:t>Job execution inside Hive</a:t>
            </a:r>
          </a:p>
          <a:p>
            <a:pPr fontAlgn="base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434343"/>
                </a:solidFill>
                <a:latin typeface="Roboto"/>
              </a:rPr>
              <a:t>Hive vs RDBMS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B69D-EF67-4F38-939A-BCBFC7A2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2929"/>
          </a:xfrm>
        </p:spPr>
        <p:txBody>
          <a:bodyPr/>
          <a:lstStyle/>
          <a:p>
            <a:r>
              <a:rPr lang="en-US" dirty="0" smtClean="0"/>
              <a:t>Hive 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57" y="1447931"/>
            <a:ext cx="6168035" cy="4100969"/>
          </a:xfrm>
        </p:spPr>
      </p:pic>
    </p:spTree>
    <p:extLst>
      <p:ext uri="{BB962C8B-B14F-4D97-AF65-F5344CB8AC3E}">
        <p14:creationId xmlns:p14="http://schemas.microsoft.com/office/powerpoint/2010/main" val="19888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08213"/>
            <a:ext cx="10196286" cy="952930"/>
          </a:xfrm>
        </p:spPr>
        <p:txBody>
          <a:bodyPr/>
          <a:lstStyle/>
          <a:p>
            <a:r>
              <a:rPr lang="en-US" dirty="0" smtClean="0"/>
              <a:t>Hive 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1163517"/>
            <a:ext cx="7605485" cy="4977311"/>
          </a:xfrm>
        </p:spPr>
      </p:pic>
    </p:spTree>
    <p:extLst>
      <p:ext uri="{BB962C8B-B14F-4D97-AF65-F5344CB8AC3E}">
        <p14:creationId xmlns:p14="http://schemas.microsoft.com/office/powerpoint/2010/main" val="344969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208213"/>
            <a:ext cx="10196286" cy="952930"/>
          </a:xfrm>
        </p:spPr>
        <p:txBody>
          <a:bodyPr/>
          <a:lstStyle/>
          <a:p>
            <a:r>
              <a:rPr lang="en-US" dirty="0" smtClean="0"/>
              <a:t>Hive commands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1" y="1234086"/>
            <a:ext cx="6963588" cy="46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8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208213"/>
            <a:ext cx="10196286" cy="952930"/>
          </a:xfrm>
        </p:spPr>
        <p:txBody>
          <a:bodyPr/>
          <a:lstStyle/>
          <a:p>
            <a:r>
              <a:rPr lang="en-US" dirty="0" smtClean="0"/>
              <a:t>Hive commands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71" y="1259192"/>
            <a:ext cx="6750875" cy="44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3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208213"/>
            <a:ext cx="10196286" cy="952930"/>
          </a:xfrm>
        </p:spPr>
        <p:txBody>
          <a:bodyPr/>
          <a:lstStyle/>
          <a:p>
            <a:r>
              <a:rPr lang="en-US" dirty="0" smtClean="0"/>
              <a:t>Hive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73" y="1431483"/>
            <a:ext cx="6580322" cy="4427203"/>
          </a:xfrm>
        </p:spPr>
      </p:pic>
    </p:spTree>
    <p:extLst>
      <p:ext uri="{BB962C8B-B14F-4D97-AF65-F5344CB8AC3E}">
        <p14:creationId xmlns:p14="http://schemas.microsoft.com/office/powerpoint/2010/main" val="35274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208213"/>
            <a:ext cx="10196286" cy="952930"/>
          </a:xfrm>
        </p:spPr>
        <p:txBody>
          <a:bodyPr/>
          <a:lstStyle/>
          <a:p>
            <a:r>
              <a:rPr lang="en-US" dirty="0" smtClean="0"/>
              <a:t>Hive commands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657102"/>
            <a:ext cx="8084457" cy="42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64" y="2878842"/>
            <a:ext cx="10178322" cy="1025501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71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07" y="2370842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ANY QUESTIONS 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7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1058091"/>
            <a:ext cx="9810206" cy="8164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2A3990"/>
                </a:solidFill>
                <a:latin typeface="Roboto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dirty="0" smtClean="0">
                <a:solidFill>
                  <a:srgbClr val="434343"/>
                </a:solidFill>
                <a:latin typeface="Roboto"/>
              </a:rPr>
              <a:t>Before </a:t>
            </a:r>
            <a:r>
              <a:rPr lang="en-US" dirty="0">
                <a:solidFill>
                  <a:srgbClr val="434343"/>
                </a:solidFill>
                <a:latin typeface="Roboto"/>
              </a:rPr>
              <a:t>going into the hive, lets brief about the topics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Big Data.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Hadoop.</a:t>
            </a:r>
          </a:p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434343"/>
                </a:solidFill>
                <a:latin typeface="Roboto"/>
              </a:rPr>
              <a:t>Big Data is used for collections of large datasets which include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Huge volume.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High velocity.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Variety of data.</a:t>
            </a:r>
          </a:p>
          <a:p>
            <a:pPr fontAlgn="base">
              <a:spcBef>
                <a:spcPts val="0"/>
              </a:spcBef>
            </a:pPr>
            <a:r>
              <a:rPr lang="en-US" dirty="0">
                <a:solidFill>
                  <a:srgbClr val="434343"/>
                </a:solidFill>
                <a:latin typeface="Roboto"/>
              </a:rPr>
              <a:t>Hadoop is an open-source framework.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MapReduce.</a:t>
            </a:r>
          </a:p>
          <a:p>
            <a:pPr marL="742950" lvl="1" indent="-28575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Hadoop Distributed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1045029"/>
            <a:ext cx="9875520" cy="8294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2A3990"/>
                </a:solidFill>
                <a:latin typeface="Roboto"/>
              </a:rPr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6" y="2286001"/>
            <a:ext cx="10071463" cy="2285999"/>
          </a:xfrm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dirty="0" smtClean="0">
                <a:solidFill>
                  <a:srgbClr val="434343"/>
                </a:solidFill>
                <a:latin typeface="Roboto"/>
              </a:rPr>
              <a:t>The </a:t>
            </a:r>
            <a:r>
              <a:rPr lang="en-US" dirty="0">
                <a:solidFill>
                  <a:srgbClr val="434343"/>
                </a:solidFill>
                <a:latin typeface="Roboto"/>
              </a:rPr>
              <a:t>Hadoop ecosystem contains different sub-projects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Sqoop.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Pig.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</a:rPr>
              <a:t>Hive.</a:t>
            </a:r>
          </a:p>
          <a:p>
            <a:pPr fontAlgn="base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434343"/>
                </a:solidFill>
                <a:latin typeface="Roboto"/>
              </a:rPr>
              <a:t>Hive is a platform used to develop the SQL type scripts to do MapReduce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1D07-A714-41EC-B30C-3B90E0C3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What is hive?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DC5DB-E2B0-4EEB-8527-97C110755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63030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53E-6DB2-4802-9605-96449256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FEATURES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07918-735C-4124-AA8E-923EC90B7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36337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7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32113"/>
            <a:ext cx="10178322" cy="74240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A3990"/>
                </a:solidFill>
                <a:latin typeface="Roboto"/>
              </a:rPr>
              <a:t>HIve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 relational database.</a:t>
            </a:r>
          </a:p>
          <a:p>
            <a:r>
              <a:rPr lang="en-US" dirty="0" smtClean="0">
                <a:latin typeface="Roboto"/>
              </a:rPr>
              <a:t>A design for OnLine Transaction Processing (OLTP).</a:t>
            </a:r>
          </a:p>
          <a:p>
            <a:r>
              <a:rPr lang="en-US" dirty="0" smtClean="0">
                <a:latin typeface="Roboto"/>
              </a:rPr>
              <a:t>A languages for real-time queries and row-level updates.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37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86971"/>
            <a:ext cx="10178322" cy="887546"/>
          </a:xfrm>
        </p:spPr>
        <p:txBody>
          <a:bodyPr/>
          <a:lstStyle/>
          <a:p>
            <a:r>
              <a:rPr lang="en-US" dirty="0" smtClean="0"/>
              <a:t>Internal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02971"/>
            <a:ext cx="10178322" cy="3876621"/>
          </a:xfrm>
        </p:spPr>
        <p:txBody>
          <a:bodyPr/>
          <a:lstStyle/>
          <a:p>
            <a:r>
              <a:rPr lang="en-US" dirty="0" smtClean="0">
                <a:latin typeface="Roboto"/>
              </a:rPr>
              <a:t>Internal Components</a:t>
            </a:r>
          </a:p>
          <a:p>
            <a:pPr lvl="1"/>
            <a:r>
              <a:rPr lang="en-US" sz="2000" dirty="0" smtClean="0">
                <a:latin typeface="Roboto"/>
              </a:rPr>
              <a:t>Compiler and Planner</a:t>
            </a:r>
          </a:p>
          <a:p>
            <a:pPr lvl="2"/>
            <a:r>
              <a:rPr lang="en-US" sz="1800" dirty="0" smtClean="0">
                <a:latin typeface="Roboto"/>
              </a:rPr>
              <a:t>It compiles and checks the input query.</a:t>
            </a:r>
          </a:p>
          <a:p>
            <a:pPr lvl="2"/>
            <a:r>
              <a:rPr lang="en-US" sz="1800" dirty="0" smtClean="0">
                <a:latin typeface="Roboto"/>
              </a:rPr>
              <a:t>It creates an execution plan.</a:t>
            </a:r>
          </a:p>
          <a:p>
            <a:pPr lvl="1"/>
            <a:r>
              <a:rPr lang="en-US" sz="2000" dirty="0" smtClean="0">
                <a:latin typeface="Roboto"/>
              </a:rPr>
              <a:t>Optimizer</a:t>
            </a:r>
          </a:p>
          <a:p>
            <a:pPr lvl="2"/>
            <a:r>
              <a:rPr lang="en-US" sz="1800" dirty="0" smtClean="0">
                <a:latin typeface="Roboto"/>
              </a:rPr>
              <a:t>It optimizes the execution plans before it runs.</a:t>
            </a:r>
          </a:p>
          <a:p>
            <a:pPr lvl="1"/>
            <a:r>
              <a:rPr lang="en-US" sz="2000" dirty="0" smtClean="0">
                <a:latin typeface="Roboto"/>
              </a:rPr>
              <a:t>Execution Engine</a:t>
            </a:r>
          </a:p>
          <a:p>
            <a:pPr lvl="2"/>
            <a:r>
              <a:rPr lang="en-US" sz="1800" dirty="0" smtClean="0">
                <a:latin typeface="Roboto"/>
              </a:rPr>
              <a:t>Runs the execution plan.</a:t>
            </a:r>
          </a:p>
          <a:p>
            <a:pPr lvl="2"/>
            <a:r>
              <a:rPr lang="en-US" sz="1800" dirty="0" smtClean="0">
                <a:latin typeface="Roboto"/>
              </a:rPr>
              <a:t>Guarantees that execution plan is DAG.</a:t>
            </a:r>
            <a:endParaRPr lang="en-US" sz="1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25848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1267</Words>
  <Application>Microsoft Office PowerPoint</Application>
  <PresentationFormat>Widescreen</PresentationFormat>
  <Paragraphs>232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 New</vt:lpstr>
      <vt:lpstr>Gill Sans MT</vt:lpstr>
      <vt:lpstr>Impact</vt:lpstr>
      <vt:lpstr>Roboto</vt:lpstr>
      <vt:lpstr>Wingdings</vt:lpstr>
      <vt:lpstr>Badge</vt:lpstr>
      <vt:lpstr>HIVE</vt:lpstr>
      <vt:lpstr>PowerPoint Presentation</vt:lpstr>
      <vt:lpstr>Content </vt:lpstr>
      <vt:lpstr>Introduction </vt:lpstr>
      <vt:lpstr>Introduction </vt:lpstr>
      <vt:lpstr>What is hive?</vt:lpstr>
      <vt:lpstr>FEATURES OF HIVE</vt:lpstr>
      <vt:lpstr>HIve is Not</vt:lpstr>
      <vt:lpstr>Internal COmponents</vt:lpstr>
      <vt:lpstr>HIVE ARCHITECTURE</vt:lpstr>
      <vt:lpstr>HIVE ARCHITECTURE</vt:lpstr>
      <vt:lpstr>Architecture of Hive</vt:lpstr>
      <vt:lpstr>Architecture of Hive</vt:lpstr>
      <vt:lpstr>Architecture of Hive</vt:lpstr>
      <vt:lpstr>Architecture of Hive</vt:lpstr>
      <vt:lpstr>WORKING OF HIVE</vt:lpstr>
      <vt:lpstr>Woking of hive</vt:lpstr>
      <vt:lpstr>Job execution inside Hive</vt:lpstr>
      <vt:lpstr>Job execution inside Hive</vt:lpstr>
      <vt:lpstr>HIVE DATA TYPES</vt:lpstr>
      <vt:lpstr>Column types</vt:lpstr>
      <vt:lpstr>COLUMN TYPES</vt:lpstr>
      <vt:lpstr>Literals </vt:lpstr>
      <vt:lpstr>Complex TYPES</vt:lpstr>
      <vt:lpstr>Controlling data locality with hive</vt:lpstr>
      <vt:lpstr>Hive Vs relational database</vt:lpstr>
      <vt:lpstr>Hive Vs relational database</vt:lpstr>
      <vt:lpstr>LOADING DATA Into hive</vt:lpstr>
      <vt:lpstr>PowerPoint Presentation</vt:lpstr>
      <vt:lpstr>Hive Commands</vt:lpstr>
      <vt:lpstr>Hive commands</vt:lpstr>
      <vt:lpstr>Hive commands</vt:lpstr>
      <vt:lpstr>Hive commands</vt:lpstr>
      <vt:lpstr>Hive commands</vt:lpstr>
      <vt:lpstr>Hive commands</vt:lpstr>
      <vt:lpstr>DEMO</vt:lpstr>
      <vt:lpstr>ANY QUESTIONS ?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Kalvakuri,Lakshmi Seshu</dc:creator>
  <cp:lastModifiedBy>Badisa,Sairam</cp:lastModifiedBy>
  <cp:revision>29</cp:revision>
  <dcterms:created xsi:type="dcterms:W3CDTF">2019-09-24T18:03:34Z</dcterms:created>
  <dcterms:modified xsi:type="dcterms:W3CDTF">2019-09-25T22:46:45Z</dcterms:modified>
</cp:coreProperties>
</file>