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15" r:id="rId3"/>
    <p:sldId id="291" r:id="rId4"/>
    <p:sldId id="292" r:id="rId5"/>
    <p:sldId id="293" r:id="rId6"/>
    <p:sldId id="257" r:id="rId7"/>
    <p:sldId id="258" r:id="rId8"/>
    <p:sldId id="294" r:id="rId9"/>
    <p:sldId id="303" r:id="rId10"/>
    <p:sldId id="263" r:id="rId11"/>
    <p:sldId id="264" r:id="rId12"/>
    <p:sldId id="295" r:id="rId13"/>
    <p:sldId id="296" r:id="rId14"/>
    <p:sldId id="297" r:id="rId15"/>
    <p:sldId id="298" r:id="rId16"/>
    <p:sldId id="266" r:id="rId17"/>
    <p:sldId id="267" r:id="rId18"/>
    <p:sldId id="299" r:id="rId19"/>
    <p:sldId id="300" r:id="rId20"/>
    <p:sldId id="265" r:id="rId21"/>
    <p:sldId id="259" r:id="rId22"/>
    <p:sldId id="262" r:id="rId23"/>
    <p:sldId id="260" r:id="rId24"/>
    <p:sldId id="268" r:id="rId25"/>
    <p:sldId id="304" r:id="rId26"/>
    <p:sldId id="301" r:id="rId27"/>
    <p:sldId id="302" r:id="rId28"/>
    <p:sldId id="305" r:id="rId29"/>
    <p:sldId id="306" r:id="rId30"/>
    <p:sldId id="272" r:id="rId31"/>
    <p:sldId id="307" r:id="rId32"/>
    <p:sldId id="308" r:id="rId33"/>
    <p:sldId id="309" r:id="rId34"/>
    <p:sldId id="310" r:id="rId35"/>
    <p:sldId id="285" r:id="rId36"/>
    <p:sldId id="311" r:id="rId37"/>
    <p:sldId id="312" r:id="rId38"/>
    <p:sldId id="31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1" autoAdjust="0"/>
    <p:restoredTop sz="90693" autoAdjust="0"/>
  </p:normalViewPr>
  <p:slideViewPr>
    <p:cSldViewPr snapToGrid="0">
      <p:cViewPr varScale="1">
        <p:scale>
          <a:sx n="66" d="100"/>
          <a:sy n="66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35.svg"/><Relationship Id="rId1" Type="http://schemas.openxmlformats.org/officeDocument/2006/relationships/image" Target="../media/image21.png"/><Relationship Id="rId6" Type="http://schemas.openxmlformats.org/officeDocument/2006/relationships/image" Target="../media/image39.svg"/><Relationship Id="rId5" Type="http://schemas.openxmlformats.org/officeDocument/2006/relationships/image" Target="../media/image23.png"/><Relationship Id="rId4" Type="http://schemas.openxmlformats.org/officeDocument/2006/relationships/image" Target="../media/image3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45.svg"/><Relationship Id="rId5" Type="http://schemas.openxmlformats.org/officeDocument/2006/relationships/image" Target="../media/image26.png"/><Relationship Id="rId4" Type="http://schemas.openxmlformats.org/officeDocument/2006/relationships/image" Target="../media/image43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9.svg"/><Relationship Id="rId1" Type="http://schemas.openxmlformats.org/officeDocument/2006/relationships/image" Target="../media/image28.png"/><Relationship Id="rId6" Type="http://schemas.openxmlformats.org/officeDocument/2006/relationships/image" Target="../media/image53.svg"/><Relationship Id="rId5" Type="http://schemas.openxmlformats.org/officeDocument/2006/relationships/image" Target="../media/image30.png"/><Relationship Id="rId4" Type="http://schemas.openxmlformats.org/officeDocument/2006/relationships/image" Target="../media/image5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svg"/><Relationship Id="rId1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svg"/><Relationship Id="rId1" Type="http://schemas.openxmlformats.org/officeDocument/2006/relationships/image" Target="../media/image18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35.svg"/><Relationship Id="rId1" Type="http://schemas.openxmlformats.org/officeDocument/2006/relationships/image" Target="../media/image21.png"/><Relationship Id="rId6" Type="http://schemas.openxmlformats.org/officeDocument/2006/relationships/image" Target="../media/image39.svg"/><Relationship Id="rId5" Type="http://schemas.openxmlformats.org/officeDocument/2006/relationships/image" Target="../media/image23.png"/><Relationship Id="rId4" Type="http://schemas.openxmlformats.org/officeDocument/2006/relationships/image" Target="../media/image3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45.svg"/><Relationship Id="rId5" Type="http://schemas.openxmlformats.org/officeDocument/2006/relationships/image" Target="../media/image26.png"/><Relationship Id="rId4" Type="http://schemas.openxmlformats.org/officeDocument/2006/relationships/image" Target="../media/image4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9.svg"/><Relationship Id="rId1" Type="http://schemas.openxmlformats.org/officeDocument/2006/relationships/image" Target="../media/image28.png"/><Relationship Id="rId6" Type="http://schemas.openxmlformats.org/officeDocument/2006/relationships/image" Target="../media/image53.svg"/><Relationship Id="rId5" Type="http://schemas.openxmlformats.org/officeDocument/2006/relationships/image" Target="../media/image30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svg"/><Relationship Id="rId1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svg"/><Relationship Id="rId1" Type="http://schemas.openxmlformats.org/officeDocument/2006/relationships/image" Target="../media/image18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49227-E5F4-49D7-8417-D7792B56E9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60CE49-ACF8-44C2-B8A6-1C6797A2B4DB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49313CF-0075-482E-9C82-C7D0F7C780CD}" type="parTrans" cxnId="{BC566CEA-3AD5-4226-866D-24BCACFAEDE2}">
      <dgm:prSet/>
      <dgm:spPr/>
      <dgm:t>
        <a:bodyPr/>
        <a:lstStyle/>
        <a:p>
          <a:endParaRPr lang="en-US"/>
        </a:p>
      </dgm:t>
    </dgm:pt>
    <dgm:pt modelId="{F05C1029-4674-4FB3-BFFD-1913FFE939DB}" type="sibTrans" cxnId="{BC566CEA-3AD5-4226-866D-24BCACFAEDE2}">
      <dgm:prSet/>
      <dgm:spPr/>
      <dgm:t>
        <a:bodyPr/>
        <a:lstStyle/>
        <a:p>
          <a:endParaRPr lang="en-US"/>
        </a:p>
      </dgm:t>
    </dgm:pt>
    <dgm:pt modelId="{A0409DC7-E26F-4215-A484-F15EE86A2B60}">
      <dgm:prSet/>
      <dgm:spPr/>
      <dgm:t>
        <a:bodyPr/>
        <a:lstStyle/>
        <a:p>
          <a:r>
            <a:rPr lang="en-US"/>
            <a:t>Features of Hive</a:t>
          </a:r>
        </a:p>
      </dgm:t>
    </dgm:pt>
    <dgm:pt modelId="{184BA83B-1C6D-4259-8760-93AD9350E009}" type="parTrans" cxnId="{4DCE0DDC-F820-4DF5-AD0C-46B9C13B56D2}">
      <dgm:prSet/>
      <dgm:spPr/>
      <dgm:t>
        <a:bodyPr/>
        <a:lstStyle/>
        <a:p>
          <a:endParaRPr lang="en-US"/>
        </a:p>
      </dgm:t>
    </dgm:pt>
    <dgm:pt modelId="{6DBB6013-0F7F-45DD-9A93-05513872B2DE}" type="sibTrans" cxnId="{4DCE0DDC-F820-4DF5-AD0C-46B9C13B56D2}">
      <dgm:prSet/>
      <dgm:spPr/>
      <dgm:t>
        <a:bodyPr/>
        <a:lstStyle/>
        <a:p>
          <a:endParaRPr lang="en-US"/>
        </a:p>
      </dgm:t>
    </dgm:pt>
    <dgm:pt modelId="{3C92F0EB-DD2B-4B5E-A3BF-7312B5B10609}">
      <dgm:prSet/>
      <dgm:spPr/>
      <dgm:t>
        <a:bodyPr/>
        <a:lstStyle/>
        <a:p>
          <a:r>
            <a:rPr lang="en-US"/>
            <a:t>Hive Architecture</a:t>
          </a:r>
        </a:p>
      </dgm:t>
    </dgm:pt>
    <dgm:pt modelId="{79E42B58-D96E-4F5E-BD34-339D93B84E24}" type="parTrans" cxnId="{E33A9211-C79C-43FA-BC13-6B38020E11AF}">
      <dgm:prSet/>
      <dgm:spPr/>
      <dgm:t>
        <a:bodyPr/>
        <a:lstStyle/>
        <a:p>
          <a:endParaRPr lang="en-US"/>
        </a:p>
      </dgm:t>
    </dgm:pt>
    <dgm:pt modelId="{B676B237-5D62-4F7F-8AD7-6046CE088645}" type="sibTrans" cxnId="{E33A9211-C79C-43FA-BC13-6B38020E11AF}">
      <dgm:prSet/>
      <dgm:spPr/>
      <dgm:t>
        <a:bodyPr/>
        <a:lstStyle/>
        <a:p>
          <a:endParaRPr lang="en-US"/>
        </a:p>
      </dgm:t>
    </dgm:pt>
    <dgm:pt modelId="{FBA28B91-144F-4803-8DF0-09542FFCAAA4}">
      <dgm:prSet/>
      <dgm:spPr/>
      <dgm:t>
        <a:bodyPr/>
        <a:lstStyle/>
        <a:p>
          <a:r>
            <a:rPr lang="en-US"/>
            <a:t>Job execution inside Hive</a:t>
          </a:r>
        </a:p>
      </dgm:t>
    </dgm:pt>
    <dgm:pt modelId="{DC379EBD-96F3-4C49-B24F-D677451429C2}" type="parTrans" cxnId="{961A934D-85E5-4D4F-85F8-4344C221A63B}">
      <dgm:prSet/>
      <dgm:spPr/>
      <dgm:t>
        <a:bodyPr/>
        <a:lstStyle/>
        <a:p>
          <a:endParaRPr lang="en-US"/>
        </a:p>
      </dgm:t>
    </dgm:pt>
    <dgm:pt modelId="{434B6B3F-7FC1-4469-BCAC-BF58C06B6F3B}" type="sibTrans" cxnId="{961A934D-85E5-4D4F-85F8-4344C221A63B}">
      <dgm:prSet/>
      <dgm:spPr/>
      <dgm:t>
        <a:bodyPr/>
        <a:lstStyle/>
        <a:p>
          <a:endParaRPr lang="en-US"/>
        </a:p>
      </dgm:t>
    </dgm:pt>
    <dgm:pt modelId="{8E2096FC-8E41-445C-ADF4-D3C5E26B1459}">
      <dgm:prSet/>
      <dgm:spPr/>
      <dgm:t>
        <a:bodyPr/>
        <a:lstStyle/>
        <a:p>
          <a:r>
            <a:rPr lang="en-US"/>
            <a:t>Hive vs RDBMS</a:t>
          </a:r>
        </a:p>
      </dgm:t>
    </dgm:pt>
    <dgm:pt modelId="{EAD73150-6816-45C8-94E9-02B8D84B6829}" type="parTrans" cxnId="{A98F3FCB-0263-4D67-8069-4531737F261E}">
      <dgm:prSet/>
      <dgm:spPr/>
      <dgm:t>
        <a:bodyPr/>
        <a:lstStyle/>
        <a:p>
          <a:endParaRPr lang="en-US"/>
        </a:p>
      </dgm:t>
    </dgm:pt>
    <dgm:pt modelId="{79B8EF2E-7215-4BDE-A18B-EF95FD9A0DBE}" type="sibTrans" cxnId="{A98F3FCB-0263-4D67-8069-4531737F261E}">
      <dgm:prSet/>
      <dgm:spPr/>
      <dgm:t>
        <a:bodyPr/>
        <a:lstStyle/>
        <a:p>
          <a:endParaRPr lang="en-US"/>
        </a:p>
      </dgm:t>
    </dgm:pt>
    <dgm:pt modelId="{9C399630-52DE-42C6-8D27-4B8EB3743715}" type="pres">
      <dgm:prSet presAssocID="{AC249227-E5F4-49D7-8417-D7792B56E96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F7AC68-0934-4BF8-9E22-B3F12377715B}" type="pres">
      <dgm:prSet presAssocID="{AC249227-E5F4-49D7-8417-D7792B56E969}" presName="container" presStyleCnt="0">
        <dgm:presLayoutVars>
          <dgm:dir/>
          <dgm:resizeHandles val="exact"/>
        </dgm:presLayoutVars>
      </dgm:prSet>
      <dgm:spPr/>
    </dgm:pt>
    <dgm:pt modelId="{9C63F53C-BF8D-4381-A137-CB3545F56F75}" type="pres">
      <dgm:prSet presAssocID="{5F60CE49-ACF8-44C2-B8A6-1C6797A2B4DB}" presName="compNode" presStyleCnt="0"/>
      <dgm:spPr/>
    </dgm:pt>
    <dgm:pt modelId="{41CF10FA-F8D9-412C-AA28-EAB2A99A64E6}" type="pres">
      <dgm:prSet presAssocID="{5F60CE49-ACF8-44C2-B8A6-1C6797A2B4DB}" presName="iconBgRect" presStyleLbl="bgShp" presStyleIdx="0" presStyleCnt="5"/>
      <dgm:spPr/>
    </dgm:pt>
    <dgm:pt modelId="{140A8CDC-6BB8-4F5E-9381-5D125D481770}" type="pres">
      <dgm:prSet presAssocID="{5F60CE49-ACF8-44C2-B8A6-1C6797A2B4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4DA19C-5348-41B3-AE87-86A7BD198AAB}" type="pres">
      <dgm:prSet presAssocID="{5F60CE49-ACF8-44C2-B8A6-1C6797A2B4DB}" presName="spaceRect" presStyleCnt="0"/>
      <dgm:spPr/>
    </dgm:pt>
    <dgm:pt modelId="{B216E236-B978-4EE3-B38F-8956FC991D5C}" type="pres">
      <dgm:prSet presAssocID="{5F60CE49-ACF8-44C2-B8A6-1C6797A2B4DB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37A269-73E8-4E3B-B4AB-0AB9B6148081}" type="pres">
      <dgm:prSet presAssocID="{F05C1029-4674-4FB3-BFFD-1913FFE939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B6781C-7852-4CBC-86F3-0D4CC27ACF43}" type="pres">
      <dgm:prSet presAssocID="{A0409DC7-E26F-4215-A484-F15EE86A2B60}" presName="compNode" presStyleCnt="0"/>
      <dgm:spPr/>
    </dgm:pt>
    <dgm:pt modelId="{07DFFD62-4D44-494D-9BA1-D6CE730BA401}" type="pres">
      <dgm:prSet presAssocID="{A0409DC7-E26F-4215-A484-F15EE86A2B60}" presName="iconBgRect" presStyleLbl="bgShp" presStyleIdx="1" presStyleCnt="5"/>
      <dgm:spPr/>
    </dgm:pt>
    <dgm:pt modelId="{6E5795AE-2341-4379-B1A1-F78928F8DC38}" type="pres">
      <dgm:prSet presAssocID="{A0409DC7-E26F-4215-A484-F15EE86A2B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3B7A0719-1E28-4AEC-B4DC-ECDA863F8B5C}" type="pres">
      <dgm:prSet presAssocID="{A0409DC7-E26F-4215-A484-F15EE86A2B60}" presName="spaceRect" presStyleCnt="0"/>
      <dgm:spPr/>
    </dgm:pt>
    <dgm:pt modelId="{D606CE52-A708-4961-8A87-84EB2CC211D5}" type="pres">
      <dgm:prSet presAssocID="{A0409DC7-E26F-4215-A484-F15EE86A2B60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44CB17A-B945-4439-B0F9-C857C5F752E9}" type="pres">
      <dgm:prSet presAssocID="{6DBB6013-0F7F-45DD-9A93-05513872B2D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608F8FD-045D-4E40-AFB0-9DE9DBE2124E}" type="pres">
      <dgm:prSet presAssocID="{3C92F0EB-DD2B-4B5E-A3BF-7312B5B10609}" presName="compNode" presStyleCnt="0"/>
      <dgm:spPr/>
    </dgm:pt>
    <dgm:pt modelId="{707BF7BC-63A9-4A1C-B771-07BACB5E2F54}" type="pres">
      <dgm:prSet presAssocID="{3C92F0EB-DD2B-4B5E-A3BF-7312B5B10609}" presName="iconBgRect" presStyleLbl="bgShp" presStyleIdx="2" presStyleCnt="5"/>
      <dgm:spPr/>
    </dgm:pt>
    <dgm:pt modelId="{06E87422-1228-4683-958A-821B4A2F534A}" type="pres">
      <dgm:prSet presAssocID="{3C92F0EB-DD2B-4B5E-A3BF-7312B5B106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03DEE8-C7AC-4B8F-BCF1-AFAA7953DCF1}" type="pres">
      <dgm:prSet presAssocID="{3C92F0EB-DD2B-4B5E-A3BF-7312B5B10609}" presName="spaceRect" presStyleCnt="0"/>
      <dgm:spPr/>
    </dgm:pt>
    <dgm:pt modelId="{B15CA203-1127-4B22-9037-522DB21A20A0}" type="pres">
      <dgm:prSet presAssocID="{3C92F0EB-DD2B-4B5E-A3BF-7312B5B10609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8A561F7-5FA9-4DED-A27C-ED329423563A}" type="pres">
      <dgm:prSet presAssocID="{B676B237-5D62-4F7F-8AD7-6046CE08864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E69D6B3-4E54-464F-9C62-5D9FBDBEB665}" type="pres">
      <dgm:prSet presAssocID="{FBA28B91-144F-4803-8DF0-09542FFCAAA4}" presName="compNode" presStyleCnt="0"/>
      <dgm:spPr/>
    </dgm:pt>
    <dgm:pt modelId="{1078D9BA-A4E3-4386-8991-3D588F364D87}" type="pres">
      <dgm:prSet presAssocID="{FBA28B91-144F-4803-8DF0-09542FFCAAA4}" presName="iconBgRect" presStyleLbl="bgShp" presStyleIdx="3" presStyleCnt="5"/>
      <dgm:spPr/>
    </dgm:pt>
    <dgm:pt modelId="{6C24D063-BE5D-466B-9228-92D4FAF9D48F}" type="pres">
      <dgm:prSet presAssocID="{FBA28B91-144F-4803-8DF0-09542FFCAA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3ABD66E-0908-4ECE-A0EE-F67D153665BA}" type="pres">
      <dgm:prSet presAssocID="{FBA28B91-144F-4803-8DF0-09542FFCAAA4}" presName="spaceRect" presStyleCnt="0"/>
      <dgm:spPr/>
    </dgm:pt>
    <dgm:pt modelId="{052F95F5-98AE-49AF-8157-34099CA495C0}" type="pres">
      <dgm:prSet presAssocID="{FBA28B91-144F-4803-8DF0-09542FFCAAA4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8CB38D0-3B4B-47BE-A67C-324CD01A051F}" type="pres">
      <dgm:prSet presAssocID="{434B6B3F-7FC1-4469-BCAC-BF58C06B6F3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B5F8FFE-C4FA-47BF-891A-B7CB1992C8FB}" type="pres">
      <dgm:prSet presAssocID="{8E2096FC-8E41-445C-ADF4-D3C5E26B1459}" presName="compNode" presStyleCnt="0"/>
      <dgm:spPr/>
    </dgm:pt>
    <dgm:pt modelId="{392FFC11-E73B-447A-9CAD-30DCED4E1433}" type="pres">
      <dgm:prSet presAssocID="{8E2096FC-8E41-445C-ADF4-D3C5E26B1459}" presName="iconBgRect" presStyleLbl="bgShp" presStyleIdx="4" presStyleCnt="5"/>
      <dgm:spPr/>
    </dgm:pt>
    <dgm:pt modelId="{77CE404C-0435-4F3F-B3A7-9A2B62BBE805}" type="pres">
      <dgm:prSet presAssocID="{8E2096FC-8E41-445C-ADF4-D3C5E26B14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C5A35-A337-4CAF-903C-4E31E1805A31}" type="pres">
      <dgm:prSet presAssocID="{8E2096FC-8E41-445C-ADF4-D3C5E26B1459}" presName="spaceRect" presStyleCnt="0"/>
      <dgm:spPr/>
    </dgm:pt>
    <dgm:pt modelId="{3185373B-C96D-40F3-86F3-9A09ACD1E222}" type="pres">
      <dgm:prSet presAssocID="{8E2096FC-8E41-445C-ADF4-D3C5E26B1459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8B306E-3FBF-41E4-BE1F-7E3175EF861E}" type="presOf" srcId="{AC249227-E5F4-49D7-8417-D7792B56E969}" destId="{9C399630-52DE-42C6-8D27-4B8EB3743715}" srcOrd="0" destOrd="0" presId="urn:microsoft.com/office/officeart/2018/2/layout/IconCircleList"/>
    <dgm:cxn modelId="{2FBC8DD9-AE98-42F4-BDD3-CD59599C67EE}" type="presOf" srcId="{434B6B3F-7FC1-4469-BCAC-BF58C06B6F3B}" destId="{88CB38D0-3B4B-47BE-A67C-324CD01A051F}" srcOrd="0" destOrd="0" presId="urn:microsoft.com/office/officeart/2018/2/layout/IconCircleList"/>
    <dgm:cxn modelId="{120B1011-F3DA-4C44-8130-FC1BC07256DF}" type="presOf" srcId="{B676B237-5D62-4F7F-8AD7-6046CE088645}" destId="{38A561F7-5FA9-4DED-A27C-ED329423563A}" srcOrd="0" destOrd="0" presId="urn:microsoft.com/office/officeart/2018/2/layout/IconCircleList"/>
    <dgm:cxn modelId="{4DCE0DDC-F820-4DF5-AD0C-46B9C13B56D2}" srcId="{AC249227-E5F4-49D7-8417-D7792B56E969}" destId="{A0409DC7-E26F-4215-A484-F15EE86A2B60}" srcOrd="1" destOrd="0" parTransId="{184BA83B-1C6D-4259-8760-93AD9350E009}" sibTransId="{6DBB6013-0F7F-45DD-9A93-05513872B2DE}"/>
    <dgm:cxn modelId="{74185446-8A7E-4160-AF32-1B44FF6EF313}" type="presOf" srcId="{8E2096FC-8E41-445C-ADF4-D3C5E26B1459}" destId="{3185373B-C96D-40F3-86F3-9A09ACD1E222}" srcOrd="0" destOrd="0" presId="urn:microsoft.com/office/officeart/2018/2/layout/IconCircleList"/>
    <dgm:cxn modelId="{D7927082-889D-4236-81CB-4DF534195678}" type="presOf" srcId="{5F60CE49-ACF8-44C2-B8A6-1C6797A2B4DB}" destId="{B216E236-B978-4EE3-B38F-8956FC991D5C}" srcOrd="0" destOrd="0" presId="urn:microsoft.com/office/officeart/2018/2/layout/IconCircleList"/>
    <dgm:cxn modelId="{BC566CEA-3AD5-4226-866D-24BCACFAEDE2}" srcId="{AC249227-E5F4-49D7-8417-D7792B56E969}" destId="{5F60CE49-ACF8-44C2-B8A6-1C6797A2B4DB}" srcOrd="0" destOrd="0" parTransId="{B49313CF-0075-482E-9C82-C7D0F7C780CD}" sibTransId="{F05C1029-4674-4FB3-BFFD-1913FFE939DB}"/>
    <dgm:cxn modelId="{961A934D-85E5-4D4F-85F8-4344C221A63B}" srcId="{AC249227-E5F4-49D7-8417-D7792B56E969}" destId="{FBA28B91-144F-4803-8DF0-09542FFCAAA4}" srcOrd="3" destOrd="0" parTransId="{DC379EBD-96F3-4C49-B24F-D677451429C2}" sibTransId="{434B6B3F-7FC1-4469-BCAC-BF58C06B6F3B}"/>
    <dgm:cxn modelId="{99FA4FC2-BCC9-4E76-9E87-6666A406CD9A}" type="presOf" srcId="{FBA28B91-144F-4803-8DF0-09542FFCAAA4}" destId="{052F95F5-98AE-49AF-8157-34099CA495C0}" srcOrd="0" destOrd="0" presId="urn:microsoft.com/office/officeart/2018/2/layout/IconCircleList"/>
    <dgm:cxn modelId="{A98F3FCB-0263-4D67-8069-4531737F261E}" srcId="{AC249227-E5F4-49D7-8417-D7792B56E969}" destId="{8E2096FC-8E41-445C-ADF4-D3C5E26B1459}" srcOrd="4" destOrd="0" parTransId="{EAD73150-6816-45C8-94E9-02B8D84B6829}" sibTransId="{79B8EF2E-7215-4BDE-A18B-EF95FD9A0DBE}"/>
    <dgm:cxn modelId="{E33A9211-C79C-43FA-BC13-6B38020E11AF}" srcId="{AC249227-E5F4-49D7-8417-D7792B56E969}" destId="{3C92F0EB-DD2B-4B5E-A3BF-7312B5B10609}" srcOrd="2" destOrd="0" parTransId="{79E42B58-D96E-4F5E-BD34-339D93B84E24}" sibTransId="{B676B237-5D62-4F7F-8AD7-6046CE088645}"/>
    <dgm:cxn modelId="{EBCA28C6-09B1-41DA-A5AD-2A4627D576BD}" type="presOf" srcId="{A0409DC7-E26F-4215-A484-F15EE86A2B60}" destId="{D606CE52-A708-4961-8A87-84EB2CC211D5}" srcOrd="0" destOrd="0" presId="urn:microsoft.com/office/officeart/2018/2/layout/IconCircleList"/>
    <dgm:cxn modelId="{70E6A225-ECF0-4F1F-955A-72C9F9FE915D}" type="presOf" srcId="{6DBB6013-0F7F-45DD-9A93-05513872B2DE}" destId="{944CB17A-B945-4439-B0F9-C857C5F752E9}" srcOrd="0" destOrd="0" presId="urn:microsoft.com/office/officeart/2018/2/layout/IconCircleList"/>
    <dgm:cxn modelId="{458CD215-2E6E-472C-902E-DAA9254A48F9}" type="presOf" srcId="{F05C1029-4674-4FB3-BFFD-1913FFE939DB}" destId="{DE37A269-73E8-4E3B-B4AB-0AB9B6148081}" srcOrd="0" destOrd="0" presId="urn:microsoft.com/office/officeart/2018/2/layout/IconCircleList"/>
    <dgm:cxn modelId="{F3F7CD20-0E23-4229-8C3B-85E23FB9E564}" type="presOf" srcId="{3C92F0EB-DD2B-4B5E-A3BF-7312B5B10609}" destId="{B15CA203-1127-4B22-9037-522DB21A20A0}" srcOrd="0" destOrd="0" presId="urn:microsoft.com/office/officeart/2018/2/layout/IconCircleList"/>
    <dgm:cxn modelId="{0CCF57D6-ABB7-4B12-93F3-EA7CDF69FBFD}" type="presParOf" srcId="{9C399630-52DE-42C6-8D27-4B8EB3743715}" destId="{24F7AC68-0934-4BF8-9E22-B3F12377715B}" srcOrd="0" destOrd="0" presId="urn:microsoft.com/office/officeart/2018/2/layout/IconCircleList"/>
    <dgm:cxn modelId="{C645BF7C-F3CD-4BF2-BA3A-0C2DE2CAF06E}" type="presParOf" srcId="{24F7AC68-0934-4BF8-9E22-B3F12377715B}" destId="{9C63F53C-BF8D-4381-A137-CB3545F56F75}" srcOrd="0" destOrd="0" presId="urn:microsoft.com/office/officeart/2018/2/layout/IconCircleList"/>
    <dgm:cxn modelId="{BCE5C03B-93B0-4DF1-BBC6-83B59858377E}" type="presParOf" srcId="{9C63F53C-BF8D-4381-A137-CB3545F56F75}" destId="{41CF10FA-F8D9-412C-AA28-EAB2A99A64E6}" srcOrd="0" destOrd="0" presId="urn:microsoft.com/office/officeart/2018/2/layout/IconCircleList"/>
    <dgm:cxn modelId="{D8C55869-FA23-4763-8AB9-4491AF7403C7}" type="presParOf" srcId="{9C63F53C-BF8D-4381-A137-CB3545F56F75}" destId="{140A8CDC-6BB8-4F5E-9381-5D125D481770}" srcOrd="1" destOrd="0" presId="urn:microsoft.com/office/officeart/2018/2/layout/IconCircleList"/>
    <dgm:cxn modelId="{9F11012D-02C1-4C0D-94CB-2243EA749ECF}" type="presParOf" srcId="{9C63F53C-BF8D-4381-A137-CB3545F56F75}" destId="{514DA19C-5348-41B3-AE87-86A7BD198AAB}" srcOrd="2" destOrd="0" presId="urn:microsoft.com/office/officeart/2018/2/layout/IconCircleList"/>
    <dgm:cxn modelId="{57B0016D-C213-4DE7-BBDA-603B76952C8D}" type="presParOf" srcId="{9C63F53C-BF8D-4381-A137-CB3545F56F75}" destId="{B216E236-B978-4EE3-B38F-8956FC991D5C}" srcOrd="3" destOrd="0" presId="urn:microsoft.com/office/officeart/2018/2/layout/IconCircleList"/>
    <dgm:cxn modelId="{8F690F5A-F1D2-474B-9367-DEEB018F94B3}" type="presParOf" srcId="{24F7AC68-0934-4BF8-9E22-B3F12377715B}" destId="{DE37A269-73E8-4E3B-B4AB-0AB9B6148081}" srcOrd="1" destOrd="0" presId="urn:microsoft.com/office/officeart/2018/2/layout/IconCircleList"/>
    <dgm:cxn modelId="{55454ECA-B0E6-453B-B63D-BF880097D659}" type="presParOf" srcId="{24F7AC68-0934-4BF8-9E22-B3F12377715B}" destId="{F5B6781C-7852-4CBC-86F3-0D4CC27ACF43}" srcOrd="2" destOrd="0" presId="urn:microsoft.com/office/officeart/2018/2/layout/IconCircleList"/>
    <dgm:cxn modelId="{81A8FBD6-3AA6-4932-9DFE-A87A0FECB1D8}" type="presParOf" srcId="{F5B6781C-7852-4CBC-86F3-0D4CC27ACF43}" destId="{07DFFD62-4D44-494D-9BA1-D6CE730BA401}" srcOrd="0" destOrd="0" presId="urn:microsoft.com/office/officeart/2018/2/layout/IconCircleList"/>
    <dgm:cxn modelId="{2D112D05-4A3A-4B9C-9CA4-65A2A5A15D41}" type="presParOf" srcId="{F5B6781C-7852-4CBC-86F3-0D4CC27ACF43}" destId="{6E5795AE-2341-4379-B1A1-F78928F8DC38}" srcOrd="1" destOrd="0" presId="urn:microsoft.com/office/officeart/2018/2/layout/IconCircleList"/>
    <dgm:cxn modelId="{2FF25622-AAD0-4C69-800D-849BA9FB580B}" type="presParOf" srcId="{F5B6781C-7852-4CBC-86F3-0D4CC27ACF43}" destId="{3B7A0719-1E28-4AEC-B4DC-ECDA863F8B5C}" srcOrd="2" destOrd="0" presId="urn:microsoft.com/office/officeart/2018/2/layout/IconCircleList"/>
    <dgm:cxn modelId="{1FAAA617-DE20-4CDF-9773-581CDD39E553}" type="presParOf" srcId="{F5B6781C-7852-4CBC-86F3-0D4CC27ACF43}" destId="{D606CE52-A708-4961-8A87-84EB2CC211D5}" srcOrd="3" destOrd="0" presId="urn:microsoft.com/office/officeart/2018/2/layout/IconCircleList"/>
    <dgm:cxn modelId="{1D65A412-C993-49B2-AC62-57E3063D27E5}" type="presParOf" srcId="{24F7AC68-0934-4BF8-9E22-B3F12377715B}" destId="{944CB17A-B945-4439-B0F9-C857C5F752E9}" srcOrd="3" destOrd="0" presId="urn:microsoft.com/office/officeart/2018/2/layout/IconCircleList"/>
    <dgm:cxn modelId="{1D895210-57E4-4056-AECF-42FCD1BEFFB0}" type="presParOf" srcId="{24F7AC68-0934-4BF8-9E22-B3F12377715B}" destId="{C608F8FD-045D-4E40-AFB0-9DE9DBE2124E}" srcOrd="4" destOrd="0" presId="urn:microsoft.com/office/officeart/2018/2/layout/IconCircleList"/>
    <dgm:cxn modelId="{7E4EC6CF-E132-40F6-8A58-138472B0F409}" type="presParOf" srcId="{C608F8FD-045D-4E40-AFB0-9DE9DBE2124E}" destId="{707BF7BC-63A9-4A1C-B771-07BACB5E2F54}" srcOrd="0" destOrd="0" presId="urn:microsoft.com/office/officeart/2018/2/layout/IconCircleList"/>
    <dgm:cxn modelId="{79AE3C25-3192-4E92-A5EC-2E19C4803A05}" type="presParOf" srcId="{C608F8FD-045D-4E40-AFB0-9DE9DBE2124E}" destId="{06E87422-1228-4683-958A-821B4A2F534A}" srcOrd="1" destOrd="0" presId="urn:microsoft.com/office/officeart/2018/2/layout/IconCircleList"/>
    <dgm:cxn modelId="{3FD92393-9CB5-4A8C-BA84-239D03CD4C06}" type="presParOf" srcId="{C608F8FD-045D-4E40-AFB0-9DE9DBE2124E}" destId="{0F03DEE8-C7AC-4B8F-BCF1-AFAA7953DCF1}" srcOrd="2" destOrd="0" presId="urn:microsoft.com/office/officeart/2018/2/layout/IconCircleList"/>
    <dgm:cxn modelId="{FD3D28B3-CEC5-4243-B22E-387396E6694C}" type="presParOf" srcId="{C608F8FD-045D-4E40-AFB0-9DE9DBE2124E}" destId="{B15CA203-1127-4B22-9037-522DB21A20A0}" srcOrd="3" destOrd="0" presId="urn:microsoft.com/office/officeart/2018/2/layout/IconCircleList"/>
    <dgm:cxn modelId="{461334CD-2F10-4AA4-AC00-17EF4F60BE5B}" type="presParOf" srcId="{24F7AC68-0934-4BF8-9E22-B3F12377715B}" destId="{38A561F7-5FA9-4DED-A27C-ED329423563A}" srcOrd="5" destOrd="0" presId="urn:microsoft.com/office/officeart/2018/2/layout/IconCircleList"/>
    <dgm:cxn modelId="{8BF1A2FA-4180-45FC-925F-319FA8DAF8BF}" type="presParOf" srcId="{24F7AC68-0934-4BF8-9E22-B3F12377715B}" destId="{6E69D6B3-4E54-464F-9C62-5D9FBDBEB665}" srcOrd="6" destOrd="0" presId="urn:microsoft.com/office/officeart/2018/2/layout/IconCircleList"/>
    <dgm:cxn modelId="{38D048A1-2310-4A4F-B619-06517BEBB100}" type="presParOf" srcId="{6E69D6B3-4E54-464F-9C62-5D9FBDBEB665}" destId="{1078D9BA-A4E3-4386-8991-3D588F364D87}" srcOrd="0" destOrd="0" presId="urn:microsoft.com/office/officeart/2018/2/layout/IconCircleList"/>
    <dgm:cxn modelId="{14A13CB3-D15A-41EA-B1E1-E18E2B759502}" type="presParOf" srcId="{6E69D6B3-4E54-464F-9C62-5D9FBDBEB665}" destId="{6C24D063-BE5D-466B-9228-92D4FAF9D48F}" srcOrd="1" destOrd="0" presId="urn:microsoft.com/office/officeart/2018/2/layout/IconCircleList"/>
    <dgm:cxn modelId="{51E45169-3900-46FF-928A-2A0315F3B1D3}" type="presParOf" srcId="{6E69D6B3-4E54-464F-9C62-5D9FBDBEB665}" destId="{53ABD66E-0908-4ECE-A0EE-F67D153665BA}" srcOrd="2" destOrd="0" presId="urn:microsoft.com/office/officeart/2018/2/layout/IconCircleList"/>
    <dgm:cxn modelId="{4F41DBEA-9DF4-4772-876B-7D64F1464561}" type="presParOf" srcId="{6E69D6B3-4E54-464F-9C62-5D9FBDBEB665}" destId="{052F95F5-98AE-49AF-8157-34099CA495C0}" srcOrd="3" destOrd="0" presId="urn:microsoft.com/office/officeart/2018/2/layout/IconCircleList"/>
    <dgm:cxn modelId="{0D2C193E-3678-4835-B897-DAFD4AEF1A79}" type="presParOf" srcId="{24F7AC68-0934-4BF8-9E22-B3F12377715B}" destId="{88CB38D0-3B4B-47BE-A67C-324CD01A051F}" srcOrd="7" destOrd="0" presId="urn:microsoft.com/office/officeart/2018/2/layout/IconCircleList"/>
    <dgm:cxn modelId="{247B0713-6204-46FF-AE1A-37E28370DD23}" type="presParOf" srcId="{24F7AC68-0934-4BF8-9E22-B3F12377715B}" destId="{3B5F8FFE-C4FA-47BF-891A-B7CB1992C8FB}" srcOrd="8" destOrd="0" presId="urn:microsoft.com/office/officeart/2018/2/layout/IconCircleList"/>
    <dgm:cxn modelId="{F935F4F5-6C64-459A-A45B-451C56E3FE02}" type="presParOf" srcId="{3B5F8FFE-C4FA-47BF-891A-B7CB1992C8FB}" destId="{392FFC11-E73B-447A-9CAD-30DCED4E1433}" srcOrd="0" destOrd="0" presId="urn:microsoft.com/office/officeart/2018/2/layout/IconCircleList"/>
    <dgm:cxn modelId="{6AF9B083-E5E7-4E7B-A97F-55692E6D1A0C}" type="presParOf" srcId="{3B5F8FFE-C4FA-47BF-891A-B7CB1992C8FB}" destId="{77CE404C-0435-4F3F-B3A7-9A2B62BBE805}" srcOrd="1" destOrd="0" presId="urn:microsoft.com/office/officeart/2018/2/layout/IconCircleList"/>
    <dgm:cxn modelId="{DEA364FA-7CF0-44DA-9C35-BBFD13B4BF07}" type="presParOf" srcId="{3B5F8FFE-C4FA-47BF-891A-B7CB1992C8FB}" destId="{B56C5A35-A337-4CAF-903C-4E31E1805A31}" srcOrd="2" destOrd="0" presId="urn:microsoft.com/office/officeart/2018/2/layout/IconCircleList"/>
    <dgm:cxn modelId="{D3FD96C4-2A66-48F9-8AAC-D04BC39F9987}" type="presParOf" srcId="{3B5F8FFE-C4FA-47BF-891A-B7CB1992C8FB}" destId="{3185373B-C96D-40F3-86F3-9A09ACD1E2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7AA513-BB5A-4611-8100-14FBAD32DD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06D58-AD8A-4A67-BBFF-0A00509B643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gm:t>
    </dgm:pt>
    <dgm:pt modelId="{AA933172-A661-4DEC-9AEE-37C555990253}" type="parTrans" cxnId="{972A4E98-EFC8-4CC6-A13E-79377BC8E574}">
      <dgm:prSet/>
      <dgm:spPr/>
      <dgm:t>
        <a:bodyPr/>
        <a:lstStyle/>
        <a:p>
          <a:endParaRPr lang="en-US"/>
        </a:p>
      </dgm:t>
    </dgm:pt>
    <dgm:pt modelId="{89113E64-DB11-41EB-9577-FAB1FE0829D5}" type="sibTrans" cxnId="{972A4E98-EFC8-4CC6-A13E-79377BC8E574}">
      <dgm:prSet/>
      <dgm:spPr/>
      <dgm:t>
        <a:bodyPr/>
        <a:lstStyle/>
        <a:p>
          <a:endParaRPr lang="en-US"/>
        </a:p>
      </dgm:t>
    </dgm:pt>
    <dgm:pt modelId="{C8B99D18-C834-4AFA-93DA-1AE9653B319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gm:t>
    </dgm:pt>
    <dgm:pt modelId="{D138B07B-62E9-474D-8060-FE9F8A16D3D8}" type="parTrans" cxnId="{04F0C19D-A647-42C2-8249-61A9B28A5C15}">
      <dgm:prSet/>
      <dgm:spPr/>
      <dgm:t>
        <a:bodyPr/>
        <a:lstStyle/>
        <a:p>
          <a:endParaRPr lang="en-US"/>
        </a:p>
      </dgm:t>
    </dgm:pt>
    <dgm:pt modelId="{64FDAF66-C92F-4BC4-9519-E457B2327DC7}" type="sibTrans" cxnId="{04F0C19D-A647-42C2-8249-61A9B28A5C15}">
      <dgm:prSet/>
      <dgm:spPr/>
      <dgm:t>
        <a:bodyPr/>
        <a:lstStyle/>
        <a:p>
          <a:endParaRPr lang="en-US"/>
        </a:p>
      </dgm:t>
    </dgm:pt>
    <dgm:pt modelId="{913ED7FD-46DA-4EFD-9BB0-923C9F9937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gm:t>
    </dgm:pt>
    <dgm:pt modelId="{C44A3736-7047-4542-9740-7972D2340B86}" type="parTrans" cxnId="{94A90CFD-4530-4E38-8D96-CAF3480D4E72}">
      <dgm:prSet/>
      <dgm:spPr/>
      <dgm:t>
        <a:bodyPr/>
        <a:lstStyle/>
        <a:p>
          <a:endParaRPr lang="en-US"/>
        </a:p>
      </dgm:t>
    </dgm:pt>
    <dgm:pt modelId="{E8CF6EC8-5E6B-452C-9136-83FB6ED4D23C}" type="sibTrans" cxnId="{94A90CFD-4530-4E38-8D96-CAF3480D4E72}">
      <dgm:prSet/>
      <dgm:spPr/>
      <dgm:t>
        <a:bodyPr/>
        <a:lstStyle/>
        <a:p>
          <a:endParaRPr lang="en-US"/>
        </a:p>
      </dgm:t>
    </dgm:pt>
    <dgm:pt modelId="{5E9C16E1-A1A4-47A1-8F86-00BAF5BE2DF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gm:t>
    </dgm:pt>
    <dgm:pt modelId="{E3FC7DCB-9019-4C75-9BB1-A9EA4A79F5C7}" type="parTrans" cxnId="{FA0D58D5-B814-4FD5-BA7A-94E3A92B3AC4}">
      <dgm:prSet/>
      <dgm:spPr/>
      <dgm:t>
        <a:bodyPr/>
        <a:lstStyle/>
        <a:p>
          <a:endParaRPr lang="en-US"/>
        </a:p>
      </dgm:t>
    </dgm:pt>
    <dgm:pt modelId="{B94B1A20-0387-416A-B739-46D0812C3133}" type="sibTrans" cxnId="{FA0D58D5-B814-4FD5-BA7A-94E3A92B3AC4}">
      <dgm:prSet/>
      <dgm:spPr/>
      <dgm:t>
        <a:bodyPr/>
        <a:lstStyle/>
        <a:p>
          <a:endParaRPr lang="en-US"/>
        </a:p>
      </dgm:t>
    </dgm:pt>
    <dgm:pt modelId="{F31B15E6-DC7C-4809-A77C-6631644A4F01}" type="pres">
      <dgm:prSet presAssocID="{FE7AA513-BB5A-4611-8100-14FBAD32DDE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E59E0-FC7C-405A-8339-A5360D1B08A2}" type="pres">
      <dgm:prSet presAssocID="{B6306D58-AD8A-4A67-BBFF-0A00509B643F}" presName="compNode" presStyleCnt="0"/>
      <dgm:spPr/>
    </dgm:pt>
    <dgm:pt modelId="{2813B518-59A1-44C8-B220-8106A47B52FA}" type="pres">
      <dgm:prSet presAssocID="{B6306D58-AD8A-4A67-BBFF-0A00509B64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2143AF-935E-4614-ADA3-B6F3E699CE5D}" type="pres">
      <dgm:prSet presAssocID="{B6306D58-AD8A-4A67-BBFF-0A00509B643F}" presName="spaceRect" presStyleCnt="0"/>
      <dgm:spPr/>
    </dgm:pt>
    <dgm:pt modelId="{EF87F7C9-13D4-41C9-898D-4B5EE98ABEA2}" type="pres">
      <dgm:prSet presAssocID="{B6306D58-AD8A-4A67-BBFF-0A00509B643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84D9A4-ED86-46AC-90ED-0C4BA28BD827}" type="pres">
      <dgm:prSet presAssocID="{89113E64-DB11-41EB-9577-FAB1FE0829D5}" presName="sibTrans" presStyleCnt="0"/>
      <dgm:spPr/>
    </dgm:pt>
    <dgm:pt modelId="{7212621C-BC34-4B59-B4AB-ED1040A5B174}" type="pres">
      <dgm:prSet presAssocID="{C8B99D18-C834-4AFA-93DA-1AE9653B3191}" presName="compNode" presStyleCnt="0"/>
      <dgm:spPr/>
    </dgm:pt>
    <dgm:pt modelId="{30797E35-6D16-4A78-97E6-710C63234488}" type="pres">
      <dgm:prSet presAssocID="{C8B99D18-C834-4AFA-93DA-1AE9653B31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64B6ADF-A0BE-4C98-8C05-F53925C1C135}" type="pres">
      <dgm:prSet presAssocID="{C8B99D18-C834-4AFA-93DA-1AE9653B3191}" presName="spaceRect" presStyleCnt="0"/>
      <dgm:spPr/>
    </dgm:pt>
    <dgm:pt modelId="{477F0093-08EC-4DAD-A183-7976045E9EE1}" type="pres">
      <dgm:prSet presAssocID="{C8B99D18-C834-4AFA-93DA-1AE9653B3191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57F29E5-D1C0-4406-B32F-C019309ABA18}" type="pres">
      <dgm:prSet presAssocID="{64FDAF66-C92F-4BC4-9519-E457B2327DC7}" presName="sibTrans" presStyleCnt="0"/>
      <dgm:spPr/>
    </dgm:pt>
    <dgm:pt modelId="{FA7723F3-1021-47AF-B23E-F843AFF20625}" type="pres">
      <dgm:prSet presAssocID="{913ED7FD-46DA-4EFD-9BB0-923C9F99370E}" presName="compNode" presStyleCnt="0"/>
      <dgm:spPr/>
    </dgm:pt>
    <dgm:pt modelId="{4AA4A288-3F0C-411C-8632-6570116FF383}" type="pres">
      <dgm:prSet presAssocID="{913ED7FD-46DA-4EFD-9BB0-923C9F9937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1DCB8A3-A2AB-404D-812E-A7F116F172D8}" type="pres">
      <dgm:prSet presAssocID="{913ED7FD-46DA-4EFD-9BB0-923C9F99370E}" presName="spaceRect" presStyleCnt="0"/>
      <dgm:spPr/>
    </dgm:pt>
    <dgm:pt modelId="{E49C80BC-DFFF-4563-A39E-6AE66F1D2DC8}" type="pres">
      <dgm:prSet presAssocID="{913ED7FD-46DA-4EFD-9BB0-923C9F99370E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ED2001C-224D-4043-8A13-388652603D3E}" type="pres">
      <dgm:prSet presAssocID="{E8CF6EC8-5E6B-452C-9136-83FB6ED4D23C}" presName="sibTrans" presStyleCnt="0"/>
      <dgm:spPr/>
    </dgm:pt>
    <dgm:pt modelId="{2ACD38C8-8684-4EEC-87B0-93E95A9EAC4E}" type="pres">
      <dgm:prSet presAssocID="{5E9C16E1-A1A4-47A1-8F86-00BAF5BE2DF6}" presName="compNode" presStyleCnt="0"/>
      <dgm:spPr/>
    </dgm:pt>
    <dgm:pt modelId="{C6B9950B-E5B5-411B-8B47-6807B485CF10}" type="pres">
      <dgm:prSet presAssocID="{5E9C16E1-A1A4-47A1-8F86-00BAF5BE2D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93B063-EB2B-45A5-88B2-570F9943AAD7}" type="pres">
      <dgm:prSet presAssocID="{5E9C16E1-A1A4-47A1-8F86-00BAF5BE2DF6}" presName="spaceRect" presStyleCnt="0"/>
      <dgm:spPr/>
    </dgm:pt>
    <dgm:pt modelId="{84C11976-0299-4A00-A672-0E661545E9B5}" type="pres">
      <dgm:prSet presAssocID="{5E9C16E1-A1A4-47A1-8F86-00BAF5BE2DF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DF5A9-DE8A-4283-B5A8-0C658D45EC0C}" type="presOf" srcId="{5E9C16E1-A1A4-47A1-8F86-00BAF5BE2DF6}" destId="{84C11976-0299-4A00-A672-0E661545E9B5}" srcOrd="0" destOrd="0" presId="urn:microsoft.com/office/officeart/2018/2/layout/IconLabelList"/>
    <dgm:cxn modelId="{CDE2DE3E-2DAD-4350-BBA7-1E3180255282}" type="presOf" srcId="{913ED7FD-46DA-4EFD-9BB0-923C9F99370E}" destId="{E49C80BC-DFFF-4563-A39E-6AE66F1D2DC8}" srcOrd="0" destOrd="0" presId="urn:microsoft.com/office/officeart/2018/2/layout/IconLabelList"/>
    <dgm:cxn modelId="{FA0D58D5-B814-4FD5-BA7A-94E3A92B3AC4}" srcId="{FE7AA513-BB5A-4611-8100-14FBAD32DDEE}" destId="{5E9C16E1-A1A4-47A1-8F86-00BAF5BE2DF6}" srcOrd="3" destOrd="0" parTransId="{E3FC7DCB-9019-4C75-9BB1-A9EA4A79F5C7}" sibTransId="{B94B1A20-0387-416A-B739-46D0812C3133}"/>
    <dgm:cxn modelId="{4177E5B2-E911-44A6-818E-44D8809567CA}" type="presOf" srcId="{B6306D58-AD8A-4A67-BBFF-0A00509B643F}" destId="{EF87F7C9-13D4-41C9-898D-4B5EE98ABEA2}" srcOrd="0" destOrd="0" presId="urn:microsoft.com/office/officeart/2018/2/layout/IconLabelList"/>
    <dgm:cxn modelId="{94A90CFD-4530-4E38-8D96-CAF3480D4E72}" srcId="{FE7AA513-BB5A-4611-8100-14FBAD32DDEE}" destId="{913ED7FD-46DA-4EFD-9BB0-923C9F99370E}" srcOrd="2" destOrd="0" parTransId="{C44A3736-7047-4542-9740-7972D2340B86}" sibTransId="{E8CF6EC8-5E6B-452C-9136-83FB6ED4D23C}"/>
    <dgm:cxn modelId="{6C511815-2296-4A90-99B6-4E58E9098807}" type="presOf" srcId="{C8B99D18-C834-4AFA-93DA-1AE9653B3191}" destId="{477F0093-08EC-4DAD-A183-7976045E9EE1}" srcOrd="0" destOrd="0" presId="urn:microsoft.com/office/officeart/2018/2/layout/IconLabelList"/>
    <dgm:cxn modelId="{33794CA6-8396-4B88-A1CC-668A94EA3E48}" type="presOf" srcId="{FE7AA513-BB5A-4611-8100-14FBAD32DDEE}" destId="{F31B15E6-DC7C-4809-A77C-6631644A4F01}" srcOrd="0" destOrd="0" presId="urn:microsoft.com/office/officeart/2018/2/layout/IconLabelList"/>
    <dgm:cxn modelId="{972A4E98-EFC8-4CC6-A13E-79377BC8E574}" srcId="{FE7AA513-BB5A-4611-8100-14FBAD32DDEE}" destId="{B6306D58-AD8A-4A67-BBFF-0A00509B643F}" srcOrd="0" destOrd="0" parTransId="{AA933172-A661-4DEC-9AEE-37C555990253}" sibTransId="{89113E64-DB11-41EB-9577-FAB1FE0829D5}"/>
    <dgm:cxn modelId="{04F0C19D-A647-42C2-8249-61A9B28A5C15}" srcId="{FE7AA513-BB5A-4611-8100-14FBAD32DDEE}" destId="{C8B99D18-C834-4AFA-93DA-1AE9653B3191}" srcOrd="1" destOrd="0" parTransId="{D138B07B-62E9-474D-8060-FE9F8A16D3D8}" sibTransId="{64FDAF66-C92F-4BC4-9519-E457B2327DC7}"/>
    <dgm:cxn modelId="{E80746ED-0E7E-48E8-8BC3-22C26A2B45BB}" type="presParOf" srcId="{F31B15E6-DC7C-4809-A77C-6631644A4F01}" destId="{005E59E0-FC7C-405A-8339-A5360D1B08A2}" srcOrd="0" destOrd="0" presId="urn:microsoft.com/office/officeart/2018/2/layout/IconLabelList"/>
    <dgm:cxn modelId="{ADC5093C-12FA-4884-A678-D9398024DE8A}" type="presParOf" srcId="{005E59E0-FC7C-405A-8339-A5360D1B08A2}" destId="{2813B518-59A1-44C8-B220-8106A47B52FA}" srcOrd="0" destOrd="0" presId="urn:microsoft.com/office/officeart/2018/2/layout/IconLabelList"/>
    <dgm:cxn modelId="{689C16D1-7AD5-4B57-81B0-100C5936E220}" type="presParOf" srcId="{005E59E0-FC7C-405A-8339-A5360D1B08A2}" destId="{9F2143AF-935E-4614-ADA3-B6F3E699CE5D}" srcOrd="1" destOrd="0" presId="urn:microsoft.com/office/officeart/2018/2/layout/IconLabelList"/>
    <dgm:cxn modelId="{E7B23DFD-4400-4B26-AF93-4CE8923506F9}" type="presParOf" srcId="{005E59E0-FC7C-405A-8339-A5360D1B08A2}" destId="{EF87F7C9-13D4-41C9-898D-4B5EE98ABEA2}" srcOrd="2" destOrd="0" presId="urn:microsoft.com/office/officeart/2018/2/layout/IconLabelList"/>
    <dgm:cxn modelId="{4E56A655-ABAE-49B7-8324-6DDE1B469CF0}" type="presParOf" srcId="{F31B15E6-DC7C-4809-A77C-6631644A4F01}" destId="{FD84D9A4-ED86-46AC-90ED-0C4BA28BD827}" srcOrd="1" destOrd="0" presId="urn:microsoft.com/office/officeart/2018/2/layout/IconLabelList"/>
    <dgm:cxn modelId="{57FDB979-7CBB-4C80-9508-7022B08BEF77}" type="presParOf" srcId="{F31B15E6-DC7C-4809-A77C-6631644A4F01}" destId="{7212621C-BC34-4B59-B4AB-ED1040A5B174}" srcOrd="2" destOrd="0" presId="urn:microsoft.com/office/officeart/2018/2/layout/IconLabelList"/>
    <dgm:cxn modelId="{8C50E83B-8E9F-41B1-ABA8-3B5CF27260B2}" type="presParOf" srcId="{7212621C-BC34-4B59-B4AB-ED1040A5B174}" destId="{30797E35-6D16-4A78-97E6-710C63234488}" srcOrd="0" destOrd="0" presId="urn:microsoft.com/office/officeart/2018/2/layout/IconLabelList"/>
    <dgm:cxn modelId="{47880234-1DD6-46B3-9FD9-425C85E3A894}" type="presParOf" srcId="{7212621C-BC34-4B59-B4AB-ED1040A5B174}" destId="{664B6ADF-A0BE-4C98-8C05-F53925C1C135}" srcOrd="1" destOrd="0" presId="urn:microsoft.com/office/officeart/2018/2/layout/IconLabelList"/>
    <dgm:cxn modelId="{DA136BA6-BEFF-4604-9779-D219BFC8BBD6}" type="presParOf" srcId="{7212621C-BC34-4B59-B4AB-ED1040A5B174}" destId="{477F0093-08EC-4DAD-A183-7976045E9EE1}" srcOrd="2" destOrd="0" presId="urn:microsoft.com/office/officeart/2018/2/layout/IconLabelList"/>
    <dgm:cxn modelId="{AEE498B6-14DD-4937-BA52-FE5BA79739A0}" type="presParOf" srcId="{F31B15E6-DC7C-4809-A77C-6631644A4F01}" destId="{E57F29E5-D1C0-4406-B32F-C019309ABA18}" srcOrd="3" destOrd="0" presId="urn:microsoft.com/office/officeart/2018/2/layout/IconLabelList"/>
    <dgm:cxn modelId="{52F19133-B53B-4220-B387-7CF3DE598D3B}" type="presParOf" srcId="{F31B15E6-DC7C-4809-A77C-6631644A4F01}" destId="{FA7723F3-1021-47AF-B23E-F843AFF20625}" srcOrd="4" destOrd="0" presId="urn:microsoft.com/office/officeart/2018/2/layout/IconLabelList"/>
    <dgm:cxn modelId="{C357E763-E81E-4607-A975-026B1B77763D}" type="presParOf" srcId="{FA7723F3-1021-47AF-B23E-F843AFF20625}" destId="{4AA4A288-3F0C-411C-8632-6570116FF383}" srcOrd="0" destOrd="0" presId="urn:microsoft.com/office/officeart/2018/2/layout/IconLabelList"/>
    <dgm:cxn modelId="{2BCA2C2E-9EDF-4C73-8576-D769F6463784}" type="presParOf" srcId="{FA7723F3-1021-47AF-B23E-F843AFF20625}" destId="{B1DCB8A3-A2AB-404D-812E-A7F116F172D8}" srcOrd="1" destOrd="0" presId="urn:microsoft.com/office/officeart/2018/2/layout/IconLabelList"/>
    <dgm:cxn modelId="{2A631479-02D5-41B4-8AF7-48582DEA42B5}" type="presParOf" srcId="{FA7723F3-1021-47AF-B23E-F843AFF20625}" destId="{E49C80BC-DFFF-4563-A39E-6AE66F1D2DC8}" srcOrd="2" destOrd="0" presId="urn:microsoft.com/office/officeart/2018/2/layout/IconLabelList"/>
    <dgm:cxn modelId="{B6144F76-1D9C-454E-9EFE-33286B45FF63}" type="presParOf" srcId="{F31B15E6-DC7C-4809-A77C-6631644A4F01}" destId="{4ED2001C-224D-4043-8A13-388652603D3E}" srcOrd="5" destOrd="0" presId="urn:microsoft.com/office/officeart/2018/2/layout/IconLabelList"/>
    <dgm:cxn modelId="{26FFA55D-A6F0-4A35-8A70-9963B3268688}" type="presParOf" srcId="{F31B15E6-DC7C-4809-A77C-6631644A4F01}" destId="{2ACD38C8-8684-4EEC-87B0-93E95A9EAC4E}" srcOrd="6" destOrd="0" presId="urn:microsoft.com/office/officeart/2018/2/layout/IconLabelList"/>
    <dgm:cxn modelId="{BD20AC12-BE5E-477C-9495-377E41F76F8E}" type="presParOf" srcId="{2ACD38C8-8684-4EEC-87B0-93E95A9EAC4E}" destId="{C6B9950B-E5B5-411B-8B47-6807B485CF10}" srcOrd="0" destOrd="0" presId="urn:microsoft.com/office/officeart/2018/2/layout/IconLabelList"/>
    <dgm:cxn modelId="{9AE8B04B-CEE5-447B-9AAA-1DB4D5FBA107}" type="presParOf" srcId="{2ACD38C8-8684-4EEC-87B0-93E95A9EAC4E}" destId="{0993B063-EB2B-45A5-88B2-570F9943AAD7}" srcOrd="1" destOrd="0" presId="urn:microsoft.com/office/officeart/2018/2/layout/IconLabelList"/>
    <dgm:cxn modelId="{96B2713C-836E-4A73-B23C-0486C9A6FE9B}" type="presParOf" srcId="{2ACD38C8-8684-4EEC-87B0-93E95A9EAC4E}" destId="{84C11976-0299-4A00-A672-0E661545E9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7F4D97-1E8F-423D-BAAE-07A67F9FDD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8B0651-A643-4672-B620-7AA72B286E4B}">
      <dgm:prSet/>
      <dgm:spPr/>
      <dgm:t>
        <a:bodyPr/>
        <a:lstStyle/>
        <a:p>
          <a:pPr>
            <a:defRPr cap="all"/>
          </a:pPr>
          <a:r>
            <a:rPr lang="en-US"/>
            <a:t>Timestamp</a:t>
          </a:r>
        </a:p>
      </dgm:t>
    </dgm:pt>
    <dgm:pt modelId="{3328DBD7-5A64-4A9F-AA89-C09905465F28}" type="parTrans" cxnId="{CB30922A-6EF3-4CD0-8854-0FE9A7BC38D2}">
      <dgm:prSet/>
      <dgm:spPr/>
      <dgm:t>
        <a:bodyPr/>
        <a:lstStyle/>
        <a:p>
          <a:endParaRPr lang="en-US"/>
        </a:p>
      </dgm:t>
    </dgm:pt>
    <dgm:pt modelId="{0F5CF263-FCFE-49F0-AD50-894F502A11DB}" type="sibTrans" cxnId="{CB30922A-6EF3-4CD0-8854-0FE9A7BC38D2}">
      <dgm:prSet/>
      <dgm:spPr/>
      <dgm:t>
        <a:bodyPr/>
        <a:lstStyle/>
        <a:p>
          <a:endParaRPr lang="en-US"/>
        </a:p>
      </dgm:t>
    </dgm:pt>
    <dgm:pt modelId="{2C18FCFA-09F2-496C-86AF-542CFAA91669}">
      <dgm:prSet/>
      <dgm:spPr/>
      <dgm:t>
        <a:bodyPr/>
        <a:lstStyle/>
        <a:p>
          <a:pPr>
            <a:defRPr cap="all"/>
          </a:pPr>
          <a:r>
            <a:rPr lang="en-US"/>
            <a:t>Dates</a:t>
          </a:r>
        </a:p>
      </dgm:t>
    </dgm:pt>
    <dgm:pt modelId="{31EDB118-FC2D-4C45-A442-063820D7DB7F}" type="parTrans" cxnId="{12E2E896-D038-4777-92A2-0C82BABC4AC2}">
      <dgm:prSet/>
      <dgm:spPr/>
      <dgm:t>
        <a:bodyPr/>
        <a:lstStyle/>
        <a:p>
          <a:endParaRPr lang="en-US"/>
        </a:p>
      </dgm:t>
    </dgm:pt>
    <dgm:pt modelId="{EA4AA607-67BC-412B-855F-9375575C7F41}" type="sibTrans" cxnId="{12E2E896-D038-4777-92A2-0C82BABC4AC2}">
      <dgm:prSet/>
      <dgm:spPr/>
      <dgm:t>
        <a:bodyPr/>
        <a:lstStyle/>
        <a:p>
          <a:endParaRPr lang="en-US"/>
        </a:p>
      </dgm:t>
    </dgm:pt>
    <dgm:pt modelId="{651BB30B-3993-48AD-AA13-29C25E25C223}">
      <dgm:prSet/>
      <dgm:spPr/>
      <dgm:t>
        <a:bodyPr/>
        <a:lstStyle/>
        <a:p>
          <a:pPr>
            <a:defRPr cap="all"/>
          </a:pPr>
          <a:r>
            <a:rPr lang="en-US"/>
            <a:t>Decimals</a:t>
          </a:r>
        </a:p>
      </dgm:t>
    </dgm:pt>
    <dgm:pt modelId="{9AE3E052-06E5-4BBC-B02C-F2DEE5DF5E96}" type="parTrans" cxnId="{90F913AF-C351-42A3-9C07-DEC1A34F2C14}">
      <dgm:prSet/>
      <dgm:spPr/>
      <dgm:t>
        <a:bodyPr/>
        <a:lstStyle/>
        <a:p>
          <a:endParaRPr lang="en-US"/>
        </a:p>
      </dgm:t>
    </dgm:pt>
    <dgm:pt modelId="{59852A3B-DF46-4F50-95BF-DF2FC0899516}" type="sibTrans" cxnId="{90F913AF-C351-42A3-9C07-DEC1A34F2C14}">
      <dgm:prSet/>
      <dgm:spPr/>
      <dgm:t>
        <a:bodyPr/>
        <a:lstStyle/>
        <a:p>
          <a:endParaRPr lang="en-US"/>
        </a:p>
      </dgm:t>
    </dgm:pt>
    <dgm:pt modelId="{D747A0E8-E0F4-4806-902B-E2F355A0EDF0}">
      <dgm:prSet/>
      <dgm:spPr/>
      <dgm:t>
        <a:bodyPr/>
        <a:lstStyle/>
        <a:p>
          <a:pPr>
            <a:defRPr cap="all"/>
          </a:pPr>
          <a:r>
            <a:rPr lang="en-US"/>
            <a:t>Union Types</a:t>
          </a:r>
        </a:p>
      </dgm:t>
    </dgm:pt>
    <dgm:pt modelId="{61B6EBFD-2E86-40F3-BBFD-05ABBEE50684}" type="parTrans" cxnId="{4C286EB1-C10A-4E4F-847D-AB7683B6F7E5}">
      <dgm:prSet/>
      <dgm:spPr/>
      <dgm:t>
        <a:bodyPr/>
        <a:lstStyle/>
        <a:p>
          <a:endParaRPr lang="en-US"/>
        </a:p>
      </dgm:t>
    </dgm:pt>
    <dgm:pt modelId="{BD4CE029-344B-40EF-891E-041A50B035A2}" type="sibTrans" cxnId="{4C286EB1-C10A-4E4F-847D-AB7683B6F7E5}">
      <dgm:prSet/>
      <dgm:spPr/>
      <dgm:t>
        <a:bodyPr/>
        <a:lstStyle/>
        <a:p>
          <a:endParaRPr lang="en-US"/>
        </a:p>
      </dgm:t>
    </dgm:pt>
    <dgm:pt modelId="{2A0F8A50-1DE0-43BE-9633-03099A72F74A}" type="pres">
      <dgm:prSet presAssocID="{C07F4D97-1E8F-423D-BAAE-07A67F9FDDE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AEFCC2-2C02-4055-95A8-675C72190DE7}" type="pres">
      <dgm:prSet presAssocID="{798B0651-A643-4672-B620-7AA72B286E4B}" presName="compNode" presStyleCnt="0"/>
      <dgm:spPr/>
    </dgm:pt>
    <dgm:pt modelId="{659C4842-D6C0-464A-8756-CE092C51A690}" type="pres">
      <dgm:prSet presAssocID="{798B0651-A643-4672-B620-7AA72B286E4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28B8CD-0D86-4774-BAF7-A6ED6C691CA6}" type="pres">
      <dgm:prSet presAssocID="{798B0651-A643-4672-B620-7AA72B286E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F90AD2-F53D-474D-B88D-B34368EE7C7D}" type="pres">
      <dgm:prSet presAssocID="{798B0651-A643-4672-B620-7AA72B286E4B}" presName="spaceRect" presStyleCnt="0"/>
      <dgm:spPr/>
    </dgm:pt>
    <dgm:pt modelId="{2EDBB2F9-1EB1-4006-9E41-5A75857A288B}" type="pres">
      <dgm:prSet presAssocID="{798B0651-A643-4672-B620-7AA72B286E4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D2A3D56-FAA1-42E3-A040-AE7729E6FCFE}" type="pres">
      <dgm:prSet presAssocID="{0F5CF263-FCFE-49F0-AD50-894F502A11DB}" presName="sibTrans" presStyleCnt="0"/>
      <dgm:spPr/>
    </dgm:pt>
    <dgm:pt modelId="{543BD70A-3683-49B0-874F-F34420CA7F1C}" type="pres">
      <dgm:prSet presAssocID="{2C18FCFA-09F2-496C-86AF-542CFAA91669}" presName="compNode" presStyleCnt="0"/>
      <dgm:spPr/>
    </dgm:pt>
    <dgm:pt modelId="{5397040A-CC7F-4D70-9719-CCF1ADF2FCCB}" type="pres">
      <dgm:prSet presAssocID="{2C18FCFA-09F2-496C-86AF-542CFAA9166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B9295B-0890-4C31-997A-5BA7BEBFFFD8}" type="pres">
      <dgm:prSet presAssocID="{2C18FCFA-09F2-496C-86AF-542CFAA916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7FF27CD-CDE2-4FE4-B5A1-710A1A8F3B55}" type="pres">
      <dgm:prSet presAssocID="{2C18FCFA-09F2-496C-86AF-542CFAA91669}" presName="spaceRect" presStyleCnt="0"/>
      <dgm:spPr/>
    </dgm:pt>
    <dgm:pt modelId="{1E5E5CD5-86A5-4370-8928-FC8A88EE605F}" type="pres">
      <dgm:prSet presAssocID="{2C18FCFA-09F2-496C-86AF-542CFAA9166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161F80-9CC7-4E57-9C25-FA01A48162A4}" type="pres">
      <dgm:prSet presAssocID="{EA4AA607-67BC-412B-855F-9375575C7F41}" presName="sibTrans" presStyleCnt="0"/>
      <dgm:spPr/>
    </dgm:pt>
    <dgm:pt modelId="{BE0B1626-F568-4D49-B6C6-7DB181442DBD}" type="pres">
      <dgm:prSet presAssocID="{651BB30B-3993-48AD-AA13-29C25E25C223}" presName="compNode" presStyleCnt="0"/>
      <dgm:spPr/>
    </dgm:pt>
    <dgm:pt modelId="{A9CC98A9-8ED4-4498-BFCC-CA85F5F0B79B}" type="pres">
      <dgm:prSet presAssocID="{651BB30B-3993-48AD-AA13-29C25E25C2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636E8DE-6154-4973-BDA4-75B2DA2A065F}" type="pres">
      <dgm:prSet presAssocID="{651BB30B-3993-48AD-AA13-29C25E25C2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C7CC2C8-5D81-47EC-B94A-DFAF9E441E9D}" type="pres">
      <dgm:prSet presAssocID="{651BB30B-3993-48AD-AA13-29C25E25C223}" presName="spaceRect" presStyleCnt="0"/>
      <dgm:spPr/>
    </dgm:pt>
    <dgm:pt modelId="{523BE940-8080-4BCA-B425-7AF6A566C52E}" type="pres">
      <dgm:prSet presAssocID="{651BB30B-3993-48AD-AA13-29C25E25C22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07D6C42-E114-4E69-9724-7EED0FCA4994}" type="pres">
      <dgm:prSet presAssocID="{59852A3B-DF46-4F50-95BF-DF2FC0899516}" presName="sibTrans" presStyleCnt="0"/>
      <dgm:spPr/>
    </dgm:pt>
    <dgm:pt modelId="{D98A0760-FB80-4897-8BB7-28701A9C4A6A}" type="pres">
      <dgm:prSet presAssocID="{D747A0E8-E0F4-4806-902B-E2F355A0EDF0}" presName="compNode" presStyleCnt="0"/>
      <dgm:spPr/>
    </dgm:pt>
    <dgm:pt modelId="{96BD050B-FF6E-4F57-A658-D70CE0EEE350}" type="pres">
      <dgm:prSet presAssocID="{D747A0E8-E0F4-4806-902B-E2F355A0EDF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36C0A0-84B2-4F6A-BB5F-B87210D76C9F}" type="pres">
      <dgm:prSet presAssocID="{D747A0E8-E0F4-4806-902B-E2F355A0ED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225BFCC-735A-4DC7-80CB-33D36823C903}" type="pres">
      <dgm:prSet presAssocID="{D747A0E8-E0F4-4806-902B-E2F355A0EDF0}" presName="spaceRect" presStyleCnt="0"/>
      <dgm:spPr/>
    </dgm:pt>
    <dgm:pt modelId="{D4277323-B8DC-40FB-BE25-492FBC9304B5}" type="pres">
      <dgm:prSet presAssocID="{D747A0E8-E0F4-4806-902B-E2F355A0EDF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4B075C-AD0A-4A70-A646-8A35F745CF19}" type="presOf" srcId="{798B0651-A643-4672-B620-7AA72B286E4B}" destId="{2EDBB2F9-1EB1-4006-9E41-5A75857A288B}" srcOrd="0" destOrd="0" presId="urn:microsoft.com/office/officeart/2018/5/layout/IconLeafLabelList"/>
    <dgm:cxn modelId="{D0338B25-5E6C-4E09-B4D3-FC29BD61F11C}" type="presOf" srcId="{651BB30B-3993-48AD-AA13-29C25E25C223}" destId="{523BE940-8080-4BCA-B425-7AF6A566C52E}" srcOrd="0" destOrd="0" presId="urn:microsoft.com/office/officeart/2018/5/layout/IconLeafLabelList"/>
    <dgm:cxn modelId="{CB30922A-6EF3-4CD0-8854-0FE9A7BC38D2}" srcId="{C07F4D97-1E8F-423D-BAAE-07A67F9FDDE4}" destId="{798B0651-A643-4672-B620-7AA72B286E4B}" srcOrd="0" destOrd="0" parTransId="{3328DBD7-5A64-4A9F-AA89-C09905465F28}" sibTransId="{0F5CF263-FCFE-49F0-AD50-894F502A11DB}"/>
    <dgm:cxn modelId="{87789E88-6334-4FCA-880B-4462A4F3EEFF}" type="presOf" srcId="{C07F4D97-1E8F-423D-BAAE-07A67F9FDDE4}" destId="{2A0F8A50-1DE0-43BE-9633-03099A72F74A}" srcOrd="0" destOrd="0" presId="urn:microsoft.com/office/officeart/2018/5/layout/IconLeafLabelList"/>
    <dgm:cxn modelId="{12E2E896-D038-4777-92A2-0C82BABC4AC2}" srcId="{C07F4D97-1E8F-423D-BAAE-07A67F9FDDE4}" destId="{2C18FCFA-09F2-496C-86AF-542CFAA91669}" srcOrd="1" destOrd="0" parTransId="{31EDB118-FC2D-4C45-A442-063820D7DB7F}" sibTransId="{EA4AA607-67BC-412B-855F-9375575C7F41}"/>
    <dgm:cxn modelId="{D72155F1-7695-4607-8CBE-962013D26D95}" type="presOf" srcId="{2C18FCFA-09F2-496C-86AF-542CFAA91669}" destId="{1E5E5CD5-86A5-4370-8928-FC8A88EE605F}" srcOrd="0" destOrd="0" presId="urn:microsoft.com/office/officeart/2018/5/layout/IconLeafLabelList"/>
    <dgm:cxn modelId="{4C286EB1-C10A-4E4F-847D-AB7683B6F7E5}" srcId="{C07F4D97-1E8F-423D-BAAE-07A67F9FDDE4}" destId="{D747A0E8-E0F4-4806-902B-E2F355A0EDF0}" srcOrd="3" destOrd="0" parTransId="{61B6EBFD-2E86-40F3-BBFD-05ABBEE50684}" sibTransId="{BD4CE029-344B-40EF-891E-041A50B035A2}"/>
    <dgm:cxn modelId="{33293A06-8A64-4251-969C-1DAAC2F6FB51}" type="presOf" srcId="{D747A0E8-E0F4-4806-902B-E2F355A0EDF0}" destId="{D4277323-B8DC-40FB-BE25-492FBC9304B5}" srcOrd="0" destOrd="0" presId="urn:microsoft.com/office/officeart/2018/5/layout/IconLeafLabelList"/>
    <dgm:cxn modelId="{90F913AF-C351-42A3-9C07-DEC1A34F2C14}" srcId="{C07F4D97-1E8F-423D-BAAE-07A67F9FDDE4}" destId="{651BB30B-3993-48AD-AA13-29C25E25C223}" srcOrd="2" destOrd="0" parTransId="{9AE3E052-06E5-4BBC-B02C-F2DEE5DF5E96}" sibTransId="{59852A3B-DF46-4F50-95BF-DF2FC0899516}"/>
    <dgm:cxn modelId="{F5E7B542-6174-4433-81B4-382A942871E0}" type="presParOf" srcId="{2A0F8A50-1DE0-43BE-9633-03099A72F74A}" destId="{F8AEFCC2-2C02-4055-95A8-675C72190DE7}" srcOrd="0" destOrd="0" presId="urn:microsoft.com/office/officeart/2018/5/layout/IconLeafLabelList"/>
    <dgm:cxn modelId="{7BD43F39-AFDC-4D7A-A051-A2CB18A34B7B}" type="presParOf" srcId="{F8AEFCC2-2C02-4055-95A8-675C72190DE7}" destId="{659C4842-D6C0-464A-8756-CE092C51A690}" srcOrd="0" destOrd="0" presId="urn:microsoft.com/office/officeart/2018/5/layout/IconLeafLabelList"/>
    <dgm:cxn modelId="{E396CF57-8962-4BAE-991C-95A24D7F80F8}" type="presParOf" srcId="{F8AEFCC2-2C02-4055-95A8-675C72190DE7}" destId="{7628B8CD-0D86-4774-BAF7-A6ED6C691CA6}" srcOrd="1" destOrd="0" presId="urn:microsoft.com/office/officeart/2018/5/layout/IconLeafLabelList"/>
    <dgm:cxn modelId="{D48ED24C-458F-4090-9687-8416C7CCA1A4}" type="presParOf" srcId="{F8AEFCC2-2C02-4055-95A8-675C72190DE7}" destId="{00F90AD2-F53D-474D-B88D-B34368EE7C7D}" srcOrd="2" destOrd="0" presId="urn:microsoft.com/office/officeart/2018/5/layout/IconLeafLabelList"/>
    <dgm:cxn modelId="{75C8E2B8-266C-49EE-9177-C4D5CEAD8EA7}" type="presParOf" srcId="{F8AEFCC2-2C02-4055-95A8-675C72190DE7}" destId="{2EDBB2F9-1EB1-4006-9E41-5A75857A288B}" srcOrd="3" destOrd="0" presId="urn:microsoft.com/office/officeart/2018/5/layout/IconLeafLabelList"/>
    <dgm:cxn modelId="{9D3EA5F5-96F7-49EE-A7A6-90B56DC049DA}" type="presParOf" srcId="{2A0F8A50-1DE0-43BE-9633-03099A72F74A}" destId="{2D2A3D56-FAA1-42E3-A040-AE7729E6FCFE}" srcOrd="1" destOrd="0" presId="urn:microsoft.com/office/officeart/2018/5/layout/IconLeafLabelList"/>
    <dgm:cxn modelId="{E5E0C9F0-0009-48D9-8341-E7DDE71A6F1C}" type="presParOf" srcId="{2A0F8A50-1DE0-43BE-9633-03099A72F74A}" destId="{543BD70A-3683-49B0-874F-F34420CA7F1C}" srcOrd="2" destOrd="0" presId="urn:microsoft.com/office/officeart/2018/5/layout/IconLeafLabelList"/>
    <dgm:cxn modelId="{2C885DE1-B0BE-477D-93DE-0B115A706747}" type="presParOf" srcId="{543BD70A-3683-49B0-874F-F34420CA7F1C}" destId="{5397040A-CC7F-4D70-9719-CCF1ADF2FCCB}" srcOrd="0" destOrd="0" presId="urn:microsoft.com/office/officeart/2018/5/layout/IconLeafLabelList"/>
    <dgm:cxn modelId="{937AEBA3-4F05-4F8F-BFA4-5BC8E63E8374}" type="presParOf" srcId="{543BD70A-3683-49B0-874F-F34420CA7F1C}" destId="{16B9295B-0890-4C31-997A-5BA7BEBFFFD8}" srcOrd="1" destOrd="0" presId="urn:microsoft.com/office/officeart/2018/5/layout/IconLeafLabelList"/>
    <dgm:cxn modelId="{B5A40325-AC7D-4DC3-9879-4EB43318B358}" type="presParOf" srcId="{543BD70A-3683-49B0-874F-F34420CA7F1C}" destId="{47FF27CD-CDE2-4FE4-B5A1-710A1A8F3B55}" srcOrd="2" destOrd="0" presId="urn:microsoft.com/office/officeart/2018/5/layout/IconLeafLabelList"/>
    <dgm:cxn modelId="{41E13606-D928-498E-AB3E-3A4AB2107DE0}" type="presParOf" srcId="{543BD70A-3683-49B0-874F-F34420CA7F1C}" destId="{1E5E5CD5-86A5-4370-8928-FC8A88EE605F}" srcOrd="3" destOrd="0" presId="urn:microsoft.com/office/officeart/2018/5/layout/IconLeafLabelList"/>
    <dgm:cxn modelId="{839EB6C3-611E-45F3-AE79-C02A6771D359}" type="presParOf" srcId="{2A0F8A50-1DE0-43BE-9633-03099A72F74A}" destId="{5A161F80-9CC7-4E57-9C25-FA01A48162A4}" srcOrd="3" destOrd="0" presId="urn:microsoft.com/office/officeart/2018/5/layout/IconLeafLabelList"/>
    <dgm:cxn modelId="{1DBD3F6D-F031-451C-B442-B06E33D80A43}" type="presParOf" srcId="{2A0F8A50-1DE0-43BE-9633-03099A72F74A}" destId="{BE0B1626-F568-4D49-B6C6-7DB181442DBD}" srcOrd="4" destOrd="0" presId="urn:microsoft.com/office/officeart/2018/5/layout/IconLeafLabelList"/>
    <dgm:cxn modelId="{0EEFAEF3-8F35-4A20-A965-E5E3041E43A1}" type="presParOf" srcId="{BE0B1626-F568-4D49-B6C6-7DB181442DBD}" destId="{A9CC98A9-8ED4-4498-BFCC-CA85F5F0B79B}" srcOrd="0" destOrd="0" presId="urn:microsoft.com/office/officeart/2018/5/layout/IconLeafLabelList"/>
    <dgm:cxn modelId="{26C64075-3650-41CA-BF4B-D8CF48AD8786}" type="presParOf" srcId="{BE0B1626-F568-4D49-B6C6-7DB181442DBD}" destId="{6636E8DE-6154-4973-BDA4-75B2DA2A065F}" srcOrd="1" destOrd="0" presId="urn:microsoft.com/office/officeart/2018/5/layout/IconLeafLabelList"/>
    <dgm:cxn modelId="{5E20067D-2311-40AE-A05D-C40A8BBC27D9}" type="presParOf" srcId="{BE0B1626-F568-4D49-B6C6-7DB181442DBD}" destId="{7C7CC2C8-5D81-47EC-B94A-DFAF9E441E9D}" srcOrd="2" destOrd="0" presId="urn:microsoft.com/office/officeart/2018/5/layout/IconLeafLabelList"/>
    <dgm:cxn modelId="{177EA44B-7945-4FD3-85B3-C1F37F63DEA6}" type="presParOf" srcId="{BE0B1626-F568-4D49-B6C6-7DB181442DBD}" destId="{523BE940-8080-4BCA-B425-7AF6A566C52E}" srcOrd="3" destOrd="0" presId="urn:microsoft.com/office/officeart/2018/5/layout/IconLeafLabelList"/>
    <dgm:cxn modelId="{4F5C8805-6FC3-44EB-AEFB-22CC9B769113}" type="presParOf" srcId="{2A0F8A50-1DE0-43BE-9633-03099A72F74A}" destId="{B07D6C42-E114-4E69-9724-7EED0FCA4994}" srcOrd="5" destOrd="0" presId="urn:microsoft.com/office/officeart/2018/5/layout/IconLeafLabelList"/>
    <dgm:cxn modelId="{057D8F2A-DE0F-4508-A35B-CFA2E464073E}" type="presParOf" srcId="{2A0F8A50-1DE0-43BE-9633-03099A72F74A}" destId="{D98A0760-FB80-4897-8BB7-28701A9C4A6A}" srcOrd="6" destOrd="0" presId="urn:microsoft.com/office/officeart/2018/5/layout/IconLeafLabelList"/>
    <dgm:cxn modelId="{7DB5590E-696B-4D88-98CB-7A4571382178}" type="presParOf" srcId="{D98A0760-FB80-4897-8BB7-28701A9C4A6A}" destId="{96BD050B-FF6E-4F57-A658-D70CE0EEE350}" srcOrd="0" destOrd="0" presId="urn:microsoft.com/office/officeart/2018/5/layout/IconLeafLabelList"/>
    <dgm:cxn modelId="{C732F2CE-3DF5-4B3E-9C9D-88D0B0515B32}" type="presParOf" srcId="{D98A0760-FB80-4897-8BB7-28701A9C4A6A}" destId="{9336C0A0-84B2-4F6A-BB5F-B87210D76C9F}" srcOrd="1" destOrd="0" presId="urn:microsoft.com/office/officeart/2018/5/layout/IconLeafLabelList"/>
    <dgm:cxn modelId="{5AEBC84C-531C-4323-AF02-0A7A1CBA5276}" type="presParOf" srcId="{D98A0760-FB80-4897-8BB7-28701A9C4A6A}" destId="{2225BFCC-735A-4DC7-80CB-33D36823C903}" srcOrd="2" destOrd="0" presId="urn:microsoft.com/office/officeart/2018/5/layout/IconLeafLabelList"/>
    <dgm:cxn modelId="{2E81C074-134E-47F7-8DE2-912B83955A7B}" type="presParOf" srcId="{D98A0760-FB80-4897-8BB7-28701A9C4A6A}" destId="{D4277323-B8DC-40FB-BE25-492FBC9304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0F88F8-4AE1-4A48-8FF8-4CD1097624F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BD14576-E70C-49CF-8F66-C56F08E54D68}">
      <dgm:prSet/>
      <dgm:spPr/>
      <dgm:t>
        <a:bodyPr/>
        <a:lstStyle/>
        <a:p>
          <a:r>
            <a:rPr lang="en-US"/>
            <a:t>Floating Point Types</a:t>
          </a:r>
        </a:p>
      </dgm:t>
    </dgm:pt>
    <dgm:pt modelId="{6C52057C-AB3C-48A2-97CC-4EF4E12271CF}" type="parTrans" cxnId="{E715F6B9-7CD7-4CBE-BEAE-C7717ED2E8AA}">
      <dgm:prSet/>
      <dgm:spPr/>
      <dgm:t>
        <a:bodyPr/>
        <a:lstStyle/>
        <a:p>
          <a:endParaRPr lang="en-US"/>
        </a:p>
      </dgm:t>
    </dgm:pt>
    <dgm:pt modelId="{CD90D6B9-04DE-42B5-AC8F-D2A212E17CE8}" type="sibTrans" cxnId="{E715F6B9-7CD7-4CBE-BEAE-C7717ED2E8AA}">
      <dgm:prSet/>
      <dgm:spPr/>
      <dgm:t>
        <a:bodyPr/>
        <a:lstStyle/>
        <a:p>
          <a:endParaRPr lang="en-US"/>
        </a:p>
      </dgm:t>
    </dgm:pt>
    <dgm:pt modelId="{F10EAD18-01F0-473C-9742-BDBD41A4D4B6}">
      <dgm:prSet/>
      <dgm:spPr/>
      <dgm:t>
        <a:bodyPr/>
        <a:lstStyle/>
        <a:p>
          <a:r>
            <a:rPr lang="en-US"/>
            <a:t>Composed of DOUBLE datatype</a:t>
          </a:r>
        </a:p>
      </dgm:t>
    </dgm:pt>
    <dgm:pt modelId="{DEDC50ED-39CF-4F44-A27D-60B9BB55DCFB}" type="parTrans" cxnId="{E66CCDB1-71CA-4266-AF8C-B755B462CEBA}">
      <dgm:prSet/>
      <dgm:spPr/>
      <dgm:t>
        <a:bodyPr/>
        <a:lstStyle/>
        <a:p>
          <a:endParaRPr lang="en-US"/>
        </a:p>
      </dgm:t>
    </dgm:pt>
    <dgm:pt modelId="{8E7C82D3-C621-40AC-88B8-D34C7EF21D09}" type="sibTrans" cxnId="{E66CCDB1-71CA-4266-AF8C-B755B462CEBA}">
      <dgm:prSet/>
      <dgm:spPr/>
      <dgm:t>
        <a:bodyPr/>
        <a:lstStyle/>
        <a:p>
          <a:endParaRPr lang="en-US"/>
        </a:p>
      </dgm:t>
    </dgm:pt>
    <dgm:pt modelId="{3FF6EE1B-BD91-4D92-82C8-8BEF0384C395}">
      <dgm:prSet/>
      <dgm:spPr/>
      <dgm:t>
        <a:bodyPr/>
        <a:lstStyle/>
        <a:p>
          <a:r>
            <a:rPr lang="en-US"/>
            <a:t>Decimal Type</a:t>
          </a:r>
        </a:p>
      </dgm:t>
    </dgm:pt>
    <dgm:pt modelId="{23519B06-4C08-46FB-944C-52CCADCEC672}" type="parTrans" cxnId="{75069E98-EFCF-4604-B3EA-A4B61BA64213}">
      <dgm:prSet/>
      <dgm:spPr/>
      <dgm:t>
        <a:bodyPr/>
        <a:lstStyle/>
        <a:p>
          <a:endParaRPr lang="en-US"/>
        </a:p>
      </dgm:t>
    </dgm:pt>
    <dgm:pt modelId="{93044D58-E91E-4AAA-BA21-AEC1C00CE4D7}" type="sibTrans" cxnId="{75069E98-EFCF-4604-B3EA-A4B61BA64213}">
      <dgm:prSet/>
      <dgm:spPr/>
      <dgm:t>
        <a:bodyPr/>
        <a:lstStyle/>
        <a:p>
          <a:endParaRPr lang="en-US"/>
        </a:p>
      </dgm:t>
    </dgm:pt>
    <dgm:pt modelId="{11A42603-054C-4044-9EC5-2AA1EE02785F}">
      <dgm:prSet/>
      <dgm:spPr/>
      <dgm:t>
        <a:bodyPr/>
        <a:lstStyle/>
        <a:p>
          <a:r>
            <a:rPr lang="en-US"/>
            <a:t>Higher range than DOUBLE data type</a:t>
          </a:r>
        </a:p>
      </dgm:t>
    </dgm:pt>
    <dgm:pt modelId="{2A494EFD-157C-46AE-B870-FC5070D2A927}" type="parTrans" cxnId="{363EBF7C-E3C9-47D4-812A-8F00AEFFCD5B}">
      <dgm:prSet/>
      <dgm:spPr/>
      <dgm:t>
        <a:bodyPr/>
        <a:lstStyle/>
        <a:p>
          <a:endParaRPr lang="en-US"/>
        </a:p>
      </dgm:t>
    </dgm:pt>
    <dgm:pt modelId="{F3E3AA8D-E30B-4C1D-94CE-ED6AC01188F4}" type="sibTrans" cxnId="{363EBF7C-E3C9-47D4-812A-8F00AEFFCD5B}">
      <dgm:prSet/>
      <dgm:spPr/>
      <dgm:t>
        <a:bodyPr/>
        <a:lstStyle/>
        <a:p>
          <a:endParaRPr lang="en-US"/>
        </a:p>
      </dgm:t>
    </dgm:pt>
    <dgm:pt modelId="{3C2C3DF8-64C9-4E22-9EA5-68CB30FB16BB}" type="pres">
      <dgm:prSet presAssocID="{1B0F88F8-4AE1-4A48-8FF8-4CD1097624F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B39F12-C1D4-4990-B602-BEA3330977C1}" type="pres">
      <dgm:prSet presAssocID="{2BD14576-E70C-49CF-8F66-C56F08E54D68}" presName="thickLine" presStyleLbl="alignNode1" presStyleIdx="0" presStyleCnt="4"/>
      <dgm:spPr/>
    </dgm:pt>
    <dgm:pt modelId="{8E823647-653B-40C4-9553-B9FAEC7806AA}" type="pres">
      <dgm:prSet presAssocID="{2BD14576-E70C-49CF-8F66-C56F08E54D68}" presName="horz1" presStyleCnt="0"/>
      <dgm:spPr/>
    </dgm:pt>
    <dgm:pt modelId="{F73D5E55-43DF-4E4F-A970-4EB51767BB16}" type="pres">
      <dgm:prSet presAssocID="{2BD14576-E70C-49CF-8F66-C56F08E54D68}" presName="tx1" presStyleLbl="revTx" presStyleIdx="0" presStyleCnt="4"/>
      <dgm:spPr/>
      <dgm:t>
        <a:bodyPr/>
        <a:lstStyle/>
        <a:p>
          <a:endParaRPr lang="en-US"/>
        </a:p>
      </dgm:t>
    </dgm:pt>
    <dgm:pt modelId="{59EA8762-074A-4190-9969-8A6C8B565428}" type="pres">
      <dgm:prSet presAssocID="{2BD14576-E70C-49CF-8F66-C56F08E54D68}" presName="vert1" presStyleCnt="0"/>
      <dgm:spPr/>
    </dgm:pt>
    <dgm:pt modelId="{77764783-A4F2-4A2E-B829-E46A14908944}" type="pres">
      <dgm:prSet presAssocID="{F10EAD18-01F0-473C-9742-BDBD41A4D4B6}" presName="thickLine" presStyleLbl="alignNode1" presStyleIdx="1" presStyleCnt="4"/>
      <dgm:spPr/>
    </dgm:pt>
    <dgm:pt modelId="{6558A6FE-3A8B-4CFC-A0F7-7B86C1D9B1A5}" type="pres">
      <dgm:prSet presAssocID="{F10EAD18-01F0-473C-9742-BDBD41A4D4B6}" presName="horz1" presStyleCnt="0"/>
      <dgm:spPr/>
    </dgm:pt>
    <dgm:pt modelId="{E072B7CC-CDC8-48A3-BD29-F38AD8827BF0}" type="pres">
      <dgm:prSet presAssocID="{F10EAD18-01F0-473C-9742-BDBD41A4D4B6}" presName="tx1" presStyleLbl="revTx" presStyleIdx="1" presStyleCnt="4"/>
      <dgm:spPr/>
      <dgm:t>
        <a:bodyPr/>
        <a:lstStyle/>
        <a:p>
          <a:endParaRPr lang="en-US"/>
        </a:p>
      </dgm:t>
    </dgm:pt>
    <dgm:pt modelId="{10E33FAA-B2D1-4AA0-9FD4-76EA50E4E023}" type="pres">
      <dgm:prSet presAssocID="{F10EAD18-01F0-473C-9742-BDBD41A4D4B6}" presName="vert1" presStyleCnt="0"/>
      <dgm:spPr/>
    </dgm:pt>
    <dgm:pt modelId="{4F75F7D9-F694-4153-9024-7D633FED382C}" type="pres">
      <dgm:prSet presAssocID="{3FF6EE1B-BD91-4D92-82C8-8BEF0384C395}" presName="thickLine" presStyleLbl="alignNode1" presStyleIdx="2" presStyleCnt="4"/>
      <dgm:spPr/>
    </dgm:pt>
    <dgm:pt modelId="{BD6CF63A-CC6B-4F29-85A5-13FC310981E1}" type="pres">
      <dgm:prSet presAssocID="{3FF6EE1B-BD91-4D92-82C8-8BEF0384C395}" presName="horz1" presStyleCnt="0"/>
      <dgm:spPr/>
    </dgm:pt>
    <dgm:pt modelId="{0D9F6930-EDF0-4ED4-99EB-26230369FC00}" type="pres">
      <dgm:prSet presAssocID="{3FF6EE1B-BD91-4D92-82C8-8BEF0384C395}" presName="tx1" presStyleLbl="revTx" presStyleIdx="2" presStyleCnt="4"/>
      <dgm:spPr/>
      <dgm:t>
        <a:bodyPr/>
        <a:lstStyle/>
        <a:p>
          <a:endParaRPr lang="en-US"/>
        </a:p>
      </dgm:t>
    </dgm:pt>
    <dgm:pt modelId="{BF4C7469-7050-4A51-B905-F8CB673C21B7}" type="pres">
      <dgm:prSet presAssocID="{3FF6EE1B-BD91-4D92-82C8-8BEF0384C395}" presName="vert1" presStyleCnt="0"/>
      <dgm:spPr/>
    </dgm:pt>
    <dgm:pt modelId="{CB73B4C6-2DAB-4640-8026-39B291EAAFAC}" type="pres">
      <dgm:prSet presAssocID="{11A42603-054C-4044-9EC5-2AA1EE02785F}" presName="thickLine" presStyleLbl="alignNode1" presStyleIdx="3" presStyleCnt="4"/>
      <dgm:spPr/>
    </dgm:pt>
    <dgm:pt modelId="{D1422C9D-17B7-426B-B661-4F1DB1EA3713}" type="pres">
      <dgm:prSet presAssocID="{11A42603-054C-4044-9EC5-2AA1EE02785F}" presName="horz1" presStyleCnt="0"/>
      <dgm:spPr/>
    </dgm:pt>
    <dgm:pt modelId="{274A4CB3-E734-49B1-8C68-FB19B020E934}" type="pres">
      <dgm:prSet presAssocID="{11A42603-054C-4044-9EC5-2AA1EE02785F}" presName="tx1" presStyleLbl="revTx" presStyleIdx="3" presStyleCnt="4"/>
      <dgm:spPr/>
      <dgm:t>
        <a:bodyPr/>
        <a:lstStyle/>
        <a:p>
          <a:endParaRPr lang="en-US"/>
        </a:p>
      </dgm:t>
    </dgm:pt>
    <dgm:pt modelId="{2516EBD0-97A9-4352-8C91-3715F17E3CD0}" type="pres">
      <dgm:prSet presAssocID="{11A42603-054C-4044-9EC5-2AA1EE02785F}" presName="vert1" presStyleCnt="0"/>
      <dgm:spPr/>
    </dgm:pt>
  </dgm:ptLst>
  <dgm:cxnLst>
    <dgm:cxn modelId="{DBE547A5-4A82-489F-9F20-04835F46B404}" type="presOf" srcId="{1B0F88F8-4AE1-4A48-8FF8-4CD1097624F7}" destId="{3C2C3DF8-64C9-4E22-9EA5-68CB30FB16BB}" srcOrd="0" destOrd="0" presId="urn:microsoft.com/office/officeart/2008/layout/LinedList"/>
    <dgm:cxn modelId="{67EF8A13-1D03-4A26-9612-DA290368C61E}" type="presOf" srcId="{2BD14576-E70C-49CF-8F66-C56F08E54D68}" destId="{F73D5E55-43DF-4E4F-A970-4EB51767BB16}" srcOrd="0" destOrd="0" presId="urn:microsoft.com/office/officeart/2008/layout/LinedList"/>
    <dgm:cxn modelId="{EA112653-78D0-4D49-A6CB-D320F7F3A8B9}" type="presOf" srcId="{3FF6EE1B-BD91-4D92-82C8-8BEF0384C395}" destId="{0D9F6930-EDF0-4ED4-99EB-26230369FC00}" srcOrd="0" destOrd="0" presId="urn:microsoft.com/office/officeart/2008/layout/LinedList"/>
    <dgm:cxn modelId="{B01DCAD1-829E-4C4F-90DC-83701BA15A86}" type="presOf" srcId="{F10EAD18-01F0-473C-9742-BDBD41A4D4B6}" destId="{E072B7CC-CDC8-48A3-BD29-F38AD8827BF0}" srcOrd="0" destOrd="0" presId="urn:microsoft.com/office/officeart/2008/layout/LinedList"/>
    <dgm:cxn modelId="{363EBF7C-E3C9-47D4-812A-8F00AEFFCD5B}" srcId="{1B0F88F8-4AE1-4A48-8FF8-4CD1097624F7}" destId="{11A42603-054C-4044-9EC5-2AA1EE02785F}" srcOrd="3" destOrd="0" parTransId="{2A494EFD-157C-46AE-B870-FC5070D2A927}" sibTransId="{F3E3AA8D-E30B-4C1D-94CE-ED6AC01188F4}"/>
    <dgm:cxn modelId="{24AC20D6-0798-4E56-A56E-D38F09FB87C5}" type="presOf" srcId="{11A42603-054C-4044-9EC5-2AA1EE02785F}" destId="{274A4CB3-E734-49B1-8C68-FB19B020E934}" srcOrd="0" destOrd="0" presId="urn:microsoft.com/office/officeart/2008/layout/LinedList"/>
    <dgm:cxn modelId="{E715F6B9-7CD7-4CBE-BEAE-C7717ED2E8AA}" srcId="{1B0F88F8-4AE1-4A48-8FF8-4CD1097624F7}" destId="{2BD14576-E70C-49CF-8F66-C56F08E54D68}" srcOrd="0" destOrd="0" parTransId="{6C52057C-AB3C-48A2-97CC-4EF4E12271CF}" sibTransId="{CD90D6B9-04DE-42B5-AC8F-D2A212E17CE8}"/>
    <dgm:cxn modelId="{E66CCDB1-71CA-4266-AF8C-B755B462CEBA}" srcId="{1B0F88F8-4AE1-4A48-8FF8-4CD1097624F7}" destId="{F10EAD18-01F0-473C-9742-BDBD41A4D4B6}" srcOrd="1" destOrd="0" parTransId="{DEDC50ED-39CF-4F44-A27D-60B9BB55DCFB}" sibTransId="{8E7C82D3-C621-40AC-88B8-D34C7EF21D09}"/>
    <dgm:cxn modelId="{75069E98-EFCF-4604-B3EA-A4B61BA64213}" srcId="{1B0F88F8-4AE1-4A48-8FF8-4CD1097624F7}" destId="{3FF6EE1B-BD91-4D92-82C8-8BEF0384C395}" srcOrd="2" destOrd="0" parTransId="{23519B06-4C08-46FB-944C-52CCADCEC672}" sibTransId="{93044D58-E91E-4AAA-BA21-AEC1C00CE4D7}"/>
    <dgm:cxn modelId="{87CD0460-2254-4FCD-AF36-A45715FD244B}" type="presParOf" srcId="{3C2C3DF8-64C9-4E22-9EA5-68CB30FB16BB}" destId="{F7B39F12-C1D4-4990-B602-BEA3330977C1}" srcOrd="0" destOrd="0" presId="urn:microsoft.com/office/officeart/2008/layout/LinedList"/>
    <dgm:cxn modelId="{2875442C-BEEB-4E55-B58E-94525A716B30}" type="presParOf" srcId="{3C2C3DF8-64C9-4E22-9EA5-68CB30FB16BB}" destId="{8E823647-653B-40C4-9553-B9FAEC7806AA}" srcOrd="1" destOrd="0" presId="urn:microsoft.com/office/officeart/2008/layout/LinedList"/>
    <dgm:cxn modelId="{9AA5A86E-9B2C-4EF5-8AD7-9CDB409FD6AE}" type="presParOf" srcId="{8E823647-653B-40C4-9553-B9FAEC7806AA}" destId="{F73D5E55-43DF-4E4F-A970-4EB51767BB16}" srcOrd="0" destOrd="0" presId="urn:microsoft.com/office/officeart/2008/layout/LinedList"/>
    <dgm:cxn modelId="{C18DF44C-51DF-419F-BBE2-675F8B2E366E}" type="presParOf" srcId="{8E823647-653B-40C4-9553-B9FAEC7806AA}" destId="{59EA8762-074A-4190-9969-8A6C8B565428}" srcOrd="1" destOrd="0" presId="urn:microsoft.com/office/officeart/2008/layout/LinedList"/>
    <dgm:cxn modelId="{662BA37E-FFB7-4A58-B849-9681E6537F67}" type="presParOf" srcId="{3C2C3DF8-64C9-4E22-9EA5-68CB30FB16BB}" destId="{77764783-A4F2-4A2E-B829-E46A14908944}" srcOrd="2" destOrd="0" presId="urn:microsoft.com/office/officeart/2008/layout/LinedList"/>
    <dgm:cxn modelId="{3FC205E1-5B17-41BF-9D55-580E747F5460}" type="presParOf" srcId="{3C2C3DF8-64C9-4E22-9EA5-68CB30FB16BB}" destId="{6558A6FE-3A8B-4CFC-A0F7-7B86C1D9B1A5}" srcOrd="3" destOrd="0" presId="urn:microsoft.com/office/officeart/2008/layout/LinedList"/>
    <dgm:cxn modelId="{F0A49D0C-D86D-42EE-9B1D-672CFBC541E7}" type="presParOf" srcId="{6558A6FE-3A8B-4CFC-A0F7-7B86C1D9B1A5}" destId="{E072B7CC-CDC8-48A3-BD29-F38AD8827BF0}" srcOrd="0" destOrd="0" presId="urn:microsoft.com/office/officeart/2008/layout/LinedList"/>
    <dgm:cxn modelId="{268FEDC0-F414-4AAA-A73A-EEA120EB82A7}" type="presParOf" srcId="{6558A6FE-3A8B-4CFC-A0F7-7B86C1D9B1A5}" destId="{10E33FAA-B2D1-4AA0-9FD4-76EA50E4E023}" srcOrd="1" destOrd="0" presId="urn:microsoft.com/office/officeart/2008/layout/LinedList"/>
    <dgm:cxn modelId="{88C3832A-F867-4126-9383-4BDA43A194CB}" type="presParOf" srcId="{3C2C3DF8-64C9-4E22-9EA5-68CB30FB16BB}" destId="{4F75F7D9-F694-4153-9024-7D633FED382C}" srcOrd="4" destOrd="0" presId="urn:microsoft.com/office/officeart/2008/layout/LinedList"/>
    <dgm:cxn modelId="{064B4979-4C48-4871-9970-A0AD5E160CC2}" type="presParOf" srcId="{3C2C3DF8-64C9-4E22-9EA5-68CB30FB16BB}" destId="{BD6CF63A-CC6B-4F29-85A5-13FC310981E1}" srcOrd="5" destOrd="0" presId="urn:microsoft.com/office/officeart/2008/layout/LinedList"/>
    <dgm:cxn modelId="{F59642BA-A4FD-4A6C-A8B1-D2632DC89768}" type="presParOf" srcId="{BD6CF63A-CC6B-4F29-85A5-13FC310981E1}" destId="{0D9F6930-EDF0-4ED4-99EB-26230369FC00}" srcOrd="0" destOrd="0" presId="urn:microsoft.com/office/officeart/2008/layout/LinedList"/>
    <dgm:cxn modelId="{274A007D-78E8-4D68-8559-854E903AED23}" type="presParOf" srcId="{BD6CF63A-CC6B-4F29-85A5-13FC310981E1}" destId="{BF4C7469-7050-4A51-B905-F8CB673C21B7}" srcOrd="1" destOrd="0" presId="urn:microsoft.com/office/officeart/2008/layout/LinedList"/>
    <dgm:cxn modelId="{897CC989-A717-4DDE-B4B7-DC9535C50F7C}" type="presParOf" srcId="{3C2C3DF8-64C9-4E22-9EA5-68CB30FB16BB}" destId="{CB73B4C6-2DAB-4640-8026-39B291EAAFAC}" srcOrd="6" destOrd="0" presId="urn:microsoft.com/office/officeart/2008/layout/LinedList"/>
    <dgm:cxn modelId="{9C18D174-CC55-4749-B9F1-67C338357032}" type="presParOf" srcId="{3C2C3DF8-64C9-4E22-9EA5-68CB30FB16BB}" destId="{D1422C9D-17B7-426B-B661-4F1DB1EA3713}" srcOrd="7" destOrd="0" presId="urn:microsoft.com/office/officeart/2008/layout/LinedList"/>
    <dgm:cxn modelId="{609ABA6B-C590-4E1F-AE32-4D34B80DB393}" type="presParOf" srcId="{D1422C9D-17B7-426B-B661-4F1DB1EA3713}" destId="{274A4CB3-E734-49B1-8C68-FB19B020E934}" srcOrd="0" destOrd="0" presId="urn:microsoft.com/office/officeart/2008/layout/LinedList"/>
    <dgm:cxn modelId="{576DFAD6-7E96-48A7-903C-8F5A67AF7354}" type="presParOf" srcId="{D1422C9D-17B7-426B-B661-4F1DB1EA3713}" destId="{2516EBD0-97A9-4352-8C91-3715F17E3C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087189-C77B-49E3-B682-9570B26511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FF5906-555B-4C0C-A316-4DDE4E8C13EB}">
      <dgm:prSet/>
      <dgm:spPr/>
      <dgm:t>
        <a:bodyPr/>
        <a:lstStyle/>
        <a:p>
          <a:pPr>
            <a:defRPr cap="all"/>
          </a:pPr>
          <a:r>
            <a:rPr lang="en-US"/>
            <a:t>Arrays</a:t>
          </a:r>
        </a:p>
      </dgm:t>
    </dgm:pt>
    <dgm:pt modelId="{C641F518-614A-4134-92C2-8787B3A3CDC0}" type="parTrans" cxnId="{27C7F4B6-8DB6-4839-AF3A-127521AC94B6}">
      <dgm:prSet/>
      <dgm:spPr/>
      <dgm:t>
        <a:bodyPr/>
        <a:lstStyle/>
        <a:p>
          <a:endParaRPr lang="en-US"/>
        </a:p>
      </dgm:t>
    </dgm:pt>
    <dgm:pt modelId="{F8CCBB17-369C-459F-AFE0-C9627C0ECCC2}" type="sibTrans" cxnId="{27C7F4B6-8DB6-4839-AF3A-127521AC94B6}">
      <dgm:prSet/>
      <dgm:spPr/>
      <dgm:t>
        <a:bodyPr/>
        <a:lstStyle/>
        <a:p>
          <a:endParaRPr lang="en-US"/>
        </a:p>
      </dgm:t>
    </dgm:pt>
    <dgm:pt modelId="{10B423BF-2185-4278-80BF-DAE16DE34524}">
      <dgm:prSet/>
      <dgm:spPr/>
      <dgm:t>
        <a:bodyPr/>
        <a:lstStyle/>
        <a:p>
          <a:pPr>
            <a:defRPr cap="all"/>
          </a:pPr>
          <a:r>
            <a:rPr lang="en-US"/>
            <a:t>Maps</a:t>
          </a:r>
        </a:p>
      </dgm:t>
    </dgm:pt>
    <dgm:pt modelId="{59231B91-DD5E-4D46-A40D-344B966A68D0}" type="parTrans" cxnId="{26117B74-2D4E-4435-9F7F-D5A0C8BDAF03}">
      <dgm:prSet/>
      <dgm:spPr/>
      <dgm:t>
        <a:bodyPr/>
        <a:lstStyle/>
        <a:p>
          <a:endParaRPr lang="en-US"/>
        </a:p>
      </dgm:t>
    </dgm:pt>
    <dgm:pt modelId="{25B2F381-521C-4703-A169-94E76372F82F}" type="sibTrans" cxnId="{26117B74-2D4E-4435-9F7F-D5A0C8BDAF03}">
      <dgm:prSet/>
      <dgm:spPr/>
      <dgm:t>
        <a:bodyPr/>
        <a:lstStyle/>
        <a:p>
          <a:endParaRPr lang="en-US"/>
        </a:p>
      </dgm:t>
    </dgm:pt>
    <dgm:pt modelId="{CD2FBDB1-8F43-4412-ABD8-8589C49CD2B0}">
      <dgm:prSet/>
      <dgm:spPr/>
      <dgm:t>
        <a:bodyPr/>
        <a:lstStyle/>
        <a:p>
          <a:pPr>
            <a:defRPr cap="all"/>
          </a:pPr>
          <a:r>
            <a:rPr lang="en-US"/>
            <a:t>Structs</a:t>
          </a:r>
        </a:p>
      </dgm:t>
    </dgm:pt>
    <dgm:pt modelId="{3B1CF85C-6F74-43D2-A4F4-DE01116D74C9}" type="parTrans" cxnId="{04402BB2-A297-412F-ACDC-CF36CA4C4037}">
      <dgm:prSet/>
      <dgm:spPr/>
      <dgm:t>
        <a:bodyPr/>
        <a:lstStyle/>
        <a:p>
          <a:endParaRPr lang="en-US"/>
        </a:p>
      </dgm:t>
    </dgm:pt>
    <dgm:pt modelId="{9C5A24C3-8975-4F8E-9B2B-B09E649D040A}" type="sibTrans" cxnId="{04402BB2-A297-412F-ACDC-CF36CA4C4037}">
      <dgm:prSet/>
      <dgm:spPr/>
      <dgm:t>
        <a:bodyPr/>
        <a:lstStyle/>
        <a:p>
          <a:endParaRPr lang="en-US"/>
        </a:p>
      </dgm:t>
    </dgm:pt>
    <dgm:pt modelId="{24BCEDE5-3CC8-47AD-97F9-3218F365EE8A}" type="pres">
      <dgm:prSet presAssocID="{A0087189-C77B-49E3-B682-9570B265114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39DD3-87E1-4A42-9938-509FB0C42330}" type="pres">
      <dgm:prSet presAssocID="{07FF5906-555B-4C0C-A316-4DDE4E8C13EB}" presName="compNode" presStyleCnt="0"/>
      <dgm:spPr/>
    </dgm:pt>
    <dgm:pt modelId="{A7575EB1-394B-47AE-921C-8559DD9AC48D}" type="pres">
      <dgm:prSet presAssocID="{07FF5906-555B-4C0C-A316-4DDE4E8C13EB}" presName="iconBgRect" presStyleLbl="bgShp" presStyleIdx="0" presStyleCnt="3"/>
      <dgm:spPr/>
    </dgm:pt>
    <dgm:pt modelId="{4F4D6598-E20E-46C4-9F3B-3AE7884AE6ED}" type="pres">
      <dgm:prSet presAssocID="{07FF5906-555B-4C0C-A316-4DDE4E8C13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7FD234-AE3F-4ABA-A3D1-E2AED3F27013}" type="pres">
      <dgm:prSet presAssocID="{07FF5906-555B-4C0C-A316-4DDE4E8C13EB}" presName="spaceRect" presStyleCnt="0"/>
      <dgm:spPr/>
    </dgm:pt>
    <dgm:pt modelId="{D5F3A64B-B0C0-4CE9-A38A-B6693A3A8631}" type="pres">
      <dgm:prSet presAssocID="{07FF5906-555B-4C0C-A316-4DDE4E8C13EB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E75C76F-7571-471B-AF45-F6761B35077B}" type="pres">
      <dgm:prSet presAssocID="{F8CCBB17-369C-459F-AFE0-C9627C0ECCC2}" presName="sibTrans" presStyleCnt="0"/>
      <dgm:spPr/>
    </dgm:pt>
    <dgm:pt modelId="{82C6278A-2438-485F-ABF0-B6A8D7CB6BD7}" type="pres">
      <dgm:prSet presAssocID="{10B423BF-2185-4278-80BF-DAE16DE34524}" presName="compNode" presStyleCnt="0"/>
      <dgm:spPr/>
    </dgm:pt>
    <dgm:pt modelId="{31A2C729-A79E-45E7-9FB5-B457DCDA2A39}" type="pres">
      <dgm:prSet presAssocID="{10B423BF-2185-4278-80BF-DAE16DE34524}" presName="iconBgRect" presStyleLbl="bgShp" presStyleIdx="1" presStyleCnt="3"/>
      <dgm:spPr/>
    </dgm:pt>
    <dgm:pt modelId="{4D37C398-9434-4098-8FDE-7729DCD3D33D}" type="pres">
      <dgm:prSet presAssocID="{10B423BF-2185-4278-80BF-DAE16DE345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C6611C7-0451-4316-8EF2-10AC90B38AFF}" type="pres">
      <dgm:prSet presAssocID="{10B423BF-2185-4278-80BF-DAE16DE34524}" presName="spaceRect" presStyleCnt="0"/>
      <dgm:spPr/>
    </dgm:pt>
    <dgm:pt modelId="{C7ADE7F0-459E-483C-AA94-A060106CCCF7}" type="pres">
      <dgm:prSet presAssocID="{10B423BF-2185-4278-80BF-DAE16DE34524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F34536B-A909-47D0-951D-096591981461}" type="pres">
      <dgm:prSet presAssocID="{25B2F381-521C-4703-A169-94E76372F82F}" presName="sibTrans" presStyleCnt="0"/>
      <dgm:spPr/>
    </dgm:pt>
    <dgm:pt modelId="{4A0DABF2-90BB-4E09-A6AD-2E872F5359E2}" type="pres">
      <dgm:prSet presAssocID="{CD2FBDB1-8F43-4412-ABD8-8589C49CD2B0}" presName="compNode" presStyleCnt="0"/>
      <dgm:spPr/>
    </dgm:pt>
    <dgm:pt modelId="{4A102AF6-9DE5-42AA-B272-A33694A7A4EF}" type="pres">
      <dgm:prSet presAssocID="{CD2FBDB1-8F43-4412-ABD8-8589C49CD2B0}" presName="iconBgRect" presStyleLbl="bgShp" presStyleIdx="2" presStyleCnt="3"/>
      <dgm:spPr/>
    </dgm:pt>
    <dgm:pt modelId="{67E1D4BE-B8D3-4592-8517-F4584CB04678}" type="pres">
      <dgm:prSet presAssocID="{CD2FBDB1-8F43-4412-ABD8-8589C49CD2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00546BA-3036-4A31-9E16-057D2B5989C5}" type="pres">
      <dgm:prSet presAssocID="{CD2FBDB1-8F43-4412-ABD8-8589C49CD2B0}" presName="spaceRect" presStyleCnt="0"/>
      <dgm:spPr/>
    </dgm:pt>
    <dgm:pt modelId="{3CB3F0A4-CF31-4778-8E68-2117DFE091B9}" type="pres">
      <dgm:prSet presAssocID="{CD2FBDB1-8F43-4412-ABD8-8589C49CD2B0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F400C1-DB1E-4433-9219-DFE539A36431}" type="presOf" srcId="{10B423BF-2185-4278-80BF-DAE16DE34524}" destId="{C7ADE7F0-459E-483C-AA94-A060106CCCF7}" srcOrd="0" destOrd="0" presId="urn:microsoft.com/office/officeart/2018/5/layout/IconCircleLabelList"/>
    <dgm:cxn modelId="{E677575B-7FDF-4402-9E62-6402244E7F62}" type="presOf" srcId="{07FF5906-555B-4C0C-A316-4DDE4E8C13EB}" destId="{D5F3A64B-B0C0-4CE9-A38A-B6693A3A8631}" srcOrd="0" destOrd="0" presId="urn:microsoft.com/office/officeart/2018/5/layout/IconCircleLabelList"/>
    <dgm:cxn modelId="{26117B74-2D4E-4435-9F7F-D5A0C8BDAF03}" srcId="{A0087189-C77B-49E3-B682-9570B265114E}" destId="{10B423BF-2185-4278-80BF-DAE16DE34524}" srcOrd="1" destOrd="0" parTransId="{59231B91-DD5E-4D46-A40D-344B966A68D0}" sibTransId="{25B2F381-521C-4703-A169-94E76372F82F}"/>
    <dgm:cxn modelId="{27C7F4B6-8DB6-4839-AF3A-127521AC94B6}" srcId="{A0087189-C77B-49E3-B682-9570B265114E}" destId="{07FF5906-555B-4C0C-A316-4DDE4E8C13EB}" srcOrd="0" destOrd="0" parTransId="{C641F518-614A-4134-92C2-8787B3A3CDC0}" sibTransId="{F8CCBB17-369C-459F-AFE0-C9627C0ECCC2}"/>
    <dgm:cxn modelId="{925AE514-CCFB-4D43-80B8-A7FAEF632795}" type="presOf" srcId="{A0087189-C77B-49E3-B682-9570B265114E}" destId="{24BCEDE5-3CC8-47AD-97F9-3218F365EE8A}" srcOrd="0" destOrd="0" presId="urn:microsoft.com/office/officeart/2018/5/layout/IconCircleLabelList"/>
    <dgm:cxn modelId="{04402BB2-A297-412F-ACDC-CF36CA4C4037}" srcId="{A0087189-C77B-49E3-B682-9570B265114E}" destId="{CD2FBDB1-8F43-4412-ABD8-8589C49CD2B0}" srcOrd="2" destOrd="0" parTransId="{3B1CF85C-6F74-43D2-A4F4-DE01116D74C9}" sibTransId="{9C5A24C3-8975-4F8E-9B2B-B09E649D040A}"/>
    <dgm:cxn modelId="{8B1D9C66-0846-492C-BB70-3D13E53FAD7F}" type="presOf" srcId="{CD2FBDB1-8F43-4412-ABD8-8589C49CD2B0}" destId="{3CB3F0A4-CF31-4778-8E68-2117DFE091B9}" srcOrd="0" destOrd="0" presId="urn:microsoft.com/office/officeart/2018/5/layout/IconCircleLabelList"/>
    <dgm:cxn modelId="{5EDD5712-42CC-4422-B924-F9098A93C537}" type="presParOf" srcId="{24BCEDE5-3CC8-47AD-97F9-3218F365EE8A}" destId="{44539DD3-87E1-4A42-9938-509FB0C42330}" srcOrd="0" destOrd="0" presId="urn:microsoft.com/office/officeart/2018/5/layout/IconCircleLabelList"/>
    <dgm:cxn modelId="{7DE6013B-E20D-4ADA-BDB5-7753197189AE}" type="presParOf" srcId="{44539DD3-87E1-4A42-9938-509FB0C42330}" destId="{A7575EB1-394B-47AE-921C-8559DD9AC48D}" srcOrd="0" destOrd="0" presId="urn:microsoft.com/office/officeart/2018/5/layout/IconCircleLabelList"/>
    <dgm:cxn modelId="{30FB9FA1-8E52-4CC3-A165-5416BA1BA2FD}" type="presParOf" srcId="{44539DD3-87E1-4A42-9938-509FB0C42330}" destId="{4F4D6598-E20E-46C4-9F3B-3AE7884AE6ED}" srcOrd="1" destOrd="0" presId="urn:microsoft.com/office/officeart/2018/5/layout/IconCircleLabelList"/>
    <dgm:cxn modelId="{A5795D8E-6C9A-45D2-B022-AFE50770A39E}" type="presParOf" srcId="{44539DD3-87E1-4A42-9938-509FB0C42330}" destId="{AB7FD234-AE3F-4ABA-A3D1-E2AED3F27013}" srcOrd="2" destOrd="0" presId="urn:microsoft.com/office/officeart/2018/5/layout/IconCircleLabelList"/>
    <dgm:cxn modelId="{1BCEFBF3-70D5-4BAD-A873-505F34588E85}" type="presParOf" srcId="{44539DD3-87E1-4A42-9938-509FB0C42330}" destId="{D5F3A64B-B0C0-4CE9-A38A-B6693A3A8631}" srcOrd="3" destOrd="0" presId="urn:microsoft.com/office/officeart/2018/5/layout/IconCircleLabelList"/>
    <dgm:cxn modelId="{FB667642-EA40-466E-AF5D-BCCB546848F7}" type="presParOf" srcId="{24BCEDE5-3CC8-47AD-97F9-3218F365EE8A}" destId="{0E75C76F-7571-471B-AF45-F6761B35077B}" srcOrd="1" destOrd="0" presId="urn:microsoft.com/office/officeart/2018/5/layout/IconCircleLabelList"/>
    <dgm:cxn modelId="{30644B57-8C62-4D57-AD05-630F704BDADE}" type="presParOf" srcId="{24BCEDE5-3CC8-47AD-97F9-3218F365EE8A}" destId="{82C6278A-2438-485F-ABF0-B6A8D7CB6BD7}" srcOrd="2" destOrd="0" presId="urn:microsoft.com/office/officeart/2018/5/layout/IconCircleLabelList"/>
    <dgm:cxn modelId="{846ED788-6557-4804-8D14-9FB73785935E}" type="presParOf" srcId="{82C6278A-2438-485F-ABF0-B6A8D7CB6BD7}" destId="{31A2C729-A79E-45E7-9FB5-B457DCDA2A39}" srcOrd="0" destOrd="0" presId="urn:microsoft.com/office/officeart/2018/5/layout/IconCircleLabelList"/>
    <dgm:cxn modelId="{5C20BCA9-16A2-4665-BE61-35B0822F4D07}" type="presParOf" srcId="{82C6278A-2438-485F-ABF0-B6A8D7CB6BD7}" destId="{4D37C398-9434-4098-8FDE-7729DCD3D33D}" srcOrd="1" destOrd="0" presId="urn:microsoft.com/office/officeart/2018/5/layout/IconCircleLabelList"/>
    <dgm:cxn modelId="{C46B6E5B-DED3-44A6-8AD8-20398FF57C3E}" type="presParOf" srcId="{82C6278A-2438-485F-ABF0-B6A8D7CB6BD7}" destId="{DC6611C7-0451-4316-8EF2-10AC90B38AFF}" srcOrd="2" destOrd="0" presId="urn:microsoft.com/office/officeart/2018/5/layout/IconCircleLabelList"/>
    <dgm:cxn modelId="{0083263C-8781-4F7F-9E98-16F84D940E09}" type="presParOf" srcId="{82C6278A-2438-485F-ABF0-B6A8D7CB6BD7}" destId="{C7ADE7F0-459E-483C-AA94-A060106CCCF7}" srcOrd="3" destOrd="0" presId="urn:microsoft.com/office/officeart/2018/5/layout/IconCircleLabelList"/>
    <dgm:cxn modelId="{16D069D2-4902-40D1-B8E2-C5CC7072DD3F}" type="presParOf" srcId="{24BCEDE5-3CC8-47AD-97F9-3218F365EE8A}" destId="{2F34536B-A909-47D0-951D-096591981461}" srcOrd="3" destOrd="0" presId="urn:microsoft.com/office/officeart/2018/5/layout/IconCircleLabelList"/>
    <dgm:cxn modelId="{F75A8925-D4AA-45F5-A8D5-2EAFF91EA250}" type="presParOf" srcId="{24BCEDE5-3CC8-47AD-97F9-3218F365EE8A}" destId="{4A0DABF2-90BB-4E09-A6AD-2E872F5359E2}" srcOrd="4" destOrd="0" presId="urn:microsoft.com/office/officeart/2018/5/layout/IconCircleLabelList"/>
    <dgm:cxn modelId="{00768547-EF8E-4E53-AA43-EF1C829FE72D}" type="presParOf" srcId="{4A0DABF2-90BB-4E09-A6AD-2E872F5359E2}" destId="{4A102AF6-9DE5-42AA-B272-A33694A7A4EF}" srcOrd="0" destOrd="0" presId="urn:microsoft.com/office/officeart/2018/5/layout/IconCircleLabelList"/>
    <dgm:cxn modelId="{D6157D98-3298-4264-879D-FAFAA16567A2}" type="presParOf" srcId="{4A0DABF2-90BB-4E09-A6AD-2E872F5359E2}" destId="{67E1D4BE-B8D3-4592-8517-F4584CB04678}" srcOrd="1" destOrd="0" presId="urn:microsoft.com/office/officeart/2018/5/layout/IconCircleLabelList"/>
    <dgm:cxn modelId="{B83C3CB1-8EC7-456A-8A16-2AD29637C0D8}" type="presParOf" srcId="{4A0DABF2-90BB-4E09-A6AD-2E872F5359E2}" destId="{900546BA-3036-4A31-9E16-057D2B5989C5}" srcOrd="2" destOrd="0" presId="urn:microsoft.com/office/officeart/2018/5/layout/IconCircleLabelList"/>
    <dgm:cxn modelId="{1A4EE946-B174-40AD-A722-BEE9785A0B6B}" type="presParOf" srcId="{4A0DABF2-90BB-4E09-A6AD-2E872F5359E2}" destId="{3CB3F0A4-CF31-4778-8E68-2117DFE091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350A25-8BAF-463E-BE96-0302894A97C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0D7650-CDDE-4F42-B883-F020F670DF5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dirty="0"/>
            <a:t>:</a:t>
          </a:r>
        </a:p>
      </dgm:t>
    </dgm:pt>
    <dgm:pt modelId="{FDFF0A02-1B4A-4A8D-8E4C-ADDF876D10E7}" type="parTrans" cxnId="{6BBDAAA0-6573-4729-9C3E-6F40F86998A6}">
      <dgm:prSet/>
      <dgm:spPr/>
      <dgm:t>
        <a:bodyPr/>
        <a:lstStyle/>
        <a:p>
          <a:endParaRPr lang="en-US"/>
        </a:p>
      </dgm:t>
    </dgm:pt>
    <dgm:pt modelId="{FF413595-BF8B-48DB-88DD-5C9A15916C3C}" type="sibTrans" cxnId="{6BBDAAA0-6573-4729-9C3E-6F40F86998A6}">
      <dgm:prSet/>
      <dgm:spPr/>
      <dgm:t>
        <a:bodyPr/>
        <a:lstStyle/>
        <a:p>
          <a:endParaRPr lang="en-US"/>
        </a:p>
      </dgm:t>
    </dgm:pt>
    <dgm:pt modelId="{502949C1-7FF6-4B0C-9CEF-8442BEB7C3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</dgm:t>
    </dgm:pt>
    <dgm:pt modelId="{6731256E-D73B-4203-B781-2CBAD9B566BC}" type="parTrans" cxnId="{8A443D6C-7E2E-4AED-9B27-A105D68AAE09}">
      <dgm:prSet/>
      <dgm:spPr/>
      <dgm:t>
        <a:bodyPr/>
        <a:lstStyle/>
        <a:p>
          <a:endParaRPr lang="en-US"/>
        </a:p>
      </dgm:t>
    </dgm:pt>
    <dgm:pt modelId="{65C12A37-08A0-47D8-AF4C-9D8695F4A9F1}" type="sibTrans" cxnId="{8A443D6C-7E2E-4AED-9B27-A105D68AAE09}">
      <dgm:prSet/>
      <dgm:spPr/>
      <dgm:t>
        <a:bodyPr/>
        <a:lstStyle/>
        <a:p>
          <a:endParaRPr lang="en-US"/>
        </a:p>
      </dgm:t>
    </dgm:pt>
    <dgm:pt modelId="{6170EA1E-A022-4B74-AE72-3799000512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gm:t>
    </dgm:pt>
    <dgm:pt modelId="{B49330A0-3AC5-435D-862C-A86B0942FAB8}" type="parTrans" cxnId="{8DCB3B11-8817-4704-902B-1ACDC86BFDC5}">
      <dgm:prSet/>
      <dgm:spPr/>
      <dgm:t>
        <a:bodyPr/>
        <a:lstStyle/>
        <a:p>
          <a:endParaRPr lang="en-US"/>
        </a:p>
      </dgm:t>
    </dgm:pt>
    <dgm:pt modelId="{D2B4068A-40E0-403A-B356-68D06E3E8600}" type="sibTrans" cxnId="{8DCB3B11-8817-4704-902B-1ACDC86BFDC5}">
      <dgm:prSet/>
      <dgm:spPr/>
      <dgm:t>
        <a:bodyPr/>
        <a:lstStyle/>
        <a:p>
          <a:endParaRPr lang="en-US"/>
        </a:p>
      </dgm:t>
    </dgm:pt>
    <dgm:pt modelId="{68033563-E368-44C4-9B95-5F60AACDF4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dirty="0"/>
            <a:t>:</a:t>
          </a:r>
        </a:p>
      </dgm:t>
    </dgm:pt>
    <dgm:pt modelId="{5CFF9C97-94C1-49F6-A755-68D430341E1B}" type="parTrans" cxnId="{0D611CC0-5883-4E43-9C3C-E717588A9E9C}">
      <dgm:prSet/>
      <dgm:spPr/>
      <dgm:t>
        <a:bodyPr/>
        <a:lstStyle/>
        <a:p>
          <a:endParaRPr lang="en-US"/>
        </a:p>
      </dgm:t>
    </dgm:pt>
    <dgm:pt modelId="{2C52BAFD-EAC9-4D92-A24F-43B03CE4CBF3}" type="sibTrans" cxnId="{0D611CC0-5883-4E43-9C3C-E717588A9E9C}">
      <dgm:prSet/>
      <dgm:spPr/>
      <dgm:t>
        <a:bodyPr/>
        <a:lstStyle/>
        <a:p>
          <a:endParaRPr lang="en-US"/>
        </a:p>
      </dgm:t>
    </dgm:pt>
    <dgm:pt modelId="{702B6B95-1CC9-4A78-BE1F-C851DFEE6B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</dgm:t>
    </dgm:pt>
    <dgm:pt modelId="{B2669E52-7312-436D-AD5F-63826D734FE4}" type="parTrans" cxnId="{EDE3467B-6D59-464D-BEDB-007C09A6CF30}">
      <dgm:prSet/>
      <dgm:spPr/>
      <dgm:t>
        <a:bodyPr/>
        <a:lstStyle/>
        <a:p>
          <a:endParaRPr lang="en-US"/>
        </a:p>
      </dgm:t>
    </dgm:pt>
    <dgm:pt modelId="{585B8E35-11FE-4FFE-ABED-9EF2514A3F73}" type="sibTrans" cxnId="{EDE3467B-6D59-464D-BEDB-007C09A6CF30}">
      <dgm:prSet/>
      <dgm:spPr/>
      <dgm:t>
        <a:bodyPr/>
        <a:lstStyle/>
        <a:p>
          <a:endParaRPr lang="en-US"/>
        </a:p>
      </dgm:t>
    </dgm:pt>
    <dgm:pt modelId="{E1CA7954-B0C9-46C3-91C5-920253C8FDE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gm:t>
    </dgm:pt>
    <dgm:pt modelId="{C76DBC55-157E-4BBD-A36F-D9088343123C}" type="parTrans" cxnId="{194408AD-556E-4C90-887E-2D69F972CC83}">
      <dgm:prSet/>
      <dgm:spPr/>
      <dgm:t>
        <a:bodyPr/>
        <a:lstStyle/>
        <a:p>
          <a:endParaRPr lang="en-US"/>
        </a:p>
      </dgm:t>
    </dgm:pt>
    <dgm:pt modelId="{C59E3084-1D70-49AF-8A81-1DF38DDDF147}" type="sibTrans" cxnId="{194408AD-556E-4C90-887E-2D69F972CC83}">
      <dgm:prSet/>
      <dgm:spPr/>
      <dgm:t>
        <a:bodyPr/>
        <a:lstStyle/>
        <a:p>
          <a:endParaRPr lang="en-US"/>
        </a:p>
      </dgm:t>
    </dgm:pt>
    <dgm:pt modelId="{3838541D-6DFE-4E77-B35D-512CC5AA7B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dirty="0"/>
            <a:t>:</a:t>
          </a:r>
        </a:p>
      </dgm:t>
    </dgm:pt>
    <dgm:pt modelId="{4D142E99-E413-4C6D-83F5-776CB1AAC071}" type="parTrans" cxnId="{CFD6D37E-7475-42FF-B9AE-0FE533909F7B}">
      <dgm:prSet/>
      <dgm:spPr/>
      <dgm:t>
        <a:bodyPr/>
        <a:lstStyle/>
        <a:p>
          <a:endParaRPr lang="en-US"/>
        </a:p>
      </dgm:t>
    </dgm:pt>
    <dgm:pt modelId="{3DD1C232-76C4-4349-8E5C-BDE7F09AF9BC}" type="sibTrans" cxnId="{CFD6D37E-7475-42FF-B9AE-0FE533909F7B}">
      <dgm:prSet/>
      <dgm:spPr/>
      <dgm:t>
        <a:bodyPr/>
        <a:lstStyle/>
        <a:p>
          <a:endParaRPr lang="en-US"/>
        </a:p>
      </dgm:t>
    </dgm:pt>
    <dgm:pt modelId="{57FA5BA6-D6FD-4B01-925A-DCB6BCDCDB4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</dgm:t>
    </dgm:pt>
    <dgm:pt modelId="{117A5B4B-1A3C-4AD2-ACE5-D39A4FE28E02}" type="parTrans" cxnId="{3630E3B2-8146-4759-91F7-80D588087FEA}">
      <dgm:prSet/>
      <dgm:spPr/>
      <dgm:t>
        <a:bodyPr/>
        <a:lstStyle/>
        <a:p>
          <a:endParaRPr lang="en-US"/>
        </a:p>
      </dgm:t>
    </dgm:pt>
    <dgm:pt modelId="{473360EB-6927-4DB4-8440-7903C59B4DB7}" type="sibTrans" cxnId="{3630E3B2-8146-4759-91F7-80D588087FEA}">
      <dgm:prSet/>
      <dgm:spPr/>
      <dgm:t>
        <a:bodyPr/>
        <a:lstStyle/>
        <a:p>
          <a:endParaRPr lang="en-US"/>
        </a:p>
      </dgm:t>
    </dgm:pt>
    <dgm:pt modelId="{79A19FB3-4129-47A6-BBA1-E5C62DFE11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gm:t>
    </dgm:pt>
    <dgm:pt modelId="{ECE7624F-058A-4730-9B65-4592C484FFF8}" type="parTrans" cxnId="{0A58137D-B777-4FAB-8B9A-E17983BA271F}">
      <dgm:prSet/>
      <dgm:spPr/>
      <dgm:t>
        <a:bodyPr/>
        <a:lstStyle/>
        <a:p>
          <a:endParaRPr lang="en-US"/>
        </a:p>
      </dgm:t>
    </dgm:pt>
    <dgm:pt modelId="{0D71BC92-C4F2-410B-87E2-2D53655B1BFE}" type="sibTrans" cxnId="{0A58137D-B777-4FAB-8B9A-E17983BA271F}">
      <dgm:prSet/>
      <dgm:spPr/>
      <dgm:t>
        <a:bodyPr/>
        <a:lstStyle/>
        <a:p>
          <a:endParaRPr lang="en-US"/>
        </a:p>
      </dgm:t>
    </dgm:pt>
    <dgm:pt modelId="{C519EDB3-0B00-45FF-B3C6-6F944A31561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dirty="0"/>
            <a:t>:</a:t>
          </a:r>
        </a:p>
      </dgm:t>
    </dgm:pt>
    <dgm:pt modelId="{2BF43CA7-99B9-455A-9C17-E7948C110D10}" type="parTrans" cxnId="{787EC09D-64AB-4DF4-BC04-3758398D73F0}">
      <dgm:prSet/>
      <dgm:spPr/>
      <dgm:t>
        <a:bodyPr/>
        <a:lstStyle/>
        <a:p>
          <a:endParaRPr lang="en-US"/>
        </a:p>
      </dgm:t>
    </dgm:pt>
    <dgm:pt modelId="{5CA64E08-BCE9-4D5B-88C0-7E4D076CBF1F}" type="sibTrans" cxnId="{787EC09D-64AB-4DF4-BC04-3758398D73F0}">
      <dgm:prSet/>
      <dgm:spPr/>
      <dgm:t>
        <a:bodyPr/>
        <a:lstStyle/>
        <a:p>
          <a:endParaRPr lang="en-US"/>
        </a:p>
      </dgm:t>
    </dgm:pt>
    <dgm:pt modelId="{1DE548B3-5F5B-486F-8F99-89BAD0BD70A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</dgm:t>
    </dgm:pt>
    <dgm:pt modelId="{B728FA8D-F51D-48A5-B35F-67BC780BAA91}" type="parTrans" cxnId="{605B8BCC-598F-456D-BB68-601224243486}">
      <dgm:prSet/>
      <dgm:spPr/>
      <dgm:t>
        <a:bodyPr/>
        <a:lstStyle/>
        <a:p>
          <a:endParaRPr lang="en-US"/>
        </a:p>
      </dgm:t>
    </dgm:pt>
    <dgm:pt modelId="{B6054DD9-A79E-4389-B6A4-49D36F693D5F}" type="sibTrans" cxnId="{605B8BCC-598F-456D-BB68-601224243486}">
      <dgm:prSet/>
      <dgm:spPr/>
      <dgm:t>
        <a:bodyPr/>
        <a:lstStyle/>
        <a:p>
          <a:endParaRPr lang="en-US"/>
        </a:p>
      </dgm:t>
    </dgm:pt>
    <dgm:pt modelId="{2E1AA122-8AB8-42E7-8211-C754DB7908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gm:t>
    </dgm:pt>
    <dgm:pt modelId="{C6B78DEE-4EAB-498F-8647-4289C87C2DEF}" type="parTrans" cxnId="{8935FB75-5D92-4C27-867B-F277B7BEE9E9}">
      <dgm:prSet/>
      <dgm:spPr/>
      <dgm:t>
        <a:bodyPr/>
        <a:lstStyle/>
        <a:p>
          <a:endParaRPr lang="en-US"/>
        </a:p>
      </dgm:t>
    </dgm:pt>
    <dgm:pt modelId="{DB29D45F-B0B2-4DC3-ABB2-854162727BE3}" type="sibTrans" cxnId="{8935FB75-5D92-4C27-867B-F277B7BEE9E9}">
      <dgm:prSet/>
      <dgm:spPr/>
      <dgm:t>
        <a:bodyPr/>
        <a:lstStyle/>
        <a:p>
          <a:endParaRPr lang="en-US"/>
        </a:p>
      </dgm:t>
    </dgm:pt>
    <dgm:pt modelId="{7CB32FCE-9FCD-42FB-A1E7-270F00EBB9D8}" type="pres">
      <dgm:prSet presAssocID="{84350A25-8BAF-463E-BE96-0302894A9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A146F3-3541-4F41-95C4-3254329ECF4E}" type="pres">
      <dgm:prSet presAssocID="{2C0D7650-CDDE-4F42-B883-F020F670DF5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DDD9D-4412-4CA7-AF51-A555F99B940E}" type="pres">
      <dgm:prSet presAssocID="{2C0D7650-CDDE-4F42-B883-F020F670DF5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7E7FE-31D0-4772-ABCE-2F089AC3D819}" type="pres">
      <dgm:prSet presAssocID="{68033563-E368-44C4-9B95-5F60AACDF45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49CC4-5A4B-4647-89DB-76E954856A4A}" type="pres">
      <dgm:prSet presAssocID="{68033563-E368-44C4-9B95-5F60AACDF45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2546B-C5B8-4A55-88D8-49B8C31A1C7A}" type="pres">
      <dgm:prSet presAssocID="{3838541D-6DFE-4E77-B35D-512CC5AA7BE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FF18F-2BC2-4895-855F-048C2AED0EA9}" type="pres">
      <dgm:prSet presAssocID="{3838541D-6DFE-4E77-B35D-512CC5AA7BE2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D3D4-B14F-49EE-AAA7-E99FB5536EF0}" type="pres">
      <dgm:prSet presAssocID="{C519EDB3-0B00-45FF-B3C6-6F944A31561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09A88-191F-4F36-8F85-F35FC1D98659}" type="pres">
      <dgm:prSet presAssocID="{C519EDB3-0B00-45FF-B3C6-6F944A315618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30E3B2-8146-4759-91F7-80D588087FEA}" srcId="{3838541D-6DFE-4E77-B35D-512CC5AA7BE2}" destId="{57FA5BA6-D6FD-4B01-925A-DCB6BCDCDB4D}" srcOrd="0" destOrd="0" parTransId="{117A5B4B-1A3C-4AD2-ACE5-D39A4FE28E02}" sibTransId="{473360EB-6927-4DB4-8440-7903C59B4DB7}"/>
    <dgm:cxn modelId="{C85C411E-3DF3-4776-B4D6-0F2DB22C40C8}" type="presOf" srcId="{79A19FB3-4129-47A6-BBA1-E5C62DFE11E6}" destId="{16CFF18F-2BC2-4895-855F-048C2AED0EA9}" srcOrd="0" destOrd="1" presId="urn:microsoft.com/office/officeart/2005/8/layout/vList2"/>
    <dgm:cxn modelId="{C8AD56B5-AAEF-4D19-A073-F5E3F229825C}" type="presOf" srcId="{6170EA1E-A022-4B74-AE72-3799000512FB}" destId="{EB1DDD9D-4412-4CA7-AF51-A555F99B940E}" srcOrd="0" destOrd="1" presId="urn:microsoft.com/office/officeart/2005/8/layout/vList2"/>
    <dgm:cxn modelId="{787EC09D-64AB-4DF4-BC04-3758398D73F0}" srcId="{84350A25-8BAF-463E-BE96-0302894A97CD}" destId="{C519EDB3-0B00-45FF-B3C6-6F944A315618}" srcOrd="3" destOrd="0" parTransId="{2BF43CA7-99B9-455A-9C17-E7948C110D10}" sibTransId="{5CA64E08-BCE9-4D5B-88C0-7E4D076CBF1F}"/>
    <dgm:cxn modelId="{053E2E40-085F-466E-8146-22EEB7F1AA12}" type="presOf" srcId="{502949C1-7FF6-4B0C-9CEF-8442BEB7C31C}" destId="{EB1DDD9D-4412-4CA7-AF51-A555F99B940E}" srcOrd="0" destOrd="0" presId="urn:microsoft.com/office/officeart/2005/8/layout/vList2"/>
    <dgm:cxn modelId="{E5BA9366-8937-41F8-9876-F2BBFA1363D9}" type="presOf" srcId="{702B6B95-1CC9-4A78-BE1F-C851DFEE6B1E}" destId="{8ED49CC4-5A4B-4647-89DB-76E954856A4A}" srcOrd="0" destOrd="0" presId="urn:microsoft.com/office/officeart/2005/8/layout/vList2"/>
    <dgm:cxn modelId="{8DCB3B11-8817-4704-902B-1ACDC86BFDC5}" srcId="{2C0D7650-CDDE-4F42-B883-F020F670DF58}" destId="{6170EA1E-A022-4B74-AE72-3799000512FB}" srcOrd="1" destOrd="0" parTransId="{B49330A0-3AC5-435D-862C-A86B0942FAB8}" sibTransId="{D2B4068A-40E0-403A-B356-68D06E3E8600}"/>
    <dgm:cxn modelId="{8A443D6C-7E2E-4AED-9B27-A105D68AAE09}" srcId="{2C0D7650-CDDE-4F42-B883-F020F670DF58}" destId="{502949C1-7FF6-4B0C-9CEF-8442BEB7C31C}" srcOrd="0" destOrd="0" parTransId="{6731256E-D73B-4203-B781-2CBAD9B566BC}" sibTransId="{65C12A37-08A0-47D8-AF4C-9D8695F4A9F1}"/>
    <dgm:cxn modelId="{194408AD-556E-4C90-887E-2D69F972CC83}" srcId="{68033563-E368-44C4-9B95-5F60AACDF456}" destId="{E1CA7954-B0C9-46C3-91C5-920253C8FDEB}" srcOrd="1" destOrd="0" parTransId="{C76DBC55-157E-4BBD-A36F-D9088343123C}" sibTransId="{C59E3084-1D70-49AF-8A81-1DF38DDDF147}"/>
    <dgm:cxn modelId="{0A58137D-B777-4FAB-8B9A-E17983BA271F}" srcId="{3838541D-6DFE-4E77-B35D-512CC5AA7BE2}" destId="{79A19FB3-4129-47A6-BBA1-E5C62DFE11E6}" srcOrd="1" destOrd="0" parTransId="{ECE7624F-058A-4730-9B65-4592C484FFF8}" sibTransId="{0D71BC92-C4F2-410B-87E2-2D53655B1BFE}"/>
    <dgm:cxn modelId="{A2D73908-8AB6-4661-B055-F25CCFE5390F}" type="presOf" srcId="{2C0D7650-CDDE-4F42-B883-F020F670DF58}" destId="{8FA146F3-3541-4F41-95C4-3254329ECF4E}" srcOrd="0" destOrd="0" presId="urn:microsoft.com/office/officeart/2005/8/layout/vList2"/>
    <dgm:cxn modelId="{642EC802-4741-4846-AAC3-8411D727B981}" type="presOf" srcId="{1DE548B3-5F5B-486F-8F99-89BAD0BD70AA}" destId="{11E09A88-191F-4F36-8F85-F35FC1D98659}" srcOrd="0" destOrd="0" presId="urn:microsoft.com/office/officeart/2005/8/layout/vList2"/>
    <dgm:cxn modelId="{4B21AA35-7EB1-4EE6-AB33-67EA983CB73E}" type="presOf" srcId="{2E1AA122-8AB8-42E7-8211-C754DB790835}" destId="{11E09A88-191F-4F36-8F85-F35FC1D98659}" srcOrd="0" destOrd="1" presId="urn:microsoft.com/office/officeart/2005/8/layout/vList2"/>
    <dgm:cxn modelId="{6E7395DD-2D00-4EA5-A5B7-05401BAA9591}" type="presOf" srcId="{3838541D-6DFE-4E77-B35D-512CC5AA7BE2}" destId="{DA62546B-C5B8-4A55-88D8-49B8C31A1C7A}" srcOrd="0" destOrd="0" presId="urn:microsoft.com/office/officeart/2005/8/layout/vList2"/>
    <dgm:cxn modelId="{8935FB75-5D92-4C27-867B-F277B7BEE9E9}" srcId="{C519EDB3-0B00-45FF-B3C6-6F944A315618}" destId="{2E1AA122-8AB8-42E7-8211-C754DB790835}" srcOrd="1" destOrd="0" parTransId="{C6B78DEE-4EAB-498F-8647-4289C87C2DEF}" sibTransId="{DB29D45F-B0B2-4DC3-ABB2-854162727BE3}"/>
    <dgm:cxn modelId="{6BBDAAA0-6573-4729-9C3E-6F40F86998A6}" srcId="{84350A25-8BAF-463E-BE96-0302894A97CD}" destId="{2C0D7650-CDDE-4F42-B883-F020F670DF58}" srcOrd="0" destOrd="0" parTransId="{FDFF0A02-1B4A-4A8D-8E4C-ADDF876D10E7}" sibTransId="{FF413595-BF8B-48DB-88DD-5C9A15916C3C}"/>
    <dgm:cxn modelId="{74198529-CCAF-4ACD-9C9E-A423B3CEAC28}" type="presOf" srcId="{57FA5BA6-D6FD-4B01-925A-DCB6BCDCDB4D}" destId="{16CFF18F-2BC2-4895-855F-048C2AED0EA9}" srcOrd="0" destOrd="0" presId="urn:microsoft.com/office/officeart/2005/8/layout/vList2"/>
    <dgm:cxn modelId="{CFD6D37E-7475-42FF-B9AE-0FE533909F7B}" srcId="{84350A25-8BAF-463E-BE96-0302894A97CD}" destId="{3838541D-6DFE-4E77-B35D-512CC5AA7BE2}" srcOrd="2" destOrd="0" parTransId="{4D142E99-E413-4C6D-83F5-776CB1AAC071}" sibTransId="{3DD1C232-76C4-4349-8E5C-BDE7F09AF9BC}"/>
    <dgm:cxn modelId="{B33511CB-F32F-4831-84CB-8CC9DC182791}" type="presOf" srcId="{84350A25-8BAF-463E-BE96-0302894A97CD}" destId="{7CB32FCE-9FCD-42FB-A1E7-270F00EBB9D8}" srcOrd="0" destOrd="0" presId="urn:microsoft.com/office/officeart/2005/8/layout/vList2"/>
    <dgm:cxn modelId="{EDE3467B-6D59-464D-BEDB-007C09A6CF30}" srcId="{68033563-E368-44C4-9B95-5F60AACDF456}" destId="{702B6B95-1CC9-4A78-BE1F-C851DFEE6B1E}" srcOrd="0" destOrd="0" parTransId="{B2669E52-7312-436D-AD5F-63826D734FE4}" sibTransId="{585B8E35-11FE-4FFE-ABED-9EF2514A3F73}"/>
    <dgm:cxn modelId="{7444DA5D-CCE8-4485-9E35-786CE87EFC9C}" type="presOf" srcId="{68033563-E368-44C4-9B95-5F60AACDF456}" destId="{6EA7E7FE-31D0-4772-ABCE-2F089AC3D819}" srcOrd="0" destOrd="0" presId="urn:microsoft.com/office/officeart/2005/8/layout/vList2"/>
    <dgm:cxn modelId="{0D611CC0-5883-4E43-9C3C-E717588A9E9C}" srcId="{84350A25-8BAF-463E-BE96-0302894A97CD}" destId="{68033563-E368-44C4-9B95-5F60AACDF456}" srcOrd="1" destOrd="0" parTransId="{5CFF9C97-94C1-49F6-A755-68D430341E1B}" sibTransId="{2C52BAFD-EAC9-4D92-A24F-43B03CE4CBF3}"/>
    <dgm:cxn modelId="{EC4A6DA7-891D-4F35-B610-B180676F505C}" type="presOf" srcId="{C519EDB3-0B00-45FF-B3C6-6F944A315618}" destId="{18C7D3D4-B14F-49EE-AAA7-E99FB5536EF0}" srcOrd="0" destOrd="0" presId="urn:microsoft.com/office/officeart/2005/8/layout/vList2"/>
    <dgm:cxn modelId="{F4443EF7-32F7-42BF-B17D-57104E49AA19}" type="presOf" srcId="{E1CA7954-B0C9-46C3-91C5-920253C8FDEB}" destId="{8ED49CC4-5A4B-4647-89DB-76E954856A4A}" srcOrd="0" destOrd="1" presId="urn:microsoft.com/office/officeart/2005/8/layout/vList2"/>
    <dgm:cxn modelId="{605B8BCC-598F-456D-BB68-601224243486}" srcId="{C519EDB3-0B00-45FF-B3C6-6F944A315618}" destId="{1DE548B3-5F5B-486F-8F99-89BAD0BD70AA}" srcOrd="0" destOrd="0" parTransId="{B728FA8D-F51D-48A5-B35F-67BC780BAA91}" sibTransId="{B6054DD9-A79E-4389-B6A4-49D36F693D5F}"/>
    <dgm:cxn modelId="{7D103422-DA27-477A-8A5A-4462AF03D8DD}" type="presParOf" srcId="{7CB32FCE-9FCD-42FB-A1E7-270F00EBB9D8}" destId="{8FA146F3-3541-4F41-95C4-3254329ECF4E}" srcOrd="0" destOrd="0" presId="urn:microsoft.com/office/officeart/2005/8/layout/vList2"/>
    <dgm:cxn modelId="{4C466400-8314-49BF-8EC6-29C15685BA5A}" type="presParOf" srcId="{7CB32FCE-9FCD-42FB-A1E7-270F00EBB9D8}" destId="{EB1DDD9D-4412-4CA7-AF51-A555F99B940E}" srcOrd="1" destOrd="0" presId="urn:microsoft.com/office/officeart/2005/8/layout/vList2"/>
    <dgm:cxn modelId="{1FC16C91-941B-4B02-80D3-0511F1AAD3B8}" type="presParOf" srcId="{7CB32FCE-9FCD-42FB-A1E7-270F00EBB9D8}" destId="{6EA7E7FE-31D0-4772-ABCE-2F089AC3D819}" srcOrd="2" destOrd="0" presId="urn:microsoft.com/office/officeart/2005/8/layout/vList2"/>
    <dgm:cxn modelId="{30686C51-9314-4B84-8FF6-749558DE3689}" type="presParOf" srcId="{7CB32FCE-9FCD-42FB-A1E7-270F00EBB9D8}" destId="{8ED49CC4-5A4B-4647-89DB-76E954856A4A}" srcOrd="3" destOrd="0" presId="urn:microsoft.com/office/officeart/2005/8/layout/vList2"/>
    <dgm:cxn modelId="{517F7726-1A23-4ACD-8A87-18139831BE08}" type="presParOf" srcId="{7CB32FCE-9FCD-42FB-A1E7-270F00EBB9D8}" destId="{DA62546B-C5B8-4A55-88D8-49B8C31A1C7A}" srcOrd="4" destOrd="0" presId="urn:microsoft.com/office/officeart/2005/8/layout/vList2"/>
    <dgm:cxn modelId="{AA0E3EC1-0730-4D35-955F-4137A8B08520}" type="presParOf" srcId="{7CB32FCE-9FCD-42FB-A1E7-270F00EBB9D8}" destId="{16CFF18F-2BC2-4895-855F-048C2AED0EA9}" srcOrd="5" destOrd="0" presId="urn:microsoft.com/office/officeart/2005/8/layout/vList2"/>
    <dgm:cxn modelId="{69BB1D21-34AB-40B5-A342-6EE8A0423046}" type="presParOf" srcId="{7CB32FCE-9FCD-42FB-A1E7-270F00EBB9D8}" destId="{18C7D3D4-B14F-49EE-AAA7-E99FB5536EF0}" srcOrd="6" destOrd="0" presId="urn:microsoft.com/office/officeart/2005/8/layout/vList2"/>
    <dgm:cxn modelId="{85B8D2E0-67F6-458F-A45A-869441F70D92}" type="presParOf" srcId="{7CB32FCE-9FCD-42FB-A1E7-270F00EBB9D8}" destId="{11E09A88-191F-4F36-8F85-F35FC1D9865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C07914-74F6-410C-B605-CC072004E6F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71C4AE-9BFB-4971-BA11-8A385A9374F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gm:t>
    </dgm:pt>
    <dgm:pt modelId="{9F6B5F73-C044-4FB9-BECE-94F3EB87FBFF}" type="parTrans" cxnId="{D7C1D4DF-8F1A-4EEE-A0E2-423E9E21E11A}">
      <dgm:prSet/>
      <dgm:spPr/>
      <dgm:t>
        <a:bodyPr/>
        <a:lstStyle/>
        <a:p>
          <a:endParaRPr lang="en-US"/>
        </a:p>
      </dgm:t>
    </dgm:pt>
    <dgm:pt modelId="{45C98729-74C2-4F43-A46C-7E931B0B3C21}" type="sibTrans" cxnId="{D7C1D4DF-8F1A-4EEE-A0E2-423E9E21E11A}">
      <dgm:prSet/>
      <dgm:spPr/>
      <dgm:t>
        <a:bodyPr/>
        <a:lstStyle/>
        <a:p>
          <a:endParaRPr lang="en-US"/>
        </a:p>
      </dgm:t>
    </dgm:pt>
    <dgm:pt modelId="{0EE5EC51-AEFC-4C7F-B037-6A4609EB742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</dgm:t>
    </dgm:pt>
    <dgm:pt modelId="{DD8D6D4F-27E8-4DAF-AD78-C39357509FFA}" type="parTrans" cxnId="{4D04A57F-E031-4156-AFB7-FD3DCAE3714A}">
      <dgm:prSet/>
      <dgm:spPr/>
      <dgm:t>
        <a:bodyPr/>
        <a:lstStyle/>
        <a:p>
          <a:endParaRPr lang="en-US"/>
        </a:p>
      </dgm:t>
    </dgm:pt>
    <dgm:pt modelId="{A13FE43D-2759-4DCA-B4B8-7602AAECDE37}" type="sibTrans" cxnId="{4D04A57F-E031-4156-AFB7-FD3DCAE3714A}">
      <dgm:prSet/>
      <dgm:spPr/>
      <dgm:t>
        <a:bodyPr/>
        <a:lstStyle/>
        <a:p>
          <a:endParaRPr lang="en-US"/>
        </a:p>
      </dgm:t>
    </dgm:pt>
    <dgm:pt modelId="{1E103432-6F8B-481D-A190-940BF5AF58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F807E85-34F3-4685-8060-3F93DC2D0BE8}" type="parTrans" cxnId="{9E858203-2B4E-4959-985A-8AB6A1E12B38}">
      <dgm:prSet/>
      <dgm:spPr/>
      <dgm:t>
        <a:bodyPr/>
        <a:lstStyle/>
        <a:p>
          <a:endParaRPr lang="en-US"/>
        </a:p>
      </dgm:t>
    </dgm:pt>
    <dgm:pt modelId="{C9229314-FFF9-4483-9DE2-2F5C56D50271}" type="sibTrans" cxnId="{9E858203-2B4E-4959-985A-8AB6A1E12B38}">
      <dgm:prSet/>
      <dgm:spPr/>
      <dgm:t>
        <a:bodyPr/>
        <a:lstStyle/>
        <a:p>
          <a:endParaRPr lang="en-US"/>
        </a:p>
      </dgm:t>
    </dgm:pt>
    <dgm:pt modelId="{A9CF7CD5-991C-498B-BBE4-ED313B1D08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gm:t>
    </dgm:pt>
    <dgm:pt modelId="{374CA764-5E76-461B-A747-347BBEA05F7D}" type="parTrans" cxnId="{1FD8AA4B-B45E-41BC-B40E-36C1923D843F}">
      <dgm:prSet/>
      <dgm:spPr/>
      <dgm:t>
        <a:bodyPr/>
        <a:lstStyle/>
        <a:p>
          <a:endParaRPr lang="en-US"/>
        </a:p>
      </dgm:t>
    </dgm:pt>
    <dgm:pt modelId="{04703F98-5FA4-4BB1-B242-C612610B825C}" type="sibTrans" cxnId="{1FD8AA4B-B45E-41BC-B40E-36C1923D843F}">
      <dgm:prSet/>
      <dgm:spPr/>
      <dgm:t>
        <a:bodyPr/>
        <a:lstStyle/>
        <a:p>
          <a:endParaRPr lang="en-US"/>
        </a:p>
      </dgm:t>
    </dgm:pt>
    <dgm:pt modelId="{EA79BA52-808D-4AF9-93F3-5AA8F92D86C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</dgm:t>
    </dgm:pt>
    <dgm:pt modelId="{5633EBC7-3352-449A-9B59-56C7EC9DE2DD}" type="parTrans" cxnId="{CDCDB721-5ADE-47FF-887E-3177C314BC93}">
      <dgm:prSet/>
      <dgm:spPr/>
      <dgm:t>
        <a:bodyPr/>
        <a:lstStyle/>
        <a:p>
          <a:endParaRPr lang="en-US"/>
        </a:p>
      </dgm:t>
    </dgm:pt>
    <dgm:pt modelId="{91EE1C40-4BD1-45B0-AAA0-6B725CFAB3EC}" type="sibTrans" cxnId="{CDCDB721-5ADE-47FF-887E-3177C314BC93}">
      <dgm:prSet/>
      <dgm:spPr/>
      <dgm:t>
        <a:bodyPr/>
        <a:lstStyle/>
        <a:p>
          <a:endParaRPr lang="en-US"/>
        </a:p>
      </dgm:t>
    </dgm:pt>
    <dgm:pt modelId="{9AC52762-21FD-4E38-9ACD-427F0F4FCE6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gm:t>
    </dgm:pt>
    <dgm:pt modelId="{0CF3E75E-8564-42DD-923A-F7CF1DC09F0B}" type="parTrans" cxnId="{22C2DAA3-93B3-4B42-9AD9-401352CA1A79}">
      <dgm:prSet/>
      <dgm:spPr/>
      <dgm:t>
        <a:bodyPr/>
        <a:lstStyle/>
        <a:p>
          <a:endParaRPr lang="en-US"/>
        </a:p>
      </dgm:t>
    </dgm:pt>
    <dgm:pt modelId="{E8A4A08B-1171-44CE-BD54-CFFC3B6B4F16}" type="sibTrans" cxnId="{22C2DAA3-93B3-4B42-9AD9-401352CA1A79}">
      <dgm:prSet/>
      <dgm:spPr/>
      <dgm:t>
        <a:bodyPr/>
        <a:lstStyle/>
        <a:p>
          <a:endParaRPr lang="en-US"/>
        </a:p>
      </dgm:t>
    </dgm:pt>
    <dgm:pt modelId="{D0926010-AD1D-42F4-B52D-1508DEF1310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gm:t>
    </dgm:pt>
    <dgm:pt modelId="{96950B4A-9D50-4C50-8979-E4A597F58686}" type="parTrans" cxnId="{62EC4759-2072-460C-8D8B-5607DFC64232}">
      <dgm:prSet/>
      <dgm:spPr/>
      <dgm:t>
        <a:bodyPr/>
        <a:lstStyle/>
        <a:p>
          <a:endParaRPr lang="en-US"/>
        </a:p>
      </dgm:t>
    </dgm:pt>
    <dgm:pt modelId="{14119731-6F4C-4F2F-8E6D-6B218F2734FB}" type="sibTrans" cxnId="{62EC4759-2072-460C-8D8B-5607DFC64232}">
      <dgm:prSet/>
      <dgm:spPr/>
      <dgm:t>
        <a:bodyPr/>
        <a:lstStyle/>
        <a:p>
          <a:endParaRPr lang="en-US"/>
        </a:p>
      </dgm:t>
    </dgm:pt>
    <dgm:pt modelId="{A1C16439-73F2-4C77-B8D7-FDBBB8C083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gm:t>
    </dgm:pt>
    <dgm:pt modelId="{81EE3C26-BD9F-4130-A7F2-2B546B882C88}" type="parTrans" cxnId="{07D9FD66-2574-41BF-8A8F-6CAF925033B8}">
      <dgm:prSet/>
      <dgm:spPr/>
      <dgm:t>
        <a:bodyPr/>
        <a:lstStyle/>
        <a:p>
          <a:endParaRPr lang="en-US"/>
        </a:p>
      </dgm:t>
    </dgm:pt>
    <dgm:pt modelId="{FA9B3A31-C9FA-4F98-8D99-7AD46285D335}" type="sibTrans" cxnId="{07D9FD66-2574-41BF-8A8F-6CAF925033B8}">
      <dgm:prSet/>
      <dgm:spPr/>
      <dgm:t>
        <a:bodyPr/>
        <a:lstStyle/>
        <a:p>
          <a:endParaRPr lang="en-US"/>
        </a:p>
      </dgm:t>
    </dgm:pt>
    <dgm:pt modelId="{EDA72A0D-0A7F-484F-9ED4-4ADBECFDD029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45858-AA58-4F99-AD69-E901E26F372F}" type="parTrans" cxnId="{992BFF85-DB36-4975-9633-874B7C8D8F8B}">
      <dgm:prSet/>
      <dgm:spPr/>
      <dgm:t>
        <a:bodyPr/>
        <a:lstStyle/>
        <a:p>
          <a:endParaRPr lang="en-US"/>
        </a:p>
      </dgm:t>
    </dgm:pt>
    <dgm:pt modelId="{659C2D89-3750-45C3-B8DB-D8FBE049EB66}" type="sibTrans" cxnId="{992BFF85-DB36-4975-9633-874B7C8D8F8B}">
      <dgm:prSet/>
      <dgm:spPr/>
      <dgm:t>
        <a:bodyPr/>
        <a:lstStyle/>
        <a:p>
          <a:endParaRPr lang="en-US"/>
        </a:p>
      </dgm:t>
    </dgm:pt>
    <dgm:pt modelId="{793B1E4A-F12E-4F2B-8BE6-AC4CA95E687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gm:t>
    </dgm:pt>
    <dgm:pt modelId="{C0B7AAB9-E8F9-4CAD-A178-69ABD2DAA781}" type="parTrans" cxnId="{1F96F3E8-A78E-4E4D-A109-E6E356398601}">
      <dgm:prSet/>
      <dgm:spPr/>
      <dgm:t>
        <a:bodyPr/>
        <a:lstStyle/>
        <a:p>
          <a:endParaRPr lang="en-US"/>
        </a:p>
      </dgm:t>
    </dgm:pt>
    <dgm:pt modelId="{3DDBFDDC-2FFE-45AE-ABE1-606B05FE0C2B}" type="sibTrans" cxnId="{1F96F3E8-A78E-4E4D-A109-E6E356398601}">
      <dgm:prSet/>
      <dgm:spPr/>
      <dgm:t>
        <a:bodyPr/>
        <a:lstStyle/>
        <a:p>
          <a:endParaRPr lang="en-US"/>
        </a:p>
      </dgm:t>
    </dgm:pt>
    <dgm:pt modelId="{919F3E1A-FFD7-4C92-91AA-47C7BC1ED784}" type="pres">
      <dgm:prSet presAssocID="{D8C07914-74F6-410C-B605-CC072004E6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0A3553-C50A-415A-B551-C2913B834B19}" type="pres">
      <dgm:prSet presAssocID="{6A71C4AE-9BFB-4971-BA11-8A385A9374FD}" presName="linNode" presStyleCnt="0"/>
      <dgm:spPr/>
    </dgm:pt>
    <dgm:pt modelId="{C718243A-5104-4EE6-A06A-A21DDB482CD7}" type="pres">
      <dgm:prSet presAssocID="{6A71C4AE-9BFB-4971-BA11-8A385A9374F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4710B-9DC8-4D47-B02C-F27AC00A8248}" type="pres">
      <dgm:prSet presAssocID="{6A71C4AE-9BFB-4971-BA11-8A385A9374F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B74DE-39D4-4512-98EC-F0C75CAFAF57}" type="pres">
      <dgm:prSet presAssocID="{45C98729-74C2-4F43-A46C-7E931B0B3C21}" presName="sp" presStyleCnt="0"/>
      <dgm:spPr/>
    </dgm:pt>
    <dgm:pt modelId="{04441A38-04D5-407C-BB0D-294835AE42EB}" type="pres">
      <dgm:prSet presAssocID="{A9CF7CD5-991C-498B-BBE4-ED313B1D08AD}" presName="linNode" presStyleCnt="0"/>
      <dgm:spPr/>
    </dgm:pt>
    <dgm:pt modelId="{3B63798B-8FC2-4259-B097-1FDE16AB0A80}" type="pres">
      <dgm:prSet presAssocID="{A9CF7CD5-991C-498B-BBE4-ED313B1D08A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BDB57-9EB6-40EE-A708-669B13413CF1}" type="pres">
      <dgm:prSet presAssocID="{A9CF7CD5-991C-498B-BBE4-ED313B1D08A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1BC25-89AA-469C-A4C4-93319481BDA8}" type="pres">
      <dgm:prSet presAssocID="{04703F98-5FA4-4BB1-B242-C612610B825C}" presName="sp" presStyleCnt="0"/>
      <dgm:spPr/>
    </dgm:pt>
    <dgm:pt modelId="{92C625D3-9C79-462B-9A7F-BF51D26E970D}" type="pres">
      <dgm:prSet presAssocID="{D0926010-AD1D-42F4-B52D-1508DEF13109}" presName="linNode" presStyleCnt="0"/>
      <dgm:spPr/>
    </dgm:pt>
    <dgm:pt modelId="{A729F93A-1E20-4C57-82D9-727C6864D5E2}" type="pres">
      <dgm:prSet presAssocID="{D0926010-AD1D-42F4-B52D-1508DEF1310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1431F-6C84-4BE9-BC60-ECFE316DC1EB}" type="pres">
      <dgm:prSet presAssocID="{D0926010-AD1D-42F4-B52D-1508DEF1310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C67E4-7A82-4F75-B0D0-92FC5FE06227}" type="pres">
      <dgm:prSet presAssocID="{14119731-6F4C-4F2F-8E6D-6B218F2734FB}" presName="sp" presStyleCnt="0"/>
      <dgm:spPr/>
    </dgm:pt>
    <dgm:pt modelId="{26522CAB-CCAD-429C-BEC1-86F84A0C1AEA}" type="pres">
      <dgm:prSet presAssocID="{EDA72A0D-0A7F-484F-9ED4-4ADBECFDD029}" presName="linNode" presStyleCnt="0"/>
      <dgm:spPr/>
    </dgm:pt>
    <dgm:pt modelId="{57A8060D-1775-4D25-9819-A97EB976E7C6}" type="pres">
      <dgm:prSet presAssocID="{EDA72A0D-0A7F-484F-9ED4-4ADBECFDD02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84C75-E134-4426-8205-3A81C66C029E}" type="pres">
      <dgm:prSet presAssocID="{EDA72A0D-0A7F-484F-9ED4-4ADBECFDD02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F9D5B0-92D8-47C7-8F15-B3BD7244695F}" type="presOf" srcId="{9AC52762-21FD-4E38-9ACD-427F0F4FCE6E}" destId="{D01BDB57-9EB6-40EE-A708-669B13413CF1}" srcOrd="0" destOrd="1" presId="urn:microsoft.com/office/officeart/2005/8/layout/vList5"/>
    <dgm:cxn modelId="{50E86941-CBD0-4C46-8737-4068F54EB6D5}" type="presOf" srcId="{1E103432-6F8B-481D-A190-940BF5AF58F3}" destId="{3244710B-9DC8-4D47-B02C-F27AC00A8248}" srcOrd="0" destOrd="1" presId="urn:microsoft.com/office/officeart/2005/8/layout/vList5"/>
    <dgm:cxn modelId="{9E858203-2B4E-4959-985A-8AB6A1E12B38}" srcId="{6A71C4AE-9BFB-4971-BA11-8A385A9374FD}" destId="{1E103432-6F8B-481D-A190-940BF5AF58F3}" srcOrd="1" destOrd="0" parTransId="{5F807E85-34F3-4685-8060-3F93DC2D0BE8}" sibTransId="{C9229314-FFF9-4483-9DE2-2F5C56D50271}"/>
    <dgm:cxn modelId="{C697CC11-6C3C-4B7A-8D3F-1B0256700FF3}" type="presOf" srcId="{A9CF7CD5-991C-498B-BBE4-ED313B1D08AD}" destId="{3B63798B-8FC2-4259-B097-1FDE16AB0A80}" srcOrd="0" destOrd="0" presId="urn:microsoft.com/office/officeart/2005/8/layout/vList5"/>
    <dgm:cxn modelId="{CEED4E00-1C56-4DCB-B460-938CFA95BF37}" type="presOf" srcId="{D0926010-AD1D-42F4-B52D-1508DEF13109}" destId="{A729F93A-1E20-4C57-82D9-727C6864D5E2}" srcOrd="0" destOrd="0" presId="urn:microsoft.com/office/officeart/2005/8/layout/vList5"/>
    <dgm:cxn modelId="{62EC4759-2072-460C-8D8B-5607DFC64232}" srcId="{D8C07914-74F6-410C-B605-CC072004E6F8}" destId="{D0926010-AD1D-42F4-B52D-1508DEF13109}" srcOrd="2" destOrd="0" parTransId="{96950B4A-9D50-4C50-8979-E4A597F58686}" sibTransId="{14119731-6F4C-4F2F-8E6D-6B218F2734FB}"/>
    <dgm:cxn modelId="{1F96F3E8-A78E-4E4D-A109-E6E356398601}" srcId="{EDA72A0D-0A7F-484F-9ED4-4ADBECFDD029}" destId="{793B1E4A-F12E-4F2B-8BE6-AC4CA95E6878}" srcOrd="0" destOrd="0" parTransId="{C0B7AAB9-E8F9-4CAD-A178-69ABD2DAA781}" sibTransId="{3DDBFDDC-2FFE-45AE-ABE1-606B05FE0C2B}"/>
    <dgm:cxn modelId="{C4DEC78B-8848-4B0E-B299-E89DB097538E}" type="presOf" srcId="{6A71C4AE-9BFB-4971-BA11-8A385A9374FD}" destId="{C718243A-5104-4EE6-A06A-A21DDB482CD7}" srcOrd="0" destOrd="0" presId="urn:microsoft.com/office/officeart/2005/8/layout/vList5"/>
    <dgm:cxn modelId="{E58FCB35-A515-4C04-8E91-C76FC14B658D}" type="presOf" srcId="{EDA72A0D-0A7F-484F-9ED4-4ADBECFDD029}" destId="{57A8060D-1775-4D25-9819-A97EB976E7C6}" srcOrd="0" destOrd="0" presId="urn:microsoft.com/office/officeart/2005/8/layout/vList5"/>
    <dgm:cxn modelId="{1FD8AA4B-B45E-41BC-B40E-36C1923D843F}" srcId="{D8C07914-74F6-410C-B605-CC072004E6F8}" destId="{A9CF7CD5-991C-498B-BBE4-ED313B1D08AD}" srcOrd="1" destOrd="0" parTransId="{374CA764-5E76-461B-A747-347BBEA05F7D}" sibTransId="{04703F98-5FA4-4BB1-B242-C612610B825C}"/>
    <dgm:cxn modelId="{992BFF85-DB36-4975-9633-874B7C8D8F8B}" srcId="{D8C07914-74F6-410C-B605-CC072004E6F8}" destId="{EDA72A0D-0A7F-484F-9ED4-4ADBECFDD029}" srcOrd="3" destOrd="0" parTransId="{C6345858-AA58-4F99-AD69-E901E26F372F}" sibTransId="{659C2D89-3750-45C3-B8DB-D8FBE049EB66}"/>
    <dgm:cxn modelId="{8739709F-F43D-4E4B-82E4-97CCDF2BDC6C}" type="presOf" srcId="{A1C16439-73F2-4C77-B8D7-FDBBB8C0836C}" destId="{9241431F-6C84-4BE9-BC60-ECFE316DC1EB}" srcOrd="0" destOrd="0" presId="urn:microsoft.com/office/officeart/2005/8/layout/vList5"/>
    <dgm:cxn modelId="{07D9FD66-2574-41BF-8A8F-6CAF925033B8}" srcId="{D0926010-AD1D-42F4-B52D-1508DEF13109}" destId="{A1C16439-73F2-4C77-B8D7-FDBBB8C0836C}" srcOrd="0" destOrd="0" parTransId="{81EE3C26-BD9F-4130-A7F2-2B546B882C88}" sibTransId="{FA9B3A31-C9FA-4F98-8D99-7AD46285D335}"/>
    <dgm:cxn modelId="{0C5DC3E1-E873-4428-B208-F1F4EC8564F4}" type="presOf" srcId="{D8C07914-74F6-410C-B605-CC072004E6F8}" destId="{919F3E1A-FFD7-4C92-91AA-47C7BC1ED784}" srcOrd="0" destOrd="0" presId="urn:microsoft.com/office/officeart/2005/8/layout/vList5"/>
    <dgm:cxn modelId="{D7C1D4DF-8F1A-4EEE-A0E2-423E9E21E11A}" srcId="{D8C07914-74F6-410C-B605-CC072004E6F8}" destId="{6A71C4AE-9BFB-4971-BA11-8A385A9374FD}" srcOrd="0" destOrd="0" parTransId="{9F6B5F73-C044-4FB9-BECE-94F3EB87FBFF}" sibTransId="{45C98729-74C2-4F43-A46C-7E931B0B3C21}"/>
    <dgm:cxn modelId="{F8FFD55A-616C-466B-A671-D3D09E02567D}" type="presOf" srcId="{EA79BA52-808D-4AF9-93F3-5AA8F92D86C5}" destId="{D01BDB57-9EB6-40EE-A708-669B13413CF1}" srcOrd="0" destOrd="0" presId="urn:microsoft.com/office/officeart/2005/8/layout/vList5"/>
    <dgm:cxn modelId="{DC976616-3854-4A2B-AAFE-1C65BBEEF810}" type="presOf" srcId="{0EE5EC51-AEFC-4C7F-B037-6A4609EB7423}" destId="{3244710B-9DC8-4D47-B02C-F27AC00A8248}" srcOrd="0" destOrd="0" presId="urn:microsoft.com/office/officeart/2005/8/layout/vList5"/>
    <dgm:cxn modelId="{CDCDB721-5ADE-47FF-887E-3177C314BC93}" srcId="{A9CF7CD5-991C-498B-BBE4-ED313B1D08AD}" destId="{EA79BA52-808D-4AF9-93F3-5AA8F92D86C5}" srcOrd="0" destOrd="0" parTransId="{5633EBC7-3352-449A-9B59-56C7EC9DE2DD}" sibTransId="{91EE1C40-4BD1-45B0-AAA0-6B725CFAB3EC}"/>
    <dgm:cxn modelId="{4D04A57F-E031-4156-AFB7-FD3DCAE3714A}" srcId="{6A71C4AE-9BFB-4971-BA11-8A385A9374FD}" destId="{0EE5EC51-AEFC-4C7F-B037-6A4609EB7423}" srcOrd="0" destOrd="0" parTransId="{DD8D6D4F-27E8-4DAF-AD78-C39357509FFA}" sibTransId="{A13FE43D-2759-4DCA-B4B8-7602AAECDE37}"/>
    <dgm:cxn modelId="{7D538AD1-12B3-48DB-964F-F576CECC8982}" type="presOf" srcId="{793B1E4A-F12E-4F2B-8BE6-AC4CA95E6878}" destId="{AAF84C75-E134-4426-8205-3A81C66C029E}" srcOrd="0" destOrd="0" presId="urn:microsoft.com/office/officeart/2005/8/layout/vList5"/>
    <dgm:cxn modelId="{22C2DAA3-93B3-4B42-9AD9-401352CA1A79}" srcId="{A9CF7CD5-991C-498B-BBE4-ED313B1D08AD}" destId="{9AC52762-21FD-4E38-9ACD-427F0F4FCE6E}" srcOrd="1" destOrd="0" parTransId="{0CF3E75E-8564-42DD-923A-F7CF1DC09F0B}" sibTransId="{E8A4A08B-1171-44CE-BD54-CFFC3B6B4F16}"/>
    <dgm:cxn modelId="{3DF70923-0970-426F-BA7E-78519C3C6C71}" type="presParOf" srcId="{919F3E1A-FFD7-4C92-91AA-47C7BC1ED784}" destId="{0B0A3553-C50A-415A-B551-C2913B834B19}" srcOrd="0" destOrd="0" presId="urn:microsoft.com/office/officeart/2005/8/layout/vList5"/>
    <dgm:cxn modelId="{B2E6388A-C7C6-4F98-BB0E-5FAF9AB4CF91}" type="presParOf" srcId="{0B0A3553-C50A-415A-B551-C2913B834B19}" destId="{C718243A-5104-4EE6-A06A-A21DDB482CD7}" srcOrd="0" destOrd="0" presId="urn:microsoft.com/office/officeart/2005/8/layout/vList5"/>
    <dgm:cxn modelId="{2FA4601F-90A9-4BE4-9F85-FE541281D601}" type="presParOf" srcId="{0B0A3553-C50A-415A-B551-C2913B834B19}" destId="{3244710B-9DC8-4D47-B02C-F27AC00A8248}" srcOrd="1" destOrd="0" presId="urn:microsoft.com/office/officeart/2005/8/layout/vList5"/>
    <dgm:cxn modelId="{60314D96-2E10-4D3A-9442-129FA6CDF1FA}" type="presParOf" srcId="{919F3E1A-FFD7-4C92-91AA-47C7BC1ED784}" destId="{21BB74DE-39D4-4512-98EC-F0C75CAFAF57}" srcOrd="1" destOrd="0" presId="urn:microsoft.com/office/officeart/2005/8/layout/vList5"/>
    <dgm:cxn modelId="{698B7450-2282-4657-8A5E-679D0E6D95F2}" type="presParOf" srcId="{919F3E1A-FFD7-4C92-91AA-47C7BC1ED784}" destId="{04441A38-04D5-407C-BB0D-294835AE42EB}" srcOrd="2" destOrd="0" presId="urn:microsoft.com/office/officeart/2005/8/layout/vList5"/>
    <dgm:cxn modelId="{B1E3DB8E-4B6F-4DE6-94B0-569F20355CC7}" type="presParOf" srcId="{04441A38-04D5-407C-BB0D-294835AE42EB}" destId="{3B63798B-8FC2-4259-B097-1FDE16AB0A80}" srcOrd="0" destOrd="0" presId="urn:microsoft.com/office/officeart/2005/8/layout/vList5"/>
    <dgm:cxn modelId="{70F4B517-429D-4A58-A1D1-5ADEA85A9EAA}" type="presParOf" srcId="{04441A38-04D5-407C-BB0D-294835AE42EB}" destId="{D01BDB57-9EB6-40EE-A708-669B13413CF1}" srcOrd="1" destOrd="0" presId="urn:microsoft.com/office/officeart/2005/8/layout/vList5"/>
    <dgm:cxn modelId="{87080848-3817-41DD-802E-B7E60A150D66}" type="presParOf" srcId="{919F3E1A-FFD7-4C92-91AA-47C7BC1ED784}" destId="{B911BC25-89AA-469C-A4C4-93319481BDA8}" srcOrd="3" destOrd="0" presId="urn:microsoft.com/office/officeart/2005/8/layout/vList5"/>
    <dgm:cxn modelId="{A820B98C-F683-4DD9-A93C-1293C4E6E295}" type="presParOf" srcId="{919F3E1A-FFD7-4C92-91AA-47C7BC1ED784}" destId="{92C625D3-9C79-462B-9A7F-BF51D26E970D}" srcOrd="4" destOrd="0" presId="urn:microsoft.com/office/officeart/2005/8/layout/vList5"/>
    <dgm:cxn modelId="{1D2C7043-6FB5-46F3-B119-C5BAACC38C78}" type="presParOf" srcId="{92C625D3-9C79-462B-9A7F-BF51D26E970D}" destId="{A729F93A-1E20-4C57-82D9-727C6864D5E2}" srcOrd="0" destOrd="0" presId="urn:microsoft.com/office/officeart/2005/8/layout/vList5"/>
    <dgm:cxn modelId="{780A8C25-AAA8-4C4B-AC16-2F47B147D1DF}" type="presParOf" srcId="{92C625D3-9C79-462B-9A7F-BF51D26E970D}" destId="{9241431F-6C84-4BE9-BC60-ECFE316DC1EB}" srcOrd="1" destOrd="0" presId="urn:microsoft.com/office/officeart/2005/8/layout/vList5"/>
    <dgm:cxn modelId="{1C3FFA65-DC91-4BA0-8588-566E24A8A736}" type="presParOf" srcId="{919F3E1A-FFD7-4C92-91AA-47C7BC1ED784}" destId="{85AC67E4-7A82-4F75-B0D0-92FC5FE06227}" srcOrd="5" destOrd="0" presId="urn:microsoft.com/office/officeart/2005/8/layout/vList5"/>
    <dgm:cxn modelId="{0CB26FAB-08E7-463F-8408-A5A25C2A3201}" type="presParOf" srcId="{919F3E1A-FFD7-4C92-91AA-47C7BC1ED784}" destId="{26522CAB-CCAD-429C-BEC1-86F84A0C1AEA}" srcOrd="6" destOrd="0" presId="urn:microsoft.com/office/officeart/2005/8/layout/vList5"/>
    <dgm:cxn modelId="{137C78E1-C168-400C-9DB7-E9D168C379E6}" type="presParOf" srcId="{26522CAB-CCAD-429C-BEC1-86F84A0C1AEA}" destId="{57A8060D-1775-4D25-9819-A97EB976E7C6}" srcOrd="0" destOrd="0" presId="urn:microsoft.com/office/officeart/2005/8/layout/vList5"/>
    <dgm:cxn modelId="{DAC50B1F-823F-415C-966E-0BD5FCF31B88}" type="presParOf" srcId="{26522CAB-CCAD-429C-BEC1-86F84A0C1AEA}" destId="{AAF84C75-E134-4426-8205-3A81C66C02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72CD3-78BA-48FB-A72C-F3CD6F9136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F4589-3A68-4A72-BA78-75062631AE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gm:t>
    </dgm:pt>
    <dgm:pt modelId="{4DA3FFF6-26B3-4B49-BF27-B8F0BEDFB9D4}" type="parTrans" cxnId="{6457B77E-2C94-4782-A6F2-84FB434C0321}">
      <dgm:prSet/>
      <dgm:spPr/>
      <dgm:t>
        <a:bodyPr/>
        <a:lstStyle/>
        <a:p>
          <a:endParaRPr lang="en-US"/>
        </a:p>
      </dgm:t>
    </dgm:pt>
    <dgm:pt modelId="{836823C6-DEB0-4DDF-9E23-3747BDB3FFAC}" type="sibTrans" cxnId="{6457B77E-2C94-4782-A6F2-84FB434C0321}">
      <dgm:prSet/>
      <dgm:spPr/>
      <dgm:t>
        <a:bodyPr/>
        <a:lstStyle/>
        <a:p>
          <a:endParaRPr lang="en-US"/>
        </a:p>
      </dgm:t>
    </dgm:pt>
    <dgm:pt modelId="{00BEE34D-1393-484A-AABD-7DED67B6A813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</dgm:t>
    </dgm:pt>
    <dgm:pt modelId="{7FBDFC51-03F0-4FAC-A616-349898734ED8}" type="parTrans" cxnId="{EE770F3A-6AA1-4994-AA38-CFC9CCADEFE9}">
      <dgm:prSet/>
      <dgm:spPr/>
      <dgm:t>
        <a:bodyPr/>
        <a:lstStyle/>
        <a:p>
          <a:endParaRPr lang="en-US"/>
        </a:p>
      </dgm:t>
    </dgm:pt>
    <dgm:pt modelId="{4520C870-AA56-47F5-BF44-BA44FD4D07EF}" type="sibTrans" cxnId="{EE770F3A-6AA1-4994-AA38-CFC9CCADEFE9}">
      <dgm:prSet/>
      <dgm:spPr/>
      <dgm:t>
        <a:bodyPr/>
        <a:lstStyle/>
        <a:p>
          <a:endParaRPr lang="en-US"/>
        </a:p>
      </dgm:t>
    </dgm:pt>
    <dgm:pt modelId="{F644D3B7-CB53-46B4-AD7C-41D519CC31E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</dgm:t>
    </dgm:pt>
    <dgm:pt modelId="{55503C09-5A36-41FC-820C-51C34434D3AC}" type="parTrans" cxnId="{2B0CDB1A-3A5B-41A3-9421-410A33DEA250}">
      <dgm:prSet/>
      <dgm:spPr/>
      <dgm:t>
        <a:bodyPr/>
        <a:lstStyle/>
        <a:p>
          <a:endParaRPr lang="en-US"/>
        </a:p>
      </dgm:t>
    </dgm:pt>
    <dgm:pt modelId="{B21F04C2-30AC-495E-A9F2-48FEE8254218}" type="sibTrans" cxnId="{2B0CDB1A-3A5B-41A3-9421-410A33DEA250}">
      <dgm:prSet/>
      <dgm:spPr/>
      <dgm:t>
        <a:bodyPr/>
        <a:lstStyle/>
        <a:p>
          <a:endParaRPr lang="en-US"/>
        </a:p>
      </dgm:t>
    </dgm:pt>
    <dgm:pt modelId="{1BD736AC-B712-43F9-84E0-D1704492BC8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gm:t>
    </dgm:pt>
    <dgm:pt modelId="{7BD79E9A-AB0C-425B-AC99-3D752AABA1B2}" type="parTrans" cxnId="{36F297BF-3C17-4758-A038-BF8CDDD1BA2A}">
      <dgm:prSet/>
      <dgm:spPr/>
      <dgm:t>
        <a:bodyPr/>
        <a:lstStyle/>
        <a:p>
          <a:endParaRPr lang="en-US"/>
        </a:p>
      </dgm:t>
    </dgm:pt>
    <dgm:pt modelId="{AD32D813-27C8-4DFC-962E-3DB286013D7E}" type="sibTrans" cxnId="{36F297BF-3C17-4758-A038-BF8CDDD1BA2A}">
      <dgm:prSet/>
      <dgm:spPr/>
      <dgm:t>
        <a:bodyPr/>
        <a:lstStyle/>
        <a:p>
          <a:endParaRPr lang="en-US"/>
        </a:p>
      </dgm:t>
    </dgm:pt>
    <dgm:pt modelId="{57986680-9E81-4DFA-86C3-B7F5F7BB842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gm:t>
    </dgm:pt>
    <dgm:pt modelId="{8F55C6E0-EB3B-4AE4-9232-B1EF3238EBE8}" type="parTrans" cxnId="{638E9F29-8658-459C-8930-0FCDFD61E816}">
      <dgm:prSet/>
      <dgm:spPr/>
      <dgm:t>
        <a:bodyPr/>
        <a:lstStyle/>
        <a:p>
          <a:endParaRPr lang="en-US"/>
        </a:p>
      </dgm:t>
    </dgm:pt>
    <dgm:pt modelId="{010C3438-E87C-4B10-A8E3-94545FE30182}" type="sibTrans" cxnId="{638E9F29-8658-459C-8930-0FCDFD61E816}">
      <dgm:prSet/>
      <dgm:spPr/>
      <dgm:t>
        <a:bodyPr/>
        <a:lstStyle/>
        <a:p>
          <a:endParaRPr lang="en-US"/>
        </a:p>
      </dgm:t>
    </dgm:pt>
    <dgm:pt modelId="{20548878-B69C-4253-B781-DB4ED174898F}" type="pres">
      <dgm:prSet presAssocID="{D3772CD3-78BA-48FB-A72C-F3CD6F9136F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8AF87-AA62-4D1A-92CB-ED759C5F0F0B}" type="pres">
      <dgm:prSet presAssocID="{F51F4589-3A68-4A72-BA78-75062631AECE}" presName="compNode" presStyleCnt="0"/>
      <dgm:spPr/>
    </dgm:pt>
    <dgm:pt modelId="{2D9701EC-626C-4BDA-BABD-34555DCE3883}" type="pres">
      <dgm:prSet presAssocID="{F51F4589-3A68-4A72-BA78-75062631AECE}" presName="bgRect" presStyleLbl="bgShp" presStyleIdx="0" presStyleCnt="2"/>
      <dgm:spPr/>
    </dgm:pt>
    <dgm:pt modelId="{8ABE62B5-C321-449E-90F9-38EF6B9A1FCF}" type="pres">
      <dgm:prSet presAssocID="{F51F4589-3A68-4A72-BA78-75062631AE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"/>
        </a:ext>
      </dgm:extLst>
    </dgm:pt>
    <dgm:pt modelId="{03C9C3D3-401D-4627-8A96-AAEF8BF1E4C8}" type="pres">
      <dgm:prSet presAssocID="{F51F4589-3A68-4A72-BA78-75062631AECE}" presName="spaceRect" presStyleCnt="0"/>
      <dgm:spPr/>
    </dgm:pt>
    <dgm:pt modelId="{A1D5A3E9-821E-4937-B47A-CCC0BC082E85}" type="pres">
      <dgm:prSet presAssocID="{F51F4589-3A68-4A72-BA78-75062631AEC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290E6A-2512-4B5D-995B-8C244D7FE7AC}" type="pres">
      <dgm:prSet presAssocID="{F51F4589-3A68-4A72-BA78-75062631AECE}" presName="desTx" presStyleLbl="revTx" presStyleIdx="1" presStyleCnt="3">
        <dgm:presLayoutVars/>
      </dgm:prSet>
      <dgm:spPr/>
      <dgm:t>
        <a:bodyPr/>
        <a:lstStyle/>
        <a:p>
          <a:endParaRPr lang="en-US"/>
        </a:p>
      </dgm:t>
    </dgm:pt>
    <dgm:pt modelId="{AFD13748-24A8-4D20-BF77-82E5A594EE1A}" type="pres">
      <dgm:prSet presAssocID="{836823C6-DEB0-4DDF-9E23-3747BDB3FFAC}" presName="sibTrans" presStyleCnt="0"/>
      <dgm:spPr/>
    </dgm:pt>
    <dgm:pt modelId="{10F67665-6701-4C24-AA8D-29C2E50E5431}" type="pres">
      <dgm:prSet presAssocID="{57986680-9E81-4DFA-86C3-B7F5F7BB842B}" presName="compNode" presStyleCnt="0"/>
      <dgm:spPr/>
    </dgm:pt>
    <dgm:pt modelId="{C4FC8ADA-7307-4EA6-9863-000AC4823200}" type="pres">
      <dgm:prSet presAssocID="{57986680-9E81-4DFA-86C3-B7F5F7BB842B}" presName="bgRect" presStyleLbl="bgShp" presStyleIdx="1" presStyleCnt="2"/>
      <dgm:spPr/>
    </dgm:pt>
    <dgm:pt modelId="{389E7479-C087-4BAA-8760-47EEBAA10FE7}" type="pres">
      <dgm:prSet presAssocID="{57986680-9E81-4DFA-86C3-B7F5F7BB84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5FFC42-24D7-4EA9-83E6-A658013A173E}" type="pres">
      <dgm:prSet presAssocID="{57986680-9E81-4DFA-86C3-B7F5F7BB842B}" presName="spaceRect" presStyleCnt="0"/>
      <dgm:spPr/>
    </dgm:pt>
    <dgm:pt modelId="{BE02BEF0-5983-4C1B-A472-5E0A2E04FBCC}" type="pres">
      <dgm:prSet presAssocID="{57986680-9E81-4DFA-86C3-B7F5F7BB842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297BF-3C17-4758-A038-BF8CDDD1BA2A}" srcId="{F51F4589-3A68-4A72-BA78-75062631AECE}" destId="{1BD736AC-B712-43F9-84E0-D1704492BC85}" srcOrd="2" destOrd="0" parTransId="{7BD79E9A-AB0C-425B-AC99-3D752AABA1B2}" sibTransId="{AD32D813-27C8-4DFC-962E-3DB286013D7E}"/>
    <dgm:cxn modelId="{638E9F29-8658-459C-8930-0FCDFD61E816}" srcId="{D3772CD3-78BA-48FB-A72C-F3CD6F9136F9}" destId="{57986680-9E81-4DFA-86C3-B7F5F7BB842B}" srcOrd="1" destOrd="0" parTransId="{8F55C6E0-EB3B-4AE4-9232-B1EF3238EBE8}" sibTransId="{010C3438-E87C-4B10-A8E3-94545FE30182}"/>
    <dgm:cxn modelId="{2B0CDB1A-3A5B-41A3-9421-410A33DEA250}" srcId="{F51F4589-3A68-4A72-BA78-75062631AECE}" destId="{F644D3B7-CB53-46B4-AD7C-41D519CC31EE}" srcOrd="1" destOrd="0" parTransId="{55503C09-5A36-41FC-820C-51C34434D3AC}" sibTransId="{B21F04C2-30AC-495E-A9F2-48FEE8254218}"/>
    <dgm:cxn modelId="{255A5E51-BE67-4BE8-A47C-4D955FE8E58F}" type="presOf" srcId="{1BD736AC-B712-43F9-84E0-D1704492BC85}" destId="{C5290E6A-2512-4B5D-995B-8C244D7FE7AC}" srcOrd="0" destOrd="2" presId="urn:microsoft.com/office/officeart/2018/2/layout/IconVerticalSolidList"/>
    <dgm:cxn modelId="{B69F78D6-E100-47DA-B809-0E88FF351829}" type="presOf" srcId="{F51F4589-3A68-4A72-BA78-75062631AECE}" destId="{A1D5A3E9-821E-4937-B47A-CCC0BC082E85}" srcOrd="0" destOrd="0" presId="urn:microsoft.com/office/officeart/2018/2/layout/IconVerticalSolidList"/>
    <dgm:cxn modelId="{AEC94751-E767-46CB-ABD4-EAB72D09ADF6}" type="presOf" srcId="{00BEE34D-1393-484A-AABD-7DED67B6A813}" destId="{C5290E6A-2512-4B5D-995B-8C244D7FE7AC}" srcOrd="0" destOrd="0" presId="urn:microsoft.com/office/officeart/2018/2/layout/IconVerticalSolidList"/>
    <dgm:cxn modelId="{C3B6CC75-63AD-44DB-A348-B7E913CF12F2}" type="presOf" srcId="{F644D3B7-CB53-46B4-AD7C-41D519CC31EE}" destId="{C5290E6A-2512-4B5D-995B-8C244D7FE7AC}" srcOrd="0" destOrd="1" presId="urn:microsoft.com/office/officeart/2018/2/layout/IconVerticalSolidList"/>
    <dgm:cxn modelId="{2ABF2B94-2DCD-4488-923D-F29465E22993}" type="presOf" srcId="{57986680-9E81-4DFA-86C3-B7F5F7BB842B}" destId="{BE02BEF0-5983-4C1B-A472-5E0A2E04FBCC}" srcOrd="0" destOrd="0" presId="urn:microsoft.com/office/officeart/2018/2/layout/IconVerticalSolidList"/>
    <dgm:cxn modelId="{EE770F3A-6AA1-4994-AA38-CFC9CCADEFE9}" srcId="{F51F4589-3A68-4A72-BA78-75062631AECE}" destId="{00BEE34D-1393-484A-AABD-7DED67B6A813}" srcOrd="0" destOrd="0" parTransId="{7FBDFC51-03F0-4FAC-A616-349898734ED8}" sibTransId="{4520C870-AA56-47F5-BF44-BA44FD4D07EF}"/>
    <dgm:cxn modelId="{6457B77E-2C94-4782-A6F2-84FB434C0321}" srcId="{D3772CD3-78BA-48FB-A72C-F3CD6F9136F9}" destId="{F51F4589-3A68-4A72-BA78-75062631AECE}" srcOrd="0" destOrd="0" parTransId="{4DA3FFF6-26B3-4B49-BF27-B8F0BEDFB9D4}" sibTransId="{836823C6-DEB0-4DDF-9E23-3747BDB3FFAC}"/>
    <dgm:cxn modelId="{450B42E8-94D3-490F-918C-FA3993A6EF93}" type="presOf" srcId="{D3772CD3-78BA-48FB-A72C-F3CD6F9136F9}" destId="{20548878-B69C-4253-B781-DB4ED174898F}" srcOrd="0" destOrd="0" presId="urn:microsoft.com/office/officeart/2018/2/layout/IconVerticalSolidList"/>
    <dgm:cxn modelId="{66277675-6FD6-4955-9D3F-71238BEA433F}" type="presParOf" srcId="{20548878-B69C-4253-B781-DB4ED174898F}" destId="{7A48AF87-AA62-4D1A-92CB-ED759C5F0F0B}" srcOrd="0" destOrd="0" presId="urn:microsoft.com/office/officeart/2018/2/layout/IconVerticalSolidList"/>
    <dgm:cxn modelId="{7CEEEFD3-D5EF-4480-8DF2-7703333E62B1}" type="presParOf" srcId="{7A48AF87-AA62-4D1A-92CB-ED759C5F0F0B}" destId="{2D9701EC-626C-4BDA-BABD-34555DCE3883}" srcOrd="0" destOrd="0" presId="urn:microsoft.com/office/officeart/2018/2/layout/IconVerticalSolidList"/>
    <dgm:cxn modelId="{A6AF92C8-9357-4560-A8F7-3DF6201D7F26}" type="presParOf" srcId="{7A48AF87-AA62-4D1A-92CB-ED759C5F0F0B}" destId="{8ABE62B5-C321-449E-90F9-38EF6B9A1FCF}" srcOrd="1" destOrd="0" presId="urn:microsoft.com/office/officeart/2018/2/layout/IconVerticalSolidList"/>
    <dgm:cxn modelId="{B9DB176E-512D-4891-AFA6-E1192079E8BD}" type="presParOf" srcId="{7A48AF87-AA62-4D1A-92CB-ED759C5F0F0B}" destId="{03C9C3D3-401D-4627-8A96-AAEF8BF1E4C8}" srcOrd="2" destOrd="0" presId="urn:microsoft.com/office/officeart/2018/2/layout/IconVerticalSolidList"/>
    <dgm:cxn modelId="{B9E63E72-C52B-432A-B836-2510CF094856}" type="presParOf" srcId="{7A48AF87-AA62-4D1A-92CB-ED759C5F0F0B}" destId="{A1D5A3E9-821E-4937-B47A-CCC0BC082E85}" srcOrd="3" destOrd="0" presId="urn:microsoft.com/office/officeart/2018/2/layout/IconVerticalSolidList"/>
    <dgm:cxn modelId="{AD1B6912-C14F-4E7A-8C91-00D8F45533B7}" type="presParOf" srcId="{7A48AF87-AA62-4D1A-92CB-ED759C5F0F0B}" destId="{C5290E6A-2512-4B5D-995B-8C244D7FE7AC}" srcOrd="4" destOrd="0" presId="urn:microsoft.com/office/officeart/2018/2/layout/IconVerticalSolidList"/>
    <dgm:cxn modelId="{E8433EB7-EAD9-4D5B-AA39-42F327B6E7E1}" type="presParOf" srcId="{20548878-B69C-4253-B781-DB4ED174898F}" destId="{AFD13748-24A8-4D20-BF77-82E5A594EE1A}" srcOrd="1" destOrd="0" presId="urn:microsoft.com/office/officeart/2018/2/layout/IconVerticalSolidList"/>
    <dgm:cxn modelId="{575A9E04-D5EA-42CF-9D73-F690F11467DA}" type="presParOf" srcId="{20548878-B69C-4253-B781-DB4ED174898F}" destId="{10F67665-6701-4C24-AA8D-29C2E50E5431}" srcOrd="2" destOrd="0" presId="urn:microsoft.com/office/officeart/2018/2/layout/IconVerticalSolidList"/>
    <dgm:cxn modelId="{107D3783-0897-498F-BDD3-7F4B7518CF30}" type="presParOf" srcId="{10F67665-6701-4C24-AA8D-29C2E50E5431}" destId="{C4FC8ADA-7307-4EA6-9863-000AC4823200}" srcOrd="0" destOrd="0" presId="urn:microsoft.com/office/officeart/2018/2/layout/IconVerticalSolidList"/>
    <dgm:cxn modelId="{83C50602-D9D6-4E46-B547-7B9424D68446}" type="presParOf" srcId="{10F67665-6701-4C24-AA8D-29C2E50E5431}" destId="{389E7479-C087-4BAA-8760-47EEBAA10FE7}" srcOrd="1" destOrd="0" presId="urn:microsoft.com/office/officeart/2018/2/layout/IconVerticalSolidList"/>
    <dgm:cxn modelId="{63088DF2-6558-4312-990B-0F8DE3114362}" type="presParOf" srcId="{10F67665-6701-4C24-AA8D-29C2E50E5431}" destId="{5F5FFC42-24D7-4EA9-83E6-A658013A173E}" srcOrd="2" destOrd="0" presId="urn:microsoft.com/office/officeart/2018/2/layout/IconVerticalSolidList"/>
    <dgm:cxn modelId="{8ACBBA9F-3601-45C2-A436-386836490802}" type="presParOf" srcId="{10F67665-6701-4C24-AA8D-29C2E50E5431}" destId="{BE02BEF0-5983-4C1B-A472-5E0A2E04FB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48BFE1-29D1-4FF4-9AF7-2067E8262D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66B3-5179-47F2-BE02-F0C13E9C934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gm:t>
    </dgm:pt>
    <dgm:pt modelId="{BE642E35-5EA6-4A14-8EFF-024DE397E5A0}" type="parTrans" cxnId="{E5736700-B1EC-4B15-959B-EDD5393A1498}">
      <dgm:prSet/>
      <dgm:spPr/>
      <dgm:t>
        <a:bodyPr/>
        <a:lstStyle/>
        <a:p>
          <a:endParaRPr lang="en-US"/>
        </a:p>
      </dgm:t>
    </dgm:pt>
    <dgm:pt modelId="{88E36796-F2AE-4166-8B95-45132FCCBD6A}" type="sibTrans" cxnId="{E5736700-B1EC-4B15-959B-EDD5393A1498}">
      <dgm:prSet/>
      <dgm:spPr/>
      <dgm:t>
        <a:bodyPr/>
        <a:lstStyle/>
        <a:p>
          <a:endParaRPr lang="en-US"/>
        </a:p>
      </dgm:t>
    </dgm:pt>
    <dgm:pt modelId="{B7DFB0C1-8EB9-4DA7-B693-90394FCF41F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gm:t>
    </dgm:pt>
    <dgm:pt modelId="{A2EAA536-DBA9-4036-B27F-61FE7F6F939B}" type="parTrans" cxnId="{550BF4AF-9C13-44ED-9551-09BEEDA9EAF4}">
      <dgm:prSet/>
      <dgm:spPr/>
      <dgm:t>
        <a:bodyPr/>
        <a:lstStyle/>
        <a:p>
          <a:endParaRPr lang="en-US"/>
        </a:p>
      </dgm:t>
    </dgm:pt>
    <dgm:pt modelId="{63DE6BDB-95EB-4629-9372-EEE3C7E07EB1}" type="sibTrans" cxnId="{550BF4AF-9C13-44ED-9551-09BEEDA9EAF4}">
      <dgm:prSet/>
      <dgm:spPr/>
      <dgm:t>
        <a:bodyPr/>
        <a:lstStyle/>
        <a:p>
          <a:endParaRPr lang="en-US"/>
        </a:p>
      </dgm:t>
    </dgm:pt>
    <dgm:pt modelId="{A15899B2-9834-45F4-96B6-2D861EE934C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hivex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206989-7F12-4571-A955-B3A402093372}" type="parTrans" cxnId="{AD7A8970-8DA8-44ED-8C39-E28C91EC72CA}">
      <dgm:prSet/>
      <dgm:spPr/>
      <dgm:t>
        <a:bodyPr/>
        <a:lstStyle/>
        <a:p>
          <a:endParaRPr lang="en-US"/>
        </a:p>
      </dgm:t>
    </dgm:pt>
    <dgm:pt modelId="{94A1110E-9C47-45B2-B6ED-BC526DF025E8}" type="sibTrans" cxnId="{AD7A8970-8DA8-44ED-8C39-E28C91EC72CA}">
      <dgm:prSet/>
      <dgm:spPr/>
      <dgm:t>
        <a:bodyPr/>
        <a:lstStyle/>
        <a:p>
          <a:endParaRPr lang="en-US"/>
        </a:p>
      </dgm:t>
    </dgm:pt>
    <dgm:pt modelId="{4EBEE839-053A-4843-B682-6331356630C2}" type="pres">
      <dgm:prSet presAssocID="{3C48BFE1-29D1-4FF4-9AF7-2067E8262D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807977-DEF1-4B63-B399-FCA64384C64D}" type="pres">
      <dgm:prSet presAssocID="{F0FA66B3-5179-47F2-BE02-F0C13E9C9348}" presName="compNode" presStyleCnt="0"/>
      <dgm:spPr/>
    </dgm:pt>
    <dgm:pt modelId="{116277CC-387F-4D9C-9F64-A554F1C47540}" type="pres">
      <dgm:prSet presAssocID="{F0FA66B3-5179-47F2-BE02-F0C13E9C93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538A10-60CB-46C6-ABAA-FFDA2CCBA9F6}" type="pres">
      <dgm:prSet presAssocID="{F0FA66B3-5179-47F2-BE02-F0C13E9C9348}" presName="spaceRect" presStyleCnt="0"/>
      <dgm:spPr/>
    </dgm:pt>
    <dgm:pt modelId="{CEC86C98-6D66-4091-B6A4-1AA81C86F3AE}" type="pres">
      <dgm:prSet presAssocID="{F0FA66B3-5179-47F2-BE02-F0C13E9C934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62834B1-389B-4B20-8AB0-2ED9943AC30B}" type="pres">
      <dgm:prSet presAssocID="{88E36796-F2AE-4166-8B95-45132FCCBD6A}" presName="sibTrans" presStyleCnt="0"/>
      <dgm:spPr/>
    </dgm:pt>
    <dgm:pt modelId="{69A04CC6-9341-4F8D-9E29-99EEF57846BB}" type="pres">
      <dgm:prSet presAssocID="{B7DFB0C1-8EB9-4DA7-B693-90394FCF41FD}" presName="compNode" presStyleCnt="0"/>
      <dgm:spPr/>
    </dgm:pt>
    <dgm:pt modelId="{61FB0BF2-18C3-42B4-A6CC-CC49D876DED5}" type="pres">
      <dgm:prSet presAssocID="{B7DFB0C1-8EB9-4DA7-B693-90394FCF41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5998776-0EE7-4362-ABD8-9BE6CA982E7D}" type="pres">
      <dgm:prSet presAssocID="{B7DFB0C1-8EB9-4DA7-B693-90394FCF41FD}" presName="spaceRect" presStyleCnt="0"/>
      <dgm:spPr/>
    </dgm:pt>
    <dgm:pt modelId="{064473E6-5070-4761-8F62-477044F1F13A}" type="pres">
      <dgm:prSet presAssocID="{B7DFB0C1-8EB9-4DA7-B693-90394FCF41FD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8F01490-78C0-4049-BC4B-9A7299BAF51F}" type="pres">
      <dgm:prSet presAssocID="{63DE6BDB-95EB-4629-9372-EEE3C7E07EB1}" presName="sibTrans" presStyleCnt="0"/>
      <dgm:spPr/>
    </dgm:pt>
    <dgm:pt modelId="{DB7398E7-5F20-400E-83BB-0FEE2C9A8D23}" type="pres">
      <dgm:prSet presAssocID="{A15899B2-9834-45F4-96B6-2D861EE934C0}" presName="compNode" presStyleCnt="0"/>
      <dgm:spPr/>
    </dgm:pt>
    <dgm:pt modelId="{7B266BB1-A697-45D6-85C9-DC7B10605BE5}" type="pres">
      <dgm:prSet presAssocID="{A15899B2-9834-45F4-96B6-2D861EE93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A028CD-D073-4DC4-B18A-C70CEDAA2DF8}" type="pres">
      <dgm:prSet presAssocID="{A15899B2-9834-45F4-96B6-2D861EE934C0}" presName="spaceRect" presStyleCnt="0"/>
      <dgm:spPr/>
    </dgm:pt>
    <dgm:pt modelId="{8541CE60-6B04-4753-9019-5CA8AA993F5D}" type="pres">
      <dgm:prSet presAssocID="{A15899B2-9834-45F4-96B6-2D861EE934C0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736700-B1EC-4B15-959B-EDD5393A1498}" srcId="{3C48BFE1-29D1-4FF4-9AF7-2067E8262DF1}" destId="{F0FA66B3-5179-47F2-BE02-F0C13E9C9348}" srcOrd="0" destOrd="0" parTransId="{BE642E35-5EA6-4A14-8EFF-024DE397E5A0}" sibTransId="{88E36796-F2AE-4166-8B95-45132FCCBD6A}"/>
    <dgm:cxn modelId="{AD7A8970-8DA8-44ED-8C39-E28C91EC72CA}" srcId="{3C48BFE1-29D1-4FF4-9AF7-2067E8262DF1}" destId="{A15899B2-9834-45F4-96B6-2D861EE934C0}" srcOrd="2" destOrd="0" parTransId="{83206989-7F12-4571-A955-B3A402093372}" sibTransId="{94A1110E-9C47-45B2-B6ED-BC526DF025E8}"/>
    <dgm:cxn modelId="{C481FD21-C6AA-40EE-9AEE-6F94216A8B2C}" type="presOf" srcId="{B7DFB0C1-8EB9-4DA7-B693-90394FCF41FD}" destId="{064473E6-5070-4761-8F62-477044F1F13A}" srcOrd="0" destOrd="0" presId="urn:microsoft.com/office/officeart/2018/2/layout/IconLabelList"/>
    <dgm:cxn modelId="{614A91F5-ED25-4CD7-9A79-1020B3D8795E}" type="presOf" srcId="{3C48BFE1-29D1-4FF4-9AF7-2067E8262DF1}" destId="{4EBEE839-053A-4843-B682-6331356630C2}" srcOrd="0" destOrd="0" presId="urn:microsoft.com/office/officeart/2018/2/layout/IconLabelList"/>
    <dgm:cxn modelId="{7E914B62-CC8E-49B4-A855-577DD6455764}" type="presOf" srcId="{F0FA66B3-5179-47F2-BE02-F0C13E9C9348}" destId="{CEC86C98-6D66-4091-B6A4-1AA81C86F3AE}" srcOrd="0" destOrd="0" presId="urn:microsoft.com/office/officeart/2018/2/layout/IconLabelList"/>
    <dgm:cxn modelId="{6BC56406-1329-40C1-8862-2A5D22DA0348}" type="presOf" srcId="{A15899B2-9834-45F4-96B6-2D861EE934C0}" destId="{8541CE60-6B04-4753-9019-5CA8AA993F5D}" srcOrd="0" destOrd="0" presId="urn:microsoft.com/office/officeart/2018/2/layout/IconLabelList"/>
    <dgm:cxn modelId="{550BF4AF-9C13-44ED-9551-09BEEDA9EAF4}" srcId="{3C48BFE1-29D1-4FF4-9AF7-2067E8262DF1}" destId="{B7DFB0C1-8EB9-4DA7-B693-90394FCF41FD}" srcOrd="1" destOrd="0" parTransId="{A2EAA536-DBA9-4036-B27F-61FE7F6F939B}" sibTransId="{63DE6BDB-95EB-4629-9372-EEE3C7E07EB1}"/>
    <dgm:cxn modelId="{96993652-751A-4EE3-A66F-D4480E5A731C}" type="presParOf" srcId="{4EBEE839-053A-4843-B682-6331356630C2}" destId="{17807977-DEF1-4B63-B399-FCA64384C64D}" srcOrd="0" destOrd="0" presId="urn:microsoft.com/office/officeart/2018/2/layout/IconLabelList"/>
    <dgm:cxn modelId="{5E7FC88D-5A1B-445F-BC39-5FA3333C02A6}" type="presParOf" srcId="{17807977-DEF1-4B63-B399-FCA64384C64D}" destId="{116277CC-387F-4D9C-9F64-A554F1C47540}" srcOrd="0" destOrd="0" presId="urn:microsoft.com/office/officeart/2018/2/layout/IconLabelList"/>
    <dgm:cxn modelId="{83DDBAD6-1826-4D62-8872-CA8AB23A4188}" type="presParOf" srcId="{17807977-DEF1-4B63-B399-FCA64384C64D}" destId="{05538A10-60CB-46C6-ABAA-FFDA2CCBA9F6}" srcOrd="1" destOrd="0" presId="urn:microsoft.com/office/officeart/2018/2/layout/IconLabelList"/>
    <dgm:cxn modelId="{5E5154D7-D207-4441-B1CA-9ABE711492EF}" type="presParOf" srcId="{17807977-DEF1-4B63-B399-FCA64384C64D}" destId="{CEC86C98-6D66-4091-B6A4-1AA81C86F3AE}" srcOrd="2" destOrd="0" presId="urn:microsoft.com/office/officeart/2018/2/layout/IconLabelList"/>
    <dgm:cxn modelId="{844A237A-9367-49EE-8C2B-0B41F4A765C7}" type="presParOf" srcId="{4EBEE839-053A-4843-B682-6331356630C2}" destId="{F62834B1-389B-4B20-8AB0-2ED9943AC30B}" srcOrd="1" destOrd="0" presId="urn:microsoft.com/office/officeart/2018/2/layout/IconLabelList"/>
    <dgm:cxn modelId="{EA7ADE8D-F46E-48BE-AE03-A073B2A3737E}" type="presParOf" srcId="{4EBEE839-053A-4843-B682-6331356630C2}" destId="{69A04CC6-9341-4F8D-9E29-99EEF57846BB}" srcOrd="2" destOrd="0" presId="urn:microsoft.com/office/officeart/2018/2/layout/IconLabelList"/>
    <dgm:cxn modelId="{7E6E3394-6609-4411-85BD-211F08712390}" type="presParOf" srcId="{69A04CC6-9341-4F8D-9E29-99EEF57846BB}" destId="{61FB0BF2-18C3-42B4-A6CC-CC49D876DED5}" srcOrd="0" destOrd="0" presId="urn:microsoft.com/office/officeart/2018/2/layout/IconLabelList"/>
    <dgm:cxn modelId="{4482443F-08DA-4422-94D2-B9F7C977ADCD}" type="presParOf" srcId="{69A04CC6-9341-4F8D-9E29-99EEF57846BB}" destId="{35998776-0EE7-4362-ABD8-9BE6CA982E7D}" srcOrd="1" destOrd="0" presId="urn:microsoft.com/office/officeart/2018/2/layout/IconLabelList"/>
    <dgm:cxn modelId="{CCB73E5A-3DDF-44F6-9472-1D6A2378681F}" type="presParOf" srcId="{69A04CC6-9341-4F8D-9E29-99EEF57846BB}" destId="{064473E6-5070-4761-8F62-477044F1F13A}" srcOrd="2" destOrd="0" presId="urn:microsoft.com/office/officeart/2018/2/layout/IconLabelList"/>
    <dgm:cxn modelId="{586D6BB9-6A85-4096-B8D3-56D8088F4995}" type="presParOf" srcId="{4EBEE839-053A-4843-B682-6331356630C2}" destId="{88F01490-78C0-4049-BC4B-9A7299BAF51F}" srcOrd="3" destOrd="0" presId="urn:microsoft.com/office/officeart/2018/2/layout/IconLabelList"/>
    <dgm:cxn modelId="{B113C1DD-A3CB-4AC9-BE85-DD4B2D6D3DA9}" type="presParOf" srcId="{4EBEE839-053A-4843-B682-6331356630C2}" destId="{DB7398E7-5F20-400E-83BB-0FEE2C9A8D23}" srcOrd="4" destOrd="0" presId="urn:microsoft.com/office/officeart/2018/2/layout/IconLabelList"/>
    <dgm:cxn modelId="{6357BA21-5B7E-4AA6-9291-D5941A61F90E}" type="presParOf" srcId="{DB7398E7-5F20-400E-83BB-0FEE2C9A8D23}" destId="{7B266BB1-A697-45D6-85C9-DC7B10605BE5}" srcOrd="0" destOrd="0" presId="urn:microsoft.com/office/officeart/2018/2/layout/IconLabelList"/>
    <dgm:cxn modelId="{94C5A12D-C4FE-4A0E-B7E7-827FE5308DA2}" type="presParOf" srcId="{DB7398E7-5F20-400E-83BB-0FEE2C9A8D23}" destId="{5EA028CD-D073-4DC4-B18A-C70CEDAA2DF8}" srcOrd="1" destOrd="0" presId="urn:microsoft.com/office/officeart/2018/2/layout/IconLabelList"/>
    <dgm:cxn modelId="{0C7731CC-9CF4-473A-AE9B-A7C4AFE3C933}" type="presParOf" srcId="{DB7398E7-5F20-400E-83BB-0FEE2C9A8D23}" destId="{8541CE60-6B04-4753-9019-5CA8AA993F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6F0FF9-4A04-4C06-B703-4EA1FBD6AC7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899AB8-2B4D-4499-921A-28120C931E0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gm:t>
    </dgm:pt>
    <dgm:pt modelId="{97D131D0-D027-4F89-96DE-B5B37B9DC0CD}" type="parTrans" cxnId="{89620384-ECED-4CFB-9A6F-E701E87109DE}">
      <dgm:prSet/>
      <dgm:spPr/>
      <dgm:t>
        <a:bodyPr/>
        <a:lstStyle/>
        <a:p>
          <a:endParaRPr lang="en-US"/>
        </a:p>
      </dgm:t>
    </dgm:pt>
    <dgm:pt modelId="{0898F3FA-E444-4843-93A6-CBC5517F9E2C}" type="sibTrans" cxnId="{89620384-ECED-4CFB-9A6F-E701E87109DE}">
      <dgm:prSet/>
      <dgm:spPr/>
      <dgm:t>
        <a:bodyPr/>
        <a:lstStyle/>
        <a:p>
          <a:endParaRPr lang="en-US"/>
        </a:p>
      </dgm:t>
    </dgm:pt>
    <dgm:pt modelId="{65074B28-4E6C-4634-8CD3-F1094D3861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gm:t>
    </dgm:pt>
    <dgm:pt modelId="{DD128A8B-C368-4675-A46B-F2290B0DE7E3}" type="parTrans" cxnId="{E53980BF-76A0-4CD9-B4AB-1917435095A6}">
      <dgm:prSet/>
      <dgm:spPr/>
      <dgm:t>
        <a:bodyPr/>
        <a:lstStyle/>
        <a:p>
          <a:endParaRPr lang="en-US"/>
        </a:p>
      </dgm:t>
    </dgm:pt>
    <dgm:pt modelId="{13D89B3C-ABF2-412E-8195-954B5B018C5D}" type="sibTrans" cxnId="{E53980BF-76A0-4CD9-B4AB-1917435095A6}">
      <dgm:prSet/>
      <dgm:spPr/>
      <dgm:t>
        <a:bodyPr/>
        <a:lstStyle/>
        <a:p>
          <a:endParaRPr lang="en-US"/>
        </a:p>
      </dgm:t>
    </dgm:pt>
    <dgm:pt modelId="{A8E770B1-AE2A-44F9-8107-2F4C3C5B3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gm:t>
    </dgm:pt>
    <dgm:pt modelId="{E0D1BAC6-D84D-4BD5-9339-A226F3544834}" type="parTrans" cxnId="{18960A46-17B0-43D2-9BD7-68B590F36B97}">
      <dgm:prSet/>
      <dgm:spPr/>
      <dgm:t>
        <a:bodyPr/>
        <a:lstStyle/>
        <a:p>
          <a:endParaRPr lang="en-US"/>
        </a:p>
      </dgm:t>
    </dgm:pt>
    <dgm:pt modelId="{FA7A636B-921C-45B1-89F5-96E6EC59F6C5}" type="sibTrans" cxnId="{18960A46-17B0-43D2-9BD7-68B590F36B97}">
      <dgm:prSet/>
      <dgm:spPr/>
      <dgm:t>
        <a:bodyPr/>
        <a:lstStyle/>
        <a:p>
          <a:endParaRPr lang="en-US"/>
        </a:p>
      </dgm:t>
    </dgm:pt>
    <dgm:pt modelId="{459DC95E-0F56-4C9B-8F93-DDFECDFE30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is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familiar,fast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and extensible.</a:t>
          </a:r>
        </a:p>
      </dgm:t>
    </dgm:pt>
    <dgm:pt modelId="{CFA90011-A9B2-4DFC-B8C7-C13AD7654596}" type="parTrans" cxnId="{05F9FDDC-1FDD-4A8D-A993-85B63EF6C27B}">
      <dgm:prSet/>
      <dgm:spPr/>
      <dgm:t>
        <a:bodyPr/>
        <a:lstStyle/>
        <a:p>
          <a:endParaRPr lang="en-US"/>
        </a:p>
      </dgm:t>
    </dgm:pt>
    <dgm:pt modelId="{ECD5D64E-DB38-4983-AF4A-6811E4DE477C}" type="sibTrans" cxnId="{05F9FDDC-1FDD-4A8D-A993-85B63EF6C27B}">
      <dgm:prSet/>
      <dgm:spPr/>
      <dgm:t>
        <a:bodyPr/>
        <a:lstStyle/>
        <a:p>
          <a:endParaRPr lang="en-US"/>
        </a:p>
      </dgm:t>
    </dgm:pt>
    <dgm:pt modelId="{7C019D22-47D0-4FBD-AC74-E4FD8F41CFAC}" type="pres">
      <dgm:prSet presAssocID="{EC6F0FF9-4A04-4C06-B703-4EA1FBD6AC7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20303-E91D-4CB0-918D-2807CB17EB91}" type="pres">
      <dgm:prSet presAssocID="{EC6F0FF9-4A04-4C06-B703-4EA1FBD6AC7F}" presName="diamond" presStyleLbl="bgShp" presStyleIdx="0" presStyleCnt="1"/>
      <dgm:spPr/>
    </dgm:pt>
    <dgm:pt modelId="{E90ED178-C7C9-413A-A04F-80A9A9289780}" type="pres">
      <dgm:prSet presAssocID="{EC6F0FF9-4A04-4C06-B703-4EA1FBD6AC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0B988-F26C-442E-94B4-4100098DE1A1}" type="pres">
      <dgm:prSet presAssocID="{EC6F0FF9-4A04-4C06-B703-4EA1FBD6AC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2C940-25E3-4A87-A973-80FFC232E2BA}" type="pres">
      <dgm:prSet presAssocID="{EC6F0FF9-4A04-4C06-B703-4EA1FBD6AC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112F6-C9C8-4200-AE4D-FAA6F17363E0}" type="pres">
      <dgm:prSet presAssocID="{EC6F0FF9-4A04-4C06-B703-4EA1FBD6AC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20384-ECED-4CFB-9A6F-E701E87109DE}" srcId="{EC6F0FF9-4A04-4C06-B703-4EA1FBD6AC7F}" destId="{72899AB8-2B4D-4499-921A-28120C931E0C}" srcOrd="0" destOrd="0" parTransId="{97D131D0-D027-4F89-96DE-B5B37B9DC0CD}" sibTransId="{0898F3FA-E444-4843-93A6-CBC5517F9E2C}"/>
    <dgm:cxn modelId="{05F9FDDC-1FDD-4A8D-A993-85B63EF6C27B}" srcId="{EC6F0FF9-4A04-4C06-B703-4EA1FBD6AC7F}" destId="{459DC95E-0F56-4C9B-8F93-DDFECDFE30E2}" srcOrd="3" destOrd="0" parTransId="{CFA90011-A9B2-4DFC-B8C7-C13AD7654596}" sibTransId="{ECD5D64E-DB38-4983-AF4A-6811E4DE477C}"/>
    <dgm:cxn modelId="{8F7A7FB9-A916-409E-993E-7687A1F50EF8}" type="presOf" srcId="{72899AB8-2B4D-4499-921A-28120C931E0C}" destId="{E90ED178-C7C9-413A-A04F-80A9A9289780}" srcOrd="0" destOrd="0" presId="urn:microsoft.com/office/officeart/2005/8/layout/matrix3"/>
    <dgm:cxn modelId="{E1E9B49C-B27C-4501-B1B0-5E8362E836E7}" type="presOf" srcId="{EC6F0FF9-4A04-4C06-B703-4EA1FBD6AC7F}" destId="{7C019D22-47D0-4FBD-AC74-E4FD8F41CFAC}" srcOrd="0" destOrd="0" presId="urn:microsoft.com/office/officeart/2005/8/layout/matrix3"/>
    <dgm:cxn modelId="{02732063-984E-413B-8E80-78978D6FC51C}" type="presOf" srcId="{A8E770B1-AE2A-44F9-8107-2F4C3C5B36E0}" destId="{4572C940-25E3-4A87-A973-80FFC232E2BA}" srcOrd="0" destOrd="0" presId="urn:microsoft.com/office/officeart/2005/8/layout/matrix3"/>
    <dgm:cxn modelId="{B8ECBD32-373E-4136-9DA3-1064BD825C73}" type="presOf" srcId="{459DC95E-0F56-4C9B-8F93-DDFECDFE30E2}" destId="{699112F6-C9C8-4200-AE4D-FAA6F17363E0}" srcOrd="0" destOrd="0" presId="urn:microsoft.com/office/officeart/2005/8/layout/matrix3"/>
    <dgm:cxn modelId="{C047504E-193D-4CEC-872E-2657100AAC1D}" type="presOf" srcId="{65074B28-4E6C-4634-8CD3-F1094D38617D}" destId="{6B80B988-F26C-442E-94B4-4100098DE1A1}" srcOrd="0" destOrd="0" presId="urn:microsoft.com/office/officeart/2005/8/layout/matrix3"/>
    <dgm:cxn modelId="{18960A46-17B0-43D2-9BD7-68B590F36B97}" srcId="{EC6F0FF9-4A04-4C06-B703-4EA1FBD6AC7F}" destId="{A8E770B1-AE2A-44F9-8107-2F4C3C5B36E0}" srcOrd="2" destOrd="0" parTransId="{E0D1BAC6-D84D-4BD5-9339-A226F3544834}" sibTransId="{FA7A636B-921C-45B1-89F5-96E6EC59F6C5}"/>
    <dgm:cxn modelId="{E53980BF-76A0-4CD9-B4AB-1917435095A6}" srcId="{EC6F0FF9-4A04-4C06-B703-4EA1FBD6AC7F}" destId="{65074B28-4E6C-4634-8CD3-F1094D38617D}" srcOrd="1" destOrd="0" parTransId="{DD128A8B-C368-4675-A46B-F2290B0DE7E3}" sibTransId="{13D89B3C-ABF2-412E-8195-954B5B018C5D}"/>
    <dgm:cxn modelId="{86E62CAD-E539-4599-A98E-13803633FFEB}" type="presParOf" srcId="{7C019D22-47D0-4FBD-AC74-E4FD8F41CFAC}" destId="{9A520303-E91D-4CB0-918D-2807CB17EB91}" srcOrd="0" destOrd="0" presId="urn:microsoft.com/office/officeart/2005/8/layout/matrix3"/>
    <dgm:cxn modelId="{C8867D21-A07A-48E8-B3DC-D8B95F0585BD}" type="presParOf" srcId="{7C019D22-47D0-4FBD-AC74-E4FD8F41CFAC}" destId="{E90ED178-C7C9-413A-A04F-80A9A9289780}" srcOrd="1" destOrd="0" presId="urn:microsoft.com/office/officeart/2005/8/layout/matrix3"/>
    <dgm:cxn modelId="{11185908-3408-45DB-B716-FB524B417D23}" type="presParOf" srcId="{7C019D22-47D0-4FBD-AC74-E4FD8F41CFAC}" destId="{6B80B988-F26C-442E-94B4-4100098DE1A1}" srcOrd="2" destOrd="0" presId="urn:microsoft.com/office/officeart/2005/8/layout/matrix3"/>
    <dgm:cxn modelId="{2F2F971B-53DB-42C9-A9B7-8611D61D0E37}" type="presParOf" srcId="{7C019D22-47D0-4FBD-AC74-E4FD8F41CFAC}" destId="{4572C940-25E3-4A87-A973-80FFC232E2BA}" srcOrd="3" destOrd="0" presId="urn:microsoft.com/office/officeart/2005/8/layout/matrix3"/>
    <dgm:cxn modelId="{0559330A-DB73-47F2-BFF1-60F080193BD8}" type="presParOf" srcId="{7C019D22-47D0-4FBD-AC74-E4FD8F41CFAC}" destId="{699112F6-C9C8-4200-AE4D-FAA6F17363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2F5A1-A844-486C-B0E4-1673E9615F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7F518E-BA25-47B1-82D1-FA161072ECD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gm:t>
    </dgm:pt>
    <dgm:pt modelId="{C29E97DA-ED9C-4480-93AB-E5F0CB7A5896}" type="parTrans" cxnId="{ED222560-A336-4011-9842-684A096CE10F}">
      <dgm:prSet/>
      <dgm:spPr/>
      <dgm:t>
        <a:bodyPr/>
        <a:lstStyle/>
        <a:p>
          <a:endParaRPr lang="en-US"/>
        </a:p>
      </dgm:t>
    </dgm:pt>
    <dgm:pt modelId="{F234E56E-F8EE-4442-A223-312B5AA10A29}" type="sibTrans" cxnId="{ED222560-A336-4011-9842-684A096CE10F}">
      <dgm:prSet/>
      <dgm:spPr/>
      <dgm:t>
        <a:bodyPr/>
        <a:lstStyle/>
        <a:p>
          <a:endParaRPr lang="en-US"/>
        </a:p>
      </dgm:t>
    </dgm:pt>
    <dgm:pt modelId="{B49608DF-C49C-4050-BCFF-006FA3A7FA9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gm:t>
    </dgm:pt>
    <dgm:pt modelId="{E609B9E3-F428-46BC-8FA1-8D4894EA4DB2}" type="parTrans" cxnId="{74D9C31B-4002-4ECB-8DE9-5257A642F79B}">
      <dgm:prSet/>
      <dgm:spPr/>
      <dgm:t>
        <a:bodyPr/>
        <a:lstStyle/>
        <a:p>
          <a:endParaRPr lang="en-US"/>
        </a:p>
      </dgm:t>
    </dgm:pt>
    <dgm:pt modelId="{5B4BB76D-910D-472A-824D-EE06F5019D11}" type="sibTrans" cxnId="{74D9C31B-4002-4ECB-8DE9-5257A642F79B}">
      <dgm:prSet/>
      <dgm:spPr/>
      <dgm:t>
        <a:bodyPr/>
        <a:lstStyle/>
        <a:p>
          <a:endParaRPr lang="en-US"/>
        </a:p>
      </dgm:t>
    </dgm:pt>
    <dgm:pt modelId="{B84345F3-205B-4DEA-9A71-6D2A862E5B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gm:t>
    </dgm:pt>
    <dgm:pt modelId="{02938EB0-5966-4030-8006-316DA7179F9E}" type="parTrans" cxnId="{483466C2-E891-4237-AB82-37F1FB2602CB}">
      <dgm:prSet/>
      <dgm:spPr/>
      <dgm:t>
        <a:bodyPr/>
        <a:lstStyle/>
        <a:p>
          <a:endParaRPr lang="en-US"/>
        </a:p>
      </dgm:t>
    </dgm:pt>
    <dgm:pt modelId="{4EFBE0EA-0E1F-4F41-AA10-363BA757F1A0}" type="sibTrans" cxnId="{483466C2-E891-4237-AB82-37F1FB2602CB}">
      <dgm:prSet/>
      <dgm:spPr/>
      <dgm:t>
        <a:bodyPr/>
        <a:lstStyle/>
        <a:p>
          <a:endParaRPr lang="en-US"/>
        </a:p>
      </dgm:t>
    </dgm:pt>
    <dgm:pt modelId="{DAD7E336-2A9E-4610-9184-34B491E8535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gm:t>
    </dgm:pt>
    <dgm:pt modelId="{88D265C2-9166-41B7-8AFF-2C4CA993286B}" type="parTrans" cxnId="{098448C9-F12E-4CC5-BCB6-4C1F6C6E1700}">
      <dgm:prSet/>
      <dgm:spPr/>
      <dgm:t>
        <a:bodyPr/>
        <a:lstStyle/>
        <a:p>
          <a:endParaRPr lang="en-US"/>
        </a:p>
      </dgm:t>
    </dgm:pt>
    <dgm:pt modelId="{84D058A1-0C63-4405-A527-6F7B1CBDAAE5}" type="sibTrans" cxnId="{098448C9-F12E-4CC5-BCB6-4C1F6C6E1700}">
      <dgm:prSet/>
      <dgm:spPr/>
      <dgm:t>
        <a:bodyPr/>
        <a:lstStyle/>
        <a:p>
          <a:endParaRPr lang="en-US"/>
        </a:p>
      </dgm:t>
    </dgm:pt>
    <dgm:pt modelId="{0A84FD93-1B12-47DF-94B8-4BEE88B9E46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gm:t>
    </dgm:pt>
    <dgm:pt modelId="{16F57F3E-C2BA-4984-8FB2-2E2884323B0C}" type="parTrans" cxnId="{EB7AF601-6561-44C6-82CF-8794C3D9018E}">
      <dgm:prSet/>
      <dgm:spPr/>
      <dgm:t>
        <a:bodyPr/>
        <a:lstStyle/>
        <a:p>
          <a:endParaRPr lang="en-US"/>
        </a:p>
      </dgm:t>
    </dgm:pt>
    <dgm:pt modelId="{CB496EAB-5F51-4C34-89C9-56D4B78875C8}" type="sibTrans" cxnId="{EB7AF601-6561-44C6-82CF-8794C3D9018E}">
      <dgm:prSet/>
      <dgm:spPr/>
      <dgm:t>
        <a:bodyPr/>
        <a:lstStyle/>
        <a:p>
          <a:endParaRPr lang="en-US"/>
        </a:p>
      </dgm:t>
    </dgm:pt>
    <dgm:pt modelId="{3EAE200E-FE15-4828-87EC-DF33503ED2A6}" type="pres">
      <dgm:prSet presAssocID="{6F42F5A1-A844-486C-B0E4-1673E9615FC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590C8D-4087-4726-A2B9-C34A8050CAEA}" type="pres">
      <dgm:prSet presAssocID="{A37F518E-BA25-47B1-82D1-FA161072ECD0}" presName="thickLine" presStyleLbl="alignNode1" presStyleIdx="0" presStyleCnt="5"/>
      <dgm:spPr/>
    </dgm:pt>
    <dgm:pt modelId="{263D57D1-C798-40BD-BF23-29E1A2A24C47}" type="pres">
      <dgm:prSet presAssocID="{A37F518E-BA25-47B1-82D1-FA161072ECD0}" presName="horz1" presStyleCnt="0"/>
      <dgm:spPr/>
    </dgm:pt>
    <dgm:pt modelId="{C5E70FAC-6A50-4F5B-BCAA-0A503E1D47B3}" type="pres">
      <dgm:prSet presAssocID="{A37F518E-BA25-47B1-82D1-FA161072ECD0}" presName="tx1" presStyleLbl="revTx" presStyleIdx="0" presStyleCnt="5"/>
      <dgm:spPr/>
      <dgm:t>
        <a:bodyPr/>
        <a:lstStyle/>
        <a:p>
          <a:endParaRPr lang="en-US"/>
        </a:p>
      </dgm:t>
    </dgm:pt>
    <dgm:pt modelId="{E36EB859-2980-4AC5-BE90-49D038C6A8AF}" type="pres">
      <dgm:prSet presAssocID="{A37F518E-BA25-47B1-82D1-FA161072ECD0}" presName="vert1" presStyleCnt="0"/>
      <dgm:spPr/>
    </dgm:pt>
    <dgm:pt modelId="{ED0F3835-402A-4849-BF3A-5C7915614E2D}" type="pres">
      <dgm:prSet presAssocID="{B49608DF-C49C-4050-BCFF-006FA3A7FA9A}" presName="thickLine" presStyleLbl="alignNode1" presStyleIdx="1" presStyleCnt="5"/>
      <dgm:spPr/>
    </dgm:pt>
    <dgm:pt modelId="{1FACA17B-2052-4CF7-88A6-3A20E75D08D2}" type="pres">
      <dgm:prSet presAssocID="{B49608DF-C49C-4050-BCFF-006FA3A7FA9A}" presName="horz1" presStyleCnt="0"/>
      <dgm:spPr/>
    </dgm:pt>
    <dgm:pt modelId="{8816387D-A46F-4E25-9A4D-26FF86EDEB24}" type="pres">
      <dgm:prSet presAssocID="{B49608DF-C49C-4050-BCFF-006FA3A7FA9A}" presName="tx1" presStyleLbl="revTx" presStyleIdx="1" presStyleCnt="5"/>
      <dgm:spPr/>
      <dgm:t>
        <a:bodyPr/>
        <a:lstStyle/>
        <a:p>
          <a:endParaRPr lang="en-US"/>
        </a:p>
      </dgm:t>
    </dgm:pt>
    <dgm:pt modelId="{EC412BCB-B63E-403D-B827-F00138B1B14A}" type="pres">
      <dgm:prSet presAssocID="{B49608DF-C49C-4050-BCFF-006FA3A7FA9A}" presName="vert1" presStyleCnt="0"/>
      <dgm:spPr/>
    </dgm:pt>
    <dgm:pt modelId="{50BBB4B9-311D-45DE-A9D1-E9EF05D17CD7}" type="pres">
      <dgm:prSet presAssocID="{B84345F3-205B-4DEA-9A71-6D2A862E5B8D}" presName="thickLine" presStyleLbl="alignNode1" presStyleIdx="2" presStyleCnt="5"/>
      <dgm:spPr/>
    </dgm:pt>
    <dgm:pt modelId="{177BE2CB-9F96-4F4C-9B99-72EC5721716C}" type="pres">
      <dgm:prSet presAssocID="{B84345F3-205B-4DEA-9A71-6D2A862E5B8D}" presName="horz1" presStyleCnt="0"/>
      <dgm:spPr/>
    </dgm:pt>
    <dgm:pt modelId="{055199AF-78AA-4B1C-BF3B-D1B64DE3F95D}" type="pres">
      <dgm:prSet presAssocID="{B84345F3-205B-4DEA-9A71-6D2A862E5B8D}" presName="tx1" presStyleLbl="revTx" presStyleIdx="2" presStyleCnt="5"/>
      <dgm:spPr/>
      <dgm:t>
        <a:bodyPr/>
        <a:lstStyle/>
        <a:p>
          <a:endParaRPr lang="en-US"/>
        </a:p>
      </dgm:t>
    </dgm:pt>
    <dgm:pt modelId="{902FE581-BCCF-4A7F-8F56-FDB0B318D80A}" type="pres">
      <dgm:prSet presAssocID="{B84345F3-205B-4DEA-9A71-6D2A862E5B8D}" presName="vert1" presStyleCnt="0"/>
      <dgm:spPr/>
    </dgm:pt>
    <dgm:pt modelId="{6C5DB2DC-47FD-4991-B38E-4B75D1D95CE3}" type="pres">
      <dgm:prSet presAssocID="{DAD7E336-2A9E-4610-9184-34B491E85359}" presName="thickLine" presStyleLbl="alignNode1" presStyleIdx="3" presStyleCnt="5"/>
      <dgm:spPr/>
    </dgm:pt>
    <dgm:pt modelId="{D8C64253-02A4-4593-82C9-EC83553D6BBA}" type="pres">
      <dgm:prSet presAssocID="{DAD7E336-2A9E-4610-9184-34B491E85359}" presName="horz1" presStyleCnt="0"/>
      <dgm:spPr/>
    </dgm:pt>
    <dgm:pt modelId="{FF3B6FD3-071B-49ED-80F0-EF0CADBDB165}" type="pres">
      <dgm:prSet presAssocID="{DAD7E336-2A9E-4610-9184-34B491E85359}" presName="tx1" presStyleLbl="revTx" presStyleIdx="3" presStyleCnt="5"/>
      <dgm:spPr/>
      <dgm:t>
        <a:bodyPr/>
        <a:lstStyle/>
        <a:p>
          <a:endParaRPr lang="en-US"/>
        </a:p>
      </dgm:t>
    </dgm:pt>
    <dgm:pt modelId="{4736F239-397F-4BC0-966D-B82FFD714F76}" type="pres">
      <dgm:prSet presAssocID="{DAD7E336-2A9E-4610-9184-34B491E85359}" presName="vert1" presStyleCnt="0"/>
      <dgm:spPr/>
    </dgm:pt>
    <dgm:pt modelId="{EB5283B7-C733-49BE-9F09-1D5A2477B569}" type="pres">
      <dgm:prSet presAssocID="{0A84FD93-1B12-47DF-94B8-4BEE88B9E46F}" presName="thickLine" presStyleLbl="alignNode1" presStyleIdx="4" presStyleCnt="5"/>
      <dgm:spPr/>
    </dgm:pt>
    <dgm:pt modelId="{06423C3D-F8DA-4136-A396-975E26FCB800}" type="pres">
      <dgm:prSet presAssocID="{0A84FD93-1B12-47DF-94B8-4BEE88B9E46F}" presName="horz1" presStyleCnt="0"/>
      <dgm:spPr/>
    </dgm:pt>
    <dgm:pt modelId="{002709B4-2448-4FAE-973E-41F700308F6B}" type="pres">
      <dgm:prSet presAssocID="{0A84FD93-1B12-47DF-94B8-4BEE88B9E46F}" presName="tx1" presStyleLbl="revTx" presStyleIdx="4" presStyleCnt="5"/>
      <dgm:spPr/>
      <dgm:t>
        <a:bodyPr/>
        <a:lstStyle/>
        <a:p>
          <a:endParaRPr lang="en-US"/>
        </a:p>
      </dgm:t>
    </dgm:pt>
    <dgm:pt modelId="{72ED67B7-4695-4D63-9517-DAA4BF0123DA}" type="pres">
      <dgm:prSet presAssocID="{0A84FD93-1B12-47DF-94B8-4BEE88B9E46F}" presName="vert1" presStyleCnt="0"/>
      <dgm:spPr/>
    </dgm:pt>
  </dgm:ptLst>
  <dgm:cxnLst>
    <dgm:cxn modelId="{826ED42A-A0EC-491C-A7C7-27F4BE2CB2EC}" type="presOf" srcId="{6F42F5A1-A844-486C-B0E4-1673E9615FC4}" destId="{3EAE200E-FE15-4828-87EC-DF33503ED2A6}" srcOrd="0" destOrd="0" presId="urn:microsoft.com/office/officeart/2008/layout/LinedList"/>
    <dgm:cxn modelId="{74D9C31B-4002-4ECB-8DE9-5257A642F79B}" srcId="{6F42F5A1-A844-486C-B0E4-1673E9615FC4}" destId="{B49608DF-C49C-4050-BCFF-006FA3A7FA9A}" srcOrd="1" destOrd="0" parTransId="{E609B9E3-F428-46BC-8FA1-8D4894EA4DB2}" sibTransId="{5B4BB76D-910D-472A-824D-EE06F5019D11}"/>
    <dgm:cxn modelId="{483466C2-E891-4237-AB82-37F1FB2602CB}" srcId="{6F42F5A1-A844-486C-B0E4-1673E9615FC4}" destId="{B84345F3-205B-4DEA-9A71-6D2A862E5B8D}" srcOrd="2" destOrd="0" parTransId="{02938EB0-5966-4030-8006-316DA7179F9E}" sibTransId="{4EFBE0EA-0E1F-4F41-AA10-363BA757F1A0}"/>
    <dgm:cxn modelId="{EB7AF601-6561-44C6-82CF-8794C3D9018E}" srcId="{6F42F5A1-A844-486C-B0E4-1673E9615FC4}" destId="{0A84FD93-1B12-47DF-94B8-4BEE88B9E46F}" srcOrd="4" destOrd="0" parTransId="{16F57F3E-C2BA-4984-8FB2-2E2884323B0C}" sibTransId="{CB496EAB-5F51-4C34-89C9-56D4B78875C8}"/>
    <dgm:cxn modelId="{A8260AEE-AED3-4607-8438-17D331811316}" type="presOf" srcId="{DAD7E336-2A9E-4610-9184-34B491E85359}" destId="{FF3B6FD3-071B-49ED-80F0-EF0CADBDB165}" srcOrd="0" destOrd="0" presId="urn:microsoft.com/office/officeart/2008/layout/LinedList"/>
    <dgm:cxn modelId="{A2E192ED-1FC0-4A11-BD1C-DF4E89637E36}" type="presOf" srcId="{0A84FD93-1B12-47DF-94B8-4BEE88B9E46F}" destId="{002709B4-2448-4FAE-973E-41F700308F6B}" srcOrd="0" destOrd="0" presId="urn:microsoft.com/office/officeart/2008/layout/LinedList"/>
    <dgm:cxn modelId="{ED222560-A336-4011-9842-684A096CE10F}" srcId="{6F42F5A1-A844-486C-B0E4-1673E9615FC4}" destId="{A37F518E-BA25-47B1-82D1-FA161072ECD0}" srcOrd="0" destOrd="0" parTransId="{C29E97DA-ED9C-4480-93AB-E5F0CB7A5896}" sibTransId="{F234E56E-F8EE-4442-A223-312B5AA10A29}"/>
    <dgm:cxn modelId="{B0DFC0ED-21C4-4980-8280-479B6FF939D0}" type="presOf" srcId="{B84345F3-205B-4DEA-9A71-6D2A862E5B8D}" destId="{055199AF-78AA-4B1C-BF3B-D1B64DE3F95D}" srcOrd="0" destOrd="0" presId="urn:microsoft.com/office/officeart/2008/layout/LinedList"/>
    <dgm:cxn modelId="{21EE18F6-7976-4960-BFA6-47E9F133060D}" type="presOf" srcId="{A37F518E-BA25-47B1-82D1-FA161072ECD0}" destId="{C5E70FAC-6A50-4F5B-BCAA-0A503E1D47B3}" srcOrd="0" destOrd="0" presId="urn:microsoft.com/office/officeart/2008/layout/LinedList"/>
    <dgm:cxn modelId="{B2A68EFF-8C81-466D-B958-D3F97A441AEB}" type="presOf" srcId="{B49608DF-C49C-4050-BCFF-006FA3A7FA9A}" destId="{8816387D-A46F-4E25-9A4D-26FF86EDEB24}" srcOrd="0" destOrd="0" presId="urn:microsoft.com/office/officeart/2008/layout/LinedList"/>
    <dgm:cxn modelId="{098448C9-F12E-4CC5-BCB6-4C1F6C6E1700}" srcId="{6F42F5A1-A844-486C-B0E4-1673E9615FC4}" destId="{DAD7E336-2A9E-4610-9184-34B491E85359}" srcOrd="3" destOrd="0" parTransId="{88D265C2-9166-41B7-8AFF-2C4CA993286B}" sibTransId="{84D058A1-0C63-4405-A527-6F7B1CBDAAE5}"/>
    <dgm:cxn modelId="{DE6F4015-7474-4241-B13E-6AB4F8B80983}" type="presParOf" srcId="{3EAE200E-FE15-4828-87EC-DF33503ED2A6}" destId="{B3590C8D-4087-4726-A2B9-C34A8050CAEA}" srcOrd="0" destOrd="0" presId="urn:microsoft.com/office/officeart/2008/layout/LinedList"/>
    <dgm:cxn modelId="{0BA4DD6E-13F8-47AC-BDEB-7CC14E581319}" type="presParOf" srcId="{3EAE200E-FE15-4828-87EC-DF33503ED2A6}" destId="{263D57D1-C798-40BD-BF23-29E1A2A24C47}" srcOrd="1" destOrd="0" presId="urn:microsoft.com/office/officeart/2008/layout/LinedList"/>
    <dgm:cxn modelId="{A229BA6E-6A0E-4FD7-BA9A-DA977227AA9D}" type="presParOf" srcId="{263D57D1-C798-40BD-BF23-29E1A2A24C47}" destId="{C5E70FAC-6A50-4F5B-BCAA-0A503E1D47B3}" srcOrd="0" destOrd="0" presId="urn:microsoft.com/office/officeart/2008/layout/LinedList"/>
    <dgm:cxn modelId="{BB955F95-9D7E-4E63-B484-62DAC1BFEE1D}" type="presParOf" srcId="{263D57D1-C798-40BD-BF23-29E1A2A24C47}" destId="{E36EB859-2980-4AC5-BE90-49D038C6A8AF}" srcOrd="1" destOrd="0" presId="urn:microsoft.com/office/officeart/2008/layout/LinedList"/>
    <dgm:cxn modelId="{8AF724F6-65C0-4DA2-B5F5-B8BCE096612B}" type="presParOf" srcId="{3EAE200E-FE15-4828-87EC-DF33503ED2A6}" destId="{ED0F3835-402A-4849-BF3A-5C7915614E2D}" srcOrd="2" destOrd="0" presId="urn:microsoft.com/office/officeart/2008/layout/LinedList"/>
    <dgm:cxn modelId="{D05B7E56-02E7-42F7-823A-D0DB76DBE023}" type="presParOf" srcId="{3EAE200E-FE15-4828-87EC-DF33503ED2A6}" destId="{1FACA17B-2052-4CF7-88A6-3A20E75D08D2}" srcOrd="3" destOrd="0" presId="urn:microsoft.com/office/officeart/2008/layout/LinedList"/>
    <dgm:cxn modelId="{971B1502-9690-481F-BC7E-3AAFAE8210B6}" type="presParOf" srcId="{1FACA17B-2052-4CF7-88A6-3A20E75D08D2}" destId="{8816387D-A46F-4E25-9A4D-26FF86EDEB24}" srcOrd="0" destOrd="0" presId="urn:microsoft.com/office/officeart/2008/layout/LinedList"/>
    <dgm:cxn modelId="{5B76648F-5AC1-4893-A96B-A3A7E20D91DB}" type="presParOf" srcId="{1FACA17B-2052-4CF7-88A6-3A20E75D08D2}" destId="{EC412BCB-B63E-403D-B827-F00138B1B14A}" srcOrd="1" destOrd="0" presId="urn:microsoft.com/office/officeart/2008/layout/LinedList"/>
    <dgm:cxn modelId="{4BAEF38B-7765-4A42-B1B2-1F52F11C7663}" type="presParOf" srcId="{3EAE200E-FE15-4828-87EC-DF33503ED2A6}" destId="{50BBB4B9-311D-45DE-A9D1-E9EF05D17CD7}" srcOrd="4" destOrd="0" presId="urn:microsoft.com/office/officeart/2008/layout/LinedList"/>
    <dgm:cxn modelId="{7A13CBEC-9F12-41A7-B516-5FC1E40D5B41}" type="presParOf" srcId="{3EAE200E-FE15-4828-87EC-DF33503ED2A6}" destId="{177BE2CB-9F96-4F4C-9B99-72EC5721716C}" srcOrd="5" destOrd="0" presId="urn:microsoft.com/office/officeart/2008/layout/LinedList"/>
    <dgm:cxn modelId="{7433C88E-DFDD-445B-96E7-87D862AAD389}" type="presParOf" srcId="{177BE2CB-9F96-4F4C-9B99-72EC5721716C}" destId="{055199AF-78AA-4B1C-BF3B-D1B64DE3F95D}" srcOrd="0" destOrd="0" presId="urn:microsoft.com/office/officeart/2008/layout/LinedList"/>
    <dgm:cxn modelId="{A2F00968-C33A-4DBB-A070-BBC7B9069A12}" type="presParOf" srcId="{177BE2CB-9F96-4F4C-9B99-72EC5721716C}" destId="{902FE581-BCCF-4A7F-8F56-FDB0B318D80A}" srcOrd="1" destOrd="0" presId="urn:microsoft.com/office/officeart/2008/layout/LinedList"/>
    <dgm:cxn modelId="{1FD9D8D2-D5BC-4C4B-8402-E80F9F0B1D63}" type="presParOf" srcId="{3EAE200E-FE15-4828-87EC-DF33503ED2A6}" destId="{6C5DB2DC-47FD-4991-B38E-4B75D1D95CE3}" srcOrd="6" destOrd="0" presId="urn:microsoft.com/office/officeart/2008/layout/LinedList"/>
    <dgm:cxn modelId="{DE798125-4315-47D7-A08A-0C581A1FD1A9}" type="presParOf" srcId="{3EAE200E-FE15-4828-87EC-DF33503ED2A6}" destId="{D8C64253-02A4-4593-82C9-EC83553D6BBA}" srcOrd="7" destOrd="0" presId="urn:microsoft.com/office/officeart/2008/layout/LinedList"/>
    <dgm:cxn modelId="{ED252971-9121-4630-AE41-160CD7EC5446}" type="presParOf" srcId="{D8C64253-02A4-4593-82C9-EC83553D6BBA}" destId="{FF3B6FD3-071B-49ED-80F0-EF0CADBDB165}" srcOrd="0" destOrd="0" presId="urn:microsoft.com/office/officeart/2008/layout/LinedList"/>
    <dgm:cxn modelId="{EB9172D5-4585-445A-AD0D-A1FE06A37A7C}" type="presParOf" srcId="{D8C64253-02A4-4593-82C9-EC83553D6BBA}" destId="{4736F239-397F-4BC0-966D-B82FFD714F76}" srcOrd="1" destOrd="0" presId="urn:microsoft.com/office/officeart/2008/layout/LinedList"/>
    <dgm:cxn modelId="{24349E3A-B762-427A-BD80-B9EE2BDF9B34}" type="presParOf" srcId="{3EAE200E-FE15-4828-87EC-DF33503ED2A6}" destId="{EB5283B7-C733-49BE-9F09-1D5A2477B569}" srcOrd="8" destOrd="0" presId="urn:microsoft.com/office/officeart/2008/layout/LinedList"/>
    <dgm:cxn modelId="{0271BD11-090F-4274-9B65-E80663782B36}" type="presParOf" srcId="{3EAE200E-FE15-4828-87EC-DF33503ED2A6}" destId="{06423C3D-F8DA-4136-A396-975E26FCB800}" srcOrd="9" destOrd="0" presId="urn:microsoft.com/office/officeart/2008/layout/LinedList"/>
    <dgm:cxn modelId="{6C10DE2E-B565-48F3-88B4-B4A4E833FB38}" type="presParOf" srcId="{06423C3D-F8DA-4136-A396-975E26FCB800}" destId="{002709B4-2448-4FAE-973E-41F700308F6B}" srcOrd="0" destOrd="0" presId="urn:microsoft.com/office/officeart/2008/layout/LinedList"/>
    <dgm:cxn modelId="{1F02E1E3-E7E3-4F92-BFED-1126DB355451}" type="presParOf" srcId="{06423C3D-F8DA-4136-A396-975E26FCB800}" destId="{72ED67B7-4695-4D63-9517-DAA4BF0123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E712A1-0C1D-4F30-AC45-82149ED150A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5C77D77-5E1A-40D7-884E-4DD65BE1D291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gm:t>
    </dgm:pt>
    <dgm:pt modelId="{F17DB2EB-18B8-4D32-A84F-6067F7A0D5D9}" type="parTrans" cxnId="{EC0FC530-B73F-475F-AD07-C93C0DAAE127}">
      <dgm:prSet/>
      <dgm:spPr/>
      <dgm:t>
        <a:bodyPr/>
        <a:lstStyle/>
        <a:p>
          <a:endParaRPr lang="en-US"/>
        </a:p>
      </dgm:t>
    </dgm:pt>
    <dgm:pt modelId="{0418DF23-9F0C-41C9-AFA7-3C504C70F3FE}" type="sibTrans" cxnId="{EC0FC530-B73F-475F-AD07-C93C0DAAE127}">
      <dgm:prSet/>
      <dgm:spPr/>
      <dgm:t>
        <a:bodyPr/>
        <a:lstStyle/>
        <a:p>
          <a:endParaRPr lang="en-US"/>
        </a:p>
      </dgm:t>
    </dgm:pt>
    <dgm:pt modelId="{872BF523-4F23-4352-92E7-83E7078BBF73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</dgm:t>
    </dgm:pt>
    <dgm:pt modelId="{77623EAA-E9C0-4123-804A-BC0920EEE55A}" type="parTrans" cxnId="{5D5F5555-8DB0-4664-AC98-066EFB0B18AE}">
      <dgm:prSet/>
      <dgm:spPr/>
      <dgm:t>
        <a:bodyPr/>
        <a:lstStyle/>
        <a:p>
          <a:endParaRPr lang="en-US"/>
        </a:p>
      </dgm:t>
    </dgm:pt>
    <dgm:pt modelId="{16D7072A-6F32-49EC-92D8-F0F8DCCA1C68}" type="sibTrans" cxnId="{5D5F5555-8DB0-4664-AC98-066EFB0B18AE}">
      <dgm:prSet/>
      <dgm:spPr/>
      <dgm:t>
        <a:bodyPr/>
        <a:lstStyle/>
        <a:p>
          <a:endParaRPr lang="en-US"/>
        </a:p>
      </dgm:t>
    </dgm:pt>
    <dgm:pt modelId="{BE83ACEC-B665-414C-9A9D-34F60045D34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</dgm:t>
    </dgm:pt>
    <dgm:pt modelId="{FE29D3AF-C179-4D8D-8674-B659F2CCFB66}" type="parTrans" cxnId="{971F954F-ED2B-4113-9ADF-88B80F7BC781}">
      <dgm:prSet/>
      <dgm:spPr/>
      <dgm:t>
        <a:bodyPr/>
        <a:lstStyle/>
        <a:p>
          <a:endParaRPr lang="en-US"/>
        </a:p>
      </dgm:t>
    </dgm:pt>
    <dgm:pt modelId="{C3C9CDFF-0A60-4C05-B661-C43277616C3E}" type="sibTrans" cxnId="{971F954F-ED2B-4113-9ADF-88B80F7BC781}">
      <dgm:prSet/>
      <dgm:spPr/>
      <dgm:t>
        <a:bodyPr/>
        <a:lstStyle/>
        <a:p>
          <a:endParaRPr lang="en-US"/>
        </a:p>
      </dgm:t>
    </dgm:pt>
    <dgm:pt modelId="{474A64A6-8C88-4071-9A37-1F8C9E5DABA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gm:t>
    </dgm:pt>
    <dgm:pt modelId="{BC9AB7C6-3A65-4E62-8127-2219156628F7}" type="parTrans" cxnId="{E3381B62-1150-4046-9EAC-F61082F2F347}">
      <dgm:prSet/>
      <dgm:spPr/>
      <dgm:t>
        <a:bodyPr/>
        <a:lstStyle/>
        <a:p>
          <a:endParaRPr lang="en-US"/>
        </a:p>
      </dgm:t>
    </dgm:pt>
    <dgm:pt modelId="{BC2E3080-07BB-4ABE-A99A-A9868753A84A}" type="sibTrans" cxnId="{E3381B62-1150-4046-9EAC-F61082F2F347}">
      <dgm:prSet/>
      <dgm:spPr/>
      <dgm:t>
        <a:bodyPr/>
        <a:lstStyle/>
        <a:p>
          <a:endParaRPr lang="en-US"/>
        </a:p>
      </dgm:t>
    </dgm:pt>
    <dgm:pt modelId="{46200D20-87B6-4D6E-A92C-C84706579076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gm:t>
    </dgm:pt>
    <dgm:pt modelId="{1E30B4DB-01FC-4335-87E1-AF3311ABF29C}" type="parTrans" cxnId="{450C25DA-8600-4957-8E1E-03BF0AF10512}">
      <dgm:prSet/>
      <dgm:spPr/>
      <dgm:t>
        <a:bodyPr/>
        <a:lstStyle/>
        <a:p>
          <a:endParaRPr lang="en-US"/>
        </a:p>
      </dgm:t>
    </dgm:pt>
    <dgm:pt modelId="{2E17B670-B74F-41B0-B74C-DED5FCDDA58F}" type="sibTrans" cxnId="{450C25DA-8600-4957-8E1E-03BF0AF10512}">
      <dgm:prSet/>
      <dgm:spPr/>
      <dgm:t>
        <a:bodyPr/>
        <a:lstStyle/>
        <a:p>
          <a:endParaRPr lang="en-US"/>
        </a:p>
      </dgm:t>
    </dgm:pt>
    <dgm:pt modelId="{6ECDF9CF-A977-4B77-82F0-D7ABF7D4D0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</dgm:t>
    </dgm:pt>
    <dgm:pt modelId="{C9896D3D-EA4B-490F-999D-3EBC9B4C5A6C}" type="parTrans" cxnId="{5F7F3E28-B29B-4E6C-9437-9863C011A338}">
      <dgm:prSet/>
      <dgm:spPr/>
      <dgm:t>
        <a:bodyPr/>
        <a:lstStyle/>
        <a:p>
          <a:endParaRPr lang="en-US"/>
        </a:p>
      </dgm:t>
    </dgm:pt>
    <dgm:pt modelId="{513C7807-7D7A-4140-892E-520A6EC9E906}" type="sibTrans" cxnId="{5F7F3E28-B29B-4E6C-9437-9863C011A338}">
      <dgm:prSet/>
      <dgm:spPr/>
      <dgm:t>
        <a:bodyPr/>
        <a:lstStyle/>
        <a:p>
          <a:endParaRPr lang="en-US"/>
        </a:p>
      </dgm:t>
    </dgm:pt>
    <dgm:pt modelId="{1F9AA443-FB83-4899-9BC0-E8EAA9A8196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</dgm:t>
    </dgm:pt>
    <dgm:pt modelId="{22593772-42E9-4F89-BAE4-E86A73D96072}" type="parTrans" cxnId="{C982A210-01CD-4689-B2AB-999D50537F10}">
      <dgm:prSet/>
      <dgm:spPr/>
      <dgm:t>
        <a:bodyPr/>
        <a:lstStyle/>
        <a:p>
          <a:endParaRPr lang="en-US"/>
        </a:p>
      </dgm:t>
    </dgm:pt>
    <dgm:pt modelId="{924DFCD0-766B-4AB1-B080-EA4477989E92}" type="sibTrans" cxnId="{C982A210-01CD-4689-B2AB-999D50537F10}">
      <dgm:prSet/>
      <dgm:spPr/>
      <dgm:t>
        <a:bodyPr/>
        <a:lstStyle/>
        <a:p>
          <a:endParaRPr lang="en-US"/>
        </a:p>
      </dgm:t>
    </dgm:pt>
    <dgm:pt modelId="{F78A4AE4-1780-4932-BFC1-1D8A8F60969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gm:t>
    </dgm:pt>
    <dgm:pt modelId="{6CA4D5C3-D63D-4A09-A1F2-04AF49E268CF}" type="parTrans" cxnId="{D95F8810-3594-4ED9-9AAF-4B47E74BA01F}">
      <dgm:prSet/>
      <dgm:spPr/>
      <dgm:t>
        <a:bodyPr/>
        <a:lstStyle/>
        <a:p>
          <a:endParaRPr lang="en-US"/>
        </a:p>
      </dgm:t>
    </dgm:pt>
    <dgm:pt modelId="{0DE331AF-1247-4F00-A807-9D5371EFF146}" type="sibTrans" cxnId="{D95F8810-3594-4ED9-9AAF-4B47E74BA01F}">
      <dgm:prSet/>
      <dgm:spPr/>
      <dgm:t>
        <a:bodyPr/>
        <a:lstStyle/>
        <a:p>
          <a:endParaRPr lang="en-US"/>
        </a:p>
      </dgm:t>
    </dgm:pt>
    <dgm:pt modelId="{75F0D996-6686-4113-AA61-C5ACFDF99184}" type="pres">
      <dgm:prSet presAssocID="{C1E712A1-0C1D-4F30-AC45-82149ED150A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BBE6C-1D8C-4C3D-A6BF-4EBBCCF82C4F}" type="pres">
      <dgm:prSet presAssocID="{05C77D77-5E1A-40D7-884E-4DD65BE1D291}" presName="compNode" presStyleCnt="0"/>
      <dgm:spPr/>
    </dgm:pt>
    <dgm:pt modelId="{6227CF93-9EDF-4F14-A887-F42A0E6B3281}" type="pres">
      <dgm:prSet presAssocID="{05C77D77-5E1A-40D7-884E-4DD65BE1D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eringWheel2"/>
        </a:ext>
      </dgm:extLst>
    </dgm:pt>
    <dgm:pt modelId="{51DF1F47-1973-4AA4-9049-B6B61E674588}" type="pres">
      <dgm:prSet presAssocID="{05C77D77-5E1A-40D7-884E-4DD65BE1D291}" presName="iconSpace" presStyleCnt="0"/>
      <dgm:spPr/>
    </dgm:pt>
    <dgm:pt modelId="{2C39D3B4-5029-460A-8F79-B2A75171585A}" type="pres">
      <dgm:prSet presAssocID="{05C77D77-5E1A-40D7-884E-4DD65BE1D29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F73926-2C4E-46E0-A717-3426EDE2BFEA}" type="pres">
      <dgm:prSet presAssocID="{05C77D77-5E1A-40D7-884E-4DD65BE1D291}" presName="txSpace" presStyleCnt="0"/>
      <dgm:spPr/>
    </dgm:pt>
    <dgm:pt modelId="{B0AAD1E8-FC1A-4F12-B0DE-385A83A2038F}" type="pres">
      <dgm:prSet presAssocID="{05C77D77-5E1A-40D7-884E-4DD65BE1D291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B3412EC7-6892-4F57-8AAF-67B06790D662}" type="pres">
      <dgm:prSet presAssocID="{0418DF23-9F0C-41C9-AFA7-3C504C70F3FE}" presName="sibTrans" presStyleCnt="0"/>
      <dgm:spPr/>
    </dgm:pt>
    <dgm:pt modelId="{2D3974AB-8F75-4584-8B2B-2E3B2ECA2839}" type="pres">
      <dgm:prSet presAssocID="{46200D20-87B6-4D6E-A92C-C84706579076}" presName="compNode" presStyleCnt="0"/>
      <dgm:spPr/>
    </dgm:pt>
    <dgm:pt modelId="{52502B5D-70C4-4498-8636-7233CE6BFB17}" type="pres">
      <dgm:prSet presAssocID="{46200D20-87B6-4D6E-A92C-C847065790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7996-F736-4AA5-A889-6B7600E9EDF7}" type="pres">
      <dgm:prSet presAssocID="{46200D20-87B6-4D6E-A92C-C84706579076}" presName="iconSpace" presStyleCnt="0"/>
      <dgm:spPr/>
    </dgm:pt>
    <dgm:pt modelId="{D681EB33-B23C-4630-B19C-1BF8829A6F32}" type="pres">
      <dgm:prSet presAssocID="{46200D20-87B6-4D6E-A92C-C8470657907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E59CAC-79B7-4C48-BDB1-A1D2DE35FC62}" type="pres">
      <dgm:prSet presAssocID="{46200D20-87B6-4D6E-A92C-C84706579076}" presName="txSpace" presStyleCnt="0"/>
      <dgm:spPr/>
    </dgm:pt>
    <dgm:pt modelId="{974055E9-EC90-47A8-8D3B-B07355A79224}" type="pres">
      <dgm:prSet presAssocID="{46200D20-87B6-4D6E-A92C-C84706579076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1761F03D-1121-4DE8-A3F1-79659BF38049}" type="presOf" srcId="{C1E712A1-0C1D-4F30-AC45-82149ED150A1}" destId="{75F0D996-6686-4113-AA61-C5ACFDF99184}" srcOrd="0" destOrd="0" presId="urn:microsoft.com/office/officeart/2018/2/layout/IconLabelDescriptionList"/>
    <dgm:cxn modelId="{E3381B62-1150-4046-9EAC-F61082F2F347}" srcId="{05C77D77-5E1A-40D7-884E-4DD65BE1D291}" destId="{474A64A6-8C88-4071-9A37-1F8C9E5DABA1}" srcOrd="2" destOrd="0" parTransId="{BC9AB7C6-3A65-4E62-8127-2219156628F7}" sibTransId="{BC2E3080-07BB-4ABE-A99A-A9868753A84A}"/>
    <dgm:cxn modelId="{FC1726CA-A324-4DB8-9ECF-9365FB7E3687}" type="presOf" srcId="{05C77D77-5E1A-40D7-884E-4DD65BE1D291}" destId="{2C39D3B4-5029-460A-8F79-B2A75171585A}" srcOrd="0" destOrd="0" presId="urn:microsoft.com/office/officeart/2018/2/layout/IconLabelDescriptionList"/>
    <dgm:cxn modelId="{5F7F3E28-B29B-4E6C-9437-9863C011A338}" srcId="{46200D20-87B6-4D6E-A92C-C84706579076}" destId="{6ECDF9CF-A977-4B77-82F0-D7ABF7D4D00D}" srcOrd="0" destOrd="0" parTransId="{C9896D3D-EA4B-490F-999D-3EBC9B4C5A6C}" sibTransId="{513C7807-7D7A-4140-892E-520A6EC9E906}"/>
    <dgm:cxn modelId="{04B39FA4-C61C-43EF-B4AF-BD76BD50762C}" type="presOf" srcId="{872BF523-4F23-4352-92E7-83E7078BBF73}" destId="{B0AAD1E8-FC1A-4F12-B0DE-385A83A2038F}" srcOrd="0" destOrd="0" presId="urn:microsoft.com/office/officeart/2018/2/layout/IconLabelDescriptionList"/>
    <dgm:cxn modelId="{2929209F-252C-4473-9DCF-CF32E966EE05}" type="presOf" srcId="{46200D20-87B6-4D6E-A92C-C84706579076}" destId="{D681EB33-B23C-4630-B19C-1BF8829A6F32}" srcOrd="0" destOrd="0" presId="urn:microsoft.com/office/officeart/2018/2/layout/IconLabelDescriptionList"/>
    <dgm:cxn modelId="{4D42FA34-374C-40BB-AF7E-E00BF84A5786}" type="presOf" srcId="{BE83ACEC-B665-414C-9A9D-34F60045D340}" destId="{B0AAD1E8-FC1A-4F12-B0DE-385A83A2038F}" srcOrd="0" destOrd="1" presId="urn:microsoft.com/office/officeart/2018/2/layout/IconLabelDescriptionList"/>
    <dgm:cxn modelId="{EC0FC530-B73F-475F-AD07-C93C0DAAE127}" srcId="{C1E712A1-0C1D-4F30-AC45-82149ED150A1}" destId="{05C77D77-5E1A-40D7-884E-4DD65BE1D291}" srcOrd="0" destOrd="0" parTransId="{F17DB2EB-18B8-4D32-A84F-6067F7A0D5D9}" sibTransId="{0418DF23-9F0C-41C9-AFA7-3C504C70F3FE}"/>
    <dgm:cxn modelId="{D95F8810-3594-4ED9-9AAF-4B47E74BA01F}" srcId="{46200D20-87B6-4D6E-A92C-C84706579076}" destId="{F78A4AE4-1780-4932-BFC1-1D8A8F609691}" srcOrd="2" destOrd="0" parTransId="{6CA4D5C3-D63D-4A09-A1F2-04AF49E268CF}" sibTransId="{0DE331AF-1247-4F00-A807-9D5371EFF146}"/>
    <dgm:cxn modelId="{C982A210-01CD-4689-B2AB-999D50537F10}" srcId="{46200D20-87B6-4D6E-A92C-C84706579076}" destId="{1F9AA443-FB83-4899-9BC0-E8EAA9A81966}" srcOrd="1" destOrd="0" parTransId="{22593772-42E9-4F89-BAE4-E86A73D96072}" sibTransId="{924DFCD0-766B-4AB1-B080-EA4477989E92}"/>
    <dgm:cxn modelId="{5D5F5555-8DB0-4664-AC98-066EFB0B18AE}" srcId="{05C77D77-5E1A-40D7-884E-4DD65BE1D291}" destId="{872BF523-4F23-4352-92E7-83E7078BBF73}" srcOrd="0" destOrd="0" parTransId="{77623EAA-E9C0-4123-804A-BC0920EEE55A}" sibTransId="{16D7072A-6F32-49EC-92D8-F0F8DCCA1C68}"/>
    <dgm:cxn modelId="{450C25DA-8600-4957-8E1E-03BF0AF10512}" srcId="{C1E712A1-0C1D-4F30-AC45-82149ED150A1}" destId="{46200D20-87B6-4D6E-A92C-C84706579076}" srcOrd="1" destOrd="0" parTransId="{1E30B4DB-01FC-4335-87E1-AF3311ABF29C}" sibTransId="{2E17B670-B74F-41B0-B74C-DED5FCDDA58F}"/>
    <dgm:cxn modelId="{F38C6266-277C-4970-B1DC-A962A46F7D6C}" type="presOf" srcId="{1F9AA443-FB83-4899-9BC0-E8EAA9A81966}" destId="{974055E9-EC90-47A8-8D3B-B07355A79224}" srcOrd="0" destOrd="1" presId="urn:microsoft.com/office/officeart/2018/2/layout/IconLabelDescriptionList"/>
    <dgm:cxn modelId="{971F954F-ED2B-4113-9ADF-88B80F7BC781}" srcId="{05C77D77-5E1A-40D7-884E-4DD65BE1D291}" destId="{BE83ACEC-B665-414C-9A9D-34F60045D340}" srcOrd="1" destOrd="0" parTransId="{FE29D3AF-C179-4D8D-8674-B659F2CCFB66}" sibTransId="{C3C9CDFF-0A60-4C05-B661-C43277616C3E}"/>
    <dgm:cxn modelId="{4FD60AAA-557F-4CE9-B1C6-96475042A86E}" type="presOf" srcId="{6ECDF9CF-A977-4B77-82F0-D7ABF7D4D00D}" destId="{974055E9-EC90-47A8-8D3B-B07355A79224}" srcOrd="0" destOrd="0" presId="urn:microsoft.com/office/officeart/2018/2/layout/IconLabelDescriptionList"/>
    <dgm:cxn modelId="{73E3C767-BDB8-4F10-967C-98985D7FC4E0}" type="presOf" srcId="{F78A4AE4-1780-4932-BFC1-1D8A8F609691}" destId="{974055E9-EC90-47A8-8D3B-B07355A79224}" srcOrd="0" destOrd="2" presId="urn:microsoft.com/office/officeart/2018/2/layout/IconLabelDescriptionList"/>
    <dgm:cxn modelId="{9C5A268D-07E6-4556-BCA3-997943FD4541}" type="presOf" srcId="{474A64A6-8C88-4071-9A37-1F8C9E5DABA1}" destId="{B0AAD1E8-FC1A-4F12-B0DE-385A83A2038F}" srcOrd="0" destOrd="2" presId="urn:microsoft.com/office/officeart/2018/2/layout/IconLabelDescriptionList"/>
    <dgm:cxn modelId="{183EC274-6E8D-407E-AE4D-86AF5274C1EA}" type="presParOf" srcId="{75F0D996-6686-4113-AA61-C5ACFDF99184}" destId="{AC9BBE6C-1D8C-4C3D-A6BF-4EBBCCF82C4F}" srcOrd="0" destOrd="0" presId="urn:microsoft.com/office/officeart/2018/2/layout/IconLabelDescriptionList"/>
    <dgm:cxn modelId="{C8EEA51A-CEF3-47F5-B240-6FC64CDFE892}" type="presParOf" srcId="{AC9BBE6C-1D8C-4C3D-A6BF-4EBBCCF82C4F}" destId="{6227CF93-9EDF-4F14-A887-F42A0E6B3281}" srcOrd="0" destOrd="0" presId="urn:microsoft.com/office/officeart/2018/2/layout/IconLabelDescriptionList"/>
    <dgm:cxn modelId="{7A65297E-E7D4-4827-A150-B3D49602311C}" type="presParOf" srcId="{AC9BBE6C-1D8C-4C3D-A6BF-4EBBCCF82C4F}" destId="{51DF1F47-1973-4AA4-9049-B6B61E674588}" srcOrd="1" destOrd="0" presId="urn:microsoft.com/office/officeart/2018/2/layout/IconLabelDescriptionList"/>
    <dgm:cxn modelId="{365583C2-AE3E-45D1-A575-0CC6FB79A400}" type="presParOf" srcId="{AC9BBE6C-1D8C-4C3D-A6BF-4EBBCCF82C4F}" destId="{2C39D3B4-5029-460A-8F79-B2A75171585A}" srcOrd="2" destOrd="0" presId="urn:microsoft.com/office/officeart/2018/2/layout/IconLabelDescriptionList"/>
    <dgm:cxn modelId="{54211DF8-7069-4131-881C-CADDA7CF67AE}" type="presParOf" srcId="{AC9BBE6C-1D8C-4C3D-A6BF-4EBBCCF82C4F}" destId="{ABF73926-2C4E-46E0-A717-3426EDE2BFEA}" srcOrd="3" destOrd="0" presId="urn:microsoft.com/office/officeart/2018/2/layout/IconLabelDescriptionList"/>
    <dgm:cxn modelId="{F2123A10-AA06-4D32-BD7F-7810675D7CC8}" type="presParOf" srcId="{AC9BBE6C-1D8C-4C3D-A6BF-4EBBCCF82C4F}" destId="{B0AAD1E8-FC1A-4F12-B0DE-385A83A2038F}" srcOrd="4" destOrd="0" presId="urn:microsoft.com/office/officeart/2018/2/layout/IconLabelDescriptionList"/>
    <dgm:cxn modelId="{B0CAB544-D644-4968-8ECC-A53031E6CEEF}" type="presParOf" srcId="{75F0D996-6686-4113-AA61-C5ACFDF99184}" destId="{B3412EC7-6892-4F57-8AAF-67B06790D662}" srcOrd="1" destOrd="0" presId="urn:microsoft.com/office/officeart/2018/2/layout/IconLabelDescriptionList"/>
    <dgm:cxn modelId="{DF93B061-2459-4593-A0AD-189EBA9CE837}" type="presParOf" srcId="{75F0D996-6686-4113-AA61-C5ACFDF99184}" destId="{2D3974AB-8F75-4584-8B2B-2E3B2ECA2839}" srcOrd="2" destOrd="0" presId="urn:microsoft.com/office/officeart/2018/2/layout/IconLabelDescriptionList"/>
    <dgm:cxn modelId="{71BFFB97-A61E-4DDF-B9C0-53164665776D}" type="presParOf" srcId="{2D3974AB-8F75-4584-8B2B-2E3B2ECA2839}" destId="{52502B5D-70C4-4498-8636-7233CE6BFB17}" srcOrd="0" destOrd="0" presId="urn:microsoft.com/office/officeart/2018/2/layout/IconLabelDescriptionList"/>
    <dgm:cxn modelId="{42F71500-7460-4883-93C8-7AA0EC2CFA7E}" type="presParOf" srcId="{2D3974AB-8F75-4584-8B2B-2E3B2ECA2839}" destId="{CBC67996-F736-4AA5-A889-6B7600E9EDF7}" srcOrd="1" destOrd="0" presId="urn:microsoft.com/office/officeart/2018/2/layout/IconLabelDescriptionList"/>
    <dgm:cxn modelId="{E6B74E9C-782B-4BBA-B31A-0E035C1DD31F}" type="presParOf" srcId="{2D3974AB-8F75-4584-8B2B-2E3B2ECA2839}" destId="{D681EB33-B23C-4630-B19C-1BF8829A6F32}" srcOrd="2" destOrd="0" presId="urn:microsoft.com/office/officeart/2018/2/layout/IconLabelDescriptionList"/>
    <dgm:cxn modelId="{6DCADBE6-4412-4AD8-B254-79E266F392BF}" type="presParOf" srcId="{2D3974AB-8F75-4584-8B2B-2E3B2ECA2839}" destId="{13E59CAC-79B7-4C48-BDB1-A1D2DE35FC62}" srcOrd="3" destOrd="0" presId="urn:microsoft.com/office/officeart/2018/2/layout/IconLabelDescriptionList"/>
    <dgm:cxn modelId="{3454F271-0911-4B46-B98E-CB5B29FAC368}" type="presParOf" srcId="{2D3974AB-8F75-4584-8B2B-2E3B2ECA2839}" destId="{974055E9-EC90-47A8-8D3B-B07355A7922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36E4D9-C822-4AF2-8ACD-0D42DA2E39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07AE3C-6DEF-4CC1-B3A2-2102FBEC2820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gm:t>
    </dgm:pt>
    <dgm:pt modelId="{470BF0EB-FB51-45AE-B3F5-5C0B7B427207}" type="parTrans" cxnId="{7B25B901-748C-4DDE-A6F5-4C670A0148B4}">
      <dgm:prSet/>
      <dgm:spPr/>
      <dgm:t>
        <a:bodyPr/>
        <a:lstStyle/>
        <a:p>
          <a:endParaRPr lang="en-US"/>
        </a:p>
      </dgm:t>
    </dgm:pt>
    <dgm:pt modelId="{3229A488-12C1-45DD-8C61-3826BCBAF09F}" type="sibTrans" cxnId="{7B25B901-748C-4DDE-A6F5-4C670A0148B4}">
      <dgm:prSet/>
      <dgm:spPr/>
      <dgm:t>
        <a:bodyPr/>
        <a:lstStyle/>
        <a:p>
          <a:endParaRPr lang="en-US"/>
        </a:p>
      </dgm:t>
    </dgm:pt>
    <dgm:pt modelId="{2ABB88C0-A5FD-4207-97DE-E5FBFFADD6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</dgm:t>
    </dgm:pt>
    <dgm:pt modelId="{251CAAA9-2839-4794-9EB7-E5559271E668}" type="parTrans" cxnId="{BACD7D1D-EFCF-484B-A4DC-B2AE3AAADAEE}">
      <dgm:prSet/>
      <dgm:spPr/>
      <dgm:t>
        <a:bodyPr/>
        <a:lstStyle/>
        <a:p>
          <a:endParaRPr lang="en-US"/>
        </a:p>
      </dgm:t>
    </dgm:pt>
    <dgm:pt modelId="{E28AE01C-BD1D-438E-9813-5B74EEBCEB64}" type="sibTrans" cxnId="{BACD7D1D-EFCF-484B-A4DC-B2AE3AAADAEE}">
      <dgm:prSet/>
      <dgm:spPr/>
      <dgm:t>
        <a:bodyPr/>
        <a:lstStyle/>
        <a:p>
          <a:endParaRPr lang="en-US"/>
        </a:p>
      </dgm:t>
    </dgm:pt>
    <dgm:pt modelId="{823CCCBE-883F-4617-B494-DA9D0F2BB312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gm:t>
    </dgm:pt>
    <dgm:pt modelId="{D801DAA6-AE89-428B-946F-D4CB81360530}" type="parTrans" cxnId="{89CF35CA-E6F4-4517-B5E1-5098204F2699}">
      <dgm:prSet/>
      <dgm:spPr/>
      <dgm:t>
        <a:bodyPr/>
        <a:lstStyle/>
        <a:p>
          <a:endParaRPr lang="en-US"/>
        </a:p>
      </dgm:t>
    </dgm:pt>
    <dgm:pt modelId="{C826FE50-19CB-4BBF-A06F-EACDF3391636}" type="sibTrans" cxnId="{89CF35CA-E6F4-4517-B5E1-5098204F2699}">
      <dgm:prSet/>
      <dgm:spPr/>
      <dgm:t>
        <a:bodyPr/>
        <a:lstStyle/>
        <a:p>
          <a:endParaRPr lang="en-US"/>
        </a:p>
      </dgm:t>
    </dgm:pt>
    <dgm:pt modelId="{25B75C1C-9D9D-42A9-8CB8-E2A97B4A7BD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</dgm:t>
    </dgm:pt>
    <dgm:pt modelId="{A3810703-985F-4CBC-A9B6-B4F6DBB68C2D}" type="parTrans" cxnId="{B5EB1012-677A-4E09-86A0-F4C7F456F778}">
      <dgm:prSet/>
      <dgm:spPr/>
      <dgm:t>
        <a:bodyPr/>
        <a:lstStyle/>
        <a:p>
          <a:endParaRPr lang="en-US"/>
        </a:p>
      </dgm:t>
    </dgm:pt>
    <dgm:pt modelId="{67BCE39A-FB50-4910-8BF2-EBF82F828A94}" type="sibTrans" cxnId="{B5EB1012-677A-4E09-86A0-F4C7F456F778}">
      <dgm:prSet/>
      <dgm:spPr/>
      <dgm:t>
        <a:bodyPr/>
        <a:lstStyle/>
        <a:p>
          <a:endParaRPr lang="en-US"/>
        </a:p>
      </dgm:t>
    </dgm:pt>
    <dgm:pt modelId="{31D0297C-C45B-4559-A935-E18F28DF68D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</dgm:t>
    </dgm:pt>
    <dgm:pt modelId="{2B3AA9C3-53B7-4992-8CAD-10C2DAD399F7}" type="parTrans" cxnId="{B85D8C12-BB4F-450E-8E7D-566F0F2B333C}">
      <dgm:prSet/>
      <dgm:spPr/>
      <dgm:t>
        <a:bodyPr/>
        <a:lstStyle/>
        <a:p>
          <a:endParaRPr lang="en-US"/>
        </a:p>
      </dgm:t>
    </dgm:pt>
    <dgm:pt modelId="{0D12CE62-3D72-4719-A407-992C5F0A12A0}" type="sibTrans" cxnId="{B85D8C12-BB4F-450E-8E7D-566F0F2B333C}">
      <dgm:prSet/>
      <dgm:spPr/>
      <dgm:t>
        <a:bodyPr/>
        <a:lstStyle/>
        <a:p>
          <a:endParaRPr lang="en-US"/>
        </a:p>
      </dgm:t>
    </dgm:pt>
    <dgm:pt modelId="{0EDC7BF2-0A93-41FD-810A-11DBFBC8A5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gm:t>
    </dgm:pt>
    <dgm:pt modelId="{CCFA9E20-E629-4646-8008-A4667EC4812B}" type="parTrans" cxnId="{9436696F-E1A2-4B1F-8843-0C6342F41DD4}">
      <dgm:prSet/>
      <dgm:spPr/>
      <dgm:t>
        <a:bodyPr/>
        <a:lstStyle/>
        <a:p>
          <a:endParaRPr lang="en-US"/>
        </a:p>
      </dgm:t>
    </dgm:pt>
    <dgm:pt modelId="{4F3A5EA9-9F82-4EE0-AED6-EDAD874D5673}" type="sibTrans" cxnId="{9436696F-E1A2-4B1F-8843-0C6342F41DD4}">
      <dgm:prSet/>
      <dgm:spPr/>
      <dgm:t>
        <a:bodyPr/>
        <a:lstStyle/>
        <a:p>
          <a:endParaRPr lang="en-US"/>
        </a:p>
      </dgm:t>
    </dgm:pt>
    <dgm:pt modelId="{A2F3416D-9F56-4709-A96E-4182D5D8C3B5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gm:t>
    </dgm:pt>
    <dgm:pt modelId="{0F1BB3DB-DAC9-4236-BB59-7CDCE085FA14}" type="parTrans" cxnId="{EE866FE9-6793-4147-98CD-0AD01DCEC3FD}">
      <dgm:prSet/>
      <dgm:spPr/>
      <dgm:t>
        <a:bodyPr/>
        <a:lstStyle/>
        <a:p>
          <a:endParaRPr lang="en-US"/>
        </a:p>
      </dgm:t>
    </dgm:pt>
    <dgm:pt modelId="{BB5DB7AF-67CC-4FE8-86EC-1B723408941B}" type="sibTrans" cxnId="{EE866FE9-6793-4147-98CD-0AD01DCEC3FD}">
      <dgm:prSet/>
      <dgm:spPr/>
      <dgm:t>
        <a:bodyPr/>
        <a:lstStyle/>
        <a:p>
          <a:endParaRPr lang="en-US"/>
        </a:p>
      </dgm:t>
    </dgm:pt>
    <dgm:pt modelId="{4D64B8CA-74D9-4101-A538-F558FBD9DD1C}" type="pres">
      <dgm:prSet presAssocID="{E336E4D9-C822-4AF2-8ACD-0D42DA2E39D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049B6-BD8B-4047-8ED0-ECB79F50570E}" type="pres">
      <dgm:prSet presAssocID="{A007AE3C-6DEF-4CC1-B3A2-2102FBEC2820}" presName="compNode" presStyleCnt="0"/>
      <dgm:spPr/>
    </dgm:pt>
    <dgm:pt modelId="{512474D3-5DAF-4A9A-8AAA-4736517DC49F}" type="pres">
      <dgm:prSet presAssocID="{A007AE3C-6DEF-4CC1-B3A2-2102FBEC28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A9709B-19A9-40C6-B0EA-8683542D8518}" type="pres">
      <dgm:prSet presAssocID="{A007AE3C-6DEF-4CC1-B3A2-2102FBEC2820}" presName="iconSpace" presStyleCnt="0"/>
      <dgm:spPr/>
    </dgm:pt>
    <dgm:pt modelId="{2E174E5A-15B2-4E72-A4C6-5395841F8E5C}" type="pres">
      <dgm:prSet presAssocID="{A007AE3C-6DEF-4CC1-B3A2-2102FBEC2820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46727C-9143-4145-A309-02E523FF6745}" type="pres">
      <dgm:prSet presAssocID="{A007AE3C-6DEF-4CC1-B3A2-2102FBEC2820}" presName="txSpace" presStyleCnt="0"/>
      <dgm:spPr/>
    </dgm:pt>
    <dgm:pt modelId="{49AC6980-1B9E-4BD1-BBDA-EA3112AE0484}" type="pres">
      <dgm:prSet presAssocID="{A007AE3C-6DEF-4CC1-B3A2-2102FBEC2820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D975416A-114D-48B8-B662-3A6A101E91E7}" type="pres">
      <dgm:prSet presAssocID="{3229A488-12C1-45DD-8C61-3826BCBAF09F}" presName="sibTrans" presStyleCnt="0"/>
      <dgm:spPr/>
    </dgm:pt>
    <dgm:pt modelId="{953D0629-A1F7-41CA-B9F4-B680C1057323}" type="pres">
      <dgm:prSet presAssocID="{A2F3416D-9F56-4709-A96E-4182D5D8C3B5}" presName="compNode" presStyleCnt="0"/>
      <dgm:spPr/>
    </dgm:pt>
    <dgm:pt modelId="{E28BD9CA-B4C2-4F4F-BF5F-7FA78E0E0415}" type="pres">
      <dgm:prSet presAssocID="{A2F3416D-9F56-4709-A96E-4182D5D8C3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953902-9A15-491A-9152-6F67E77F368A}" type="pres">
      <dgm:prSet presAssocID="{A2F3416D-9F56-4709-A96E-4182D5D8C3B5}" presName="iconSpace" presStyleCnt="0"/>
      <dgm:spPr/>
    </dgm:pt>
    <dgm:pt modelId="{57996445-F1B4-4D43-B6F9-BF5225CC5B4F}" type="pres">
      <dgm:prSet presAssocID="{A2F3416D-9F56-4709-A96E-4182D5D8C3B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0801C4-291E-4D7B-81C9-90E38CEF78B8}" type="pres">
      <dgm:prSet presAssocID="{A2F3416D-9F56-4709-A96E-4182D5D8C3B5}" presName="txSpace" presStyleCnt="0"/>
      <dgm:spPr/>
    </dgm:pt>
    <dgm:pt modelId="{FAA36F97-58E6-4C5D-8784-00CE9D8B9D84}" type="pres">
      <dgm:prSet presAssocID="{A2F3416D-9F56-4709-A96E-4182D5D8C3B5}" presName="desTx" presStyleLbl="revTx" presStyleIdx="3" presStyleCnt="4">
        <dgm:presLayoutVars/>
      </dgm:prSet>
      <dgm:spPr/>
    </dgm:pt>
  </dgm:ptLst>
  <dgm:cxnLst>
    <dgm:cxn modelId="{F982C97E-F7DD-43C0-84AB-44FFF8910551}" type="presOf" srcId="{823CCCBE-883F-4617-B494-DA9D0F2BB312}" destId="{49AC6980-1B9E-4BD1-BBDA-EA3112AE0484}" srcOrd="0" destOrd="1" presId="urn:microsoft.com/office/officeart/2018/2/layout/IconLabelDescriptionList"/>
    <dgm:cxn modelId="{9436696F-E1A2-4B1F-8843-0C6342F41DD4}" srcId="{A007AE3C-6DEF-4CC1-B3A2-2102FBEC2820}" destId="{0EDC7BF2-0A93-41FD-810A-11DBFBC8A57D}" srcOrd="4" destOrd="0" parTransId="{CCFA9E20-E629-4646-8008-A4667EC4812B}" sibTransId="{4F3A5EA9-9F82-4EE0-AED6-EDAD874D5673}"/>
    <dgm:cxn modelId="{3BA806CF-CA4D-4B1C-ABF9-ABDA7CA8490F}" type="presOf" srcId="{A2F3416D-9F56-4709-A96E-4182D5D8C3B5}" destId="{57996445-F1B4-4D43-B6F9-BF5225CC5B4F}" srcOrd="0" destOrd="0" presId="urn:microsoft.com/office/officeart/2018/2/layout/IconLabelDescriptionList"/>
    <dgm:cxn modelId="{B5EB1012-677A-4E09-86A0-F4C7F456F778}" srcId="{A007AE3C-6DEF-4CC1-B3A2-2102FBEC2820}" destId="{25B75C1C-9D9D-42A9-8CB8-E2A97B4A7BD3}" srcOrd="2" destOrd="0" parTransId="{A3810703-985F-4CBC-A9B6-B4F6DBB68C2D}" sibTransId="{67BCE39A-FB50-4910-8BF2-EBF82F828A94}"/>
    <dgm:cxn modelId="{BACD7D1D-EFCF-484B-A4DC-B2AE3AAADAEE}" srcId="{A007AE3C-6DEF-4CC1-B3A2-2102FBEC2820}" destId="{2ABB88C0-A5FD-4207-97DE-E5FBFFADD60D}" srcOrd="0" destOrd="0" parTransId="{251CAAA9-2839-4794-9EB7-E5559271E668}" sibTransId="{E28AE01C-BD1D-438E-9813-5B74EEBCEB64}"/>
    <dgm:cxn modelId="{4AC6F2C2-3F96-4A90-8924-60740822135B}" type="presOf" srcId="{0EDC7BF2-0A93-41FD-810A-11DBFBC8A57D}" destId="{49AC6980-1B9E-4BD1-BBDA-EA3112AE0484}" srcOrd="0" destOrd="4" presId="urn:microsoft.com/office/officeart/2018/2/layout/IconLabelDescriptionList"/>
    <dgm:cxn modelId="{7B25B901-748C-4DDE-A6F5-4C670A0148B4}" srcId="{E336E4D9-C822-4AF2-8ACD-0D42DA2E39D2}" destId="{A007AE3C-6DEF-4CC1-B3A2-2102FBEC2820}" srcOrd="0" destOrd="0" parTransId="{470BF0EB-FB51-45AE-B3F5-5C0B7B427207}" sibTransId="{3229A488-12C1-45DD-8C61-3826BCBAF09F}"/>
    <dgm:cxn modelId="{6928D912-CD4C-4629-8E4F-70B84DFD22AA}" type="presOf" srcId="{2ABB88C0-A5FD-4207-97DE-E5FBFFADD60D}" destId="{49AC6980-1B9E-4BD1-BBDA-EA3112AE0484}" srcOrd="0" destOrd="0" presId="urn:microsoft.com/office/officeart/2018/2/layout/IconLabelDescriptionList"/>
    <dgm:cxn modelId="{122E6C3B-C446-418A-8FA2-5CEFE71AD8E4}" type="presOf" srcId="{25B75C1C-9D9D-42A9-8CB8-E2A97B4A7BD3}" destId="{49AC6980-1B9E-4BD1-BBDA-EA3112AE0484}" srcOrd="0" destOrd="2" presId="urn:microsoft.com/office/officeart/2018/2/layout/IconLabelDescriptionList"/>
    <dgm:cxn modelId="{1E0E80ED-6B4B-4C93-B250-0E5B9C934AD2}" type="presOf" srcId="{E336E4D9-C822-4AF2-8ACD-0D42DA2E39D2}" destId="{4D64B8CA-74D9-4101-A538-F558FBD9DD1C}" srcOrd="0" destOrd="0" presId="urn:microsoft.com/office/officeart/2018/2/layout/IconLabelDescriptionList"/>
    <dgm:cxn modelId="{56009D77-424D-4775-AAB3-6924E18AC338}" type="presOf" srcId="{31D0297C-C45B-4559-A935-E18F28DF68D1}" destId="{49AC6980-1B9E-4BD1-BBDA-EA3112AE0484}" srcOrd="0" destOrd="3" presId="urn:microsoft.com/office/officeart/2018/2/layout/IconLabelDescriptionList"/>
    <dgm:cxn modelId="{EE866FE9-6793-4147-98CD-0AD01DCEC3FD}" srcId="{E336E4D9-C822-4AF2-8ACD-0D42DA2E39D2}" destId="{A2F3416D-9F56-4709-A96E-4182D5D8C3B5}" srcOrd="1" destOrd="0" parTransId="{0F1BB3DB-DAC9-4236-BB59-7CDCE085FA14}" sibTransId="{BB5DB7AF-67CC-4FE8-86EC-1B723408941B}"/>
    <dgm:cxn modelId="{89CF35CA-E6F4-4517-B5E1-5098204F2699}" srcId="{A007AE3C-6DEF-4CC1-B3A2-2102FBEC2820}" destId="{823CCCBE-883F-4617-B494-DA9D0F2BB312}" srcOrd="1" destOrd="0" parTransId="{D801DAA6-AE89-428B-946F-D4CB81360530}" sibTransId="{C826FE50-19CB-4BBF-A06F-EACDF3391636}"/>
    <dgm:cxn modelId="{D9E96271-18D9-4134-A419-11ADC401D153}" type="presOf" srcId="{A007AE3C-6DEF-4CC1-B3A2-2102FBEC2820}" destId="{2E174E5A-15B2-4E72-A4C6-5395841F8E5C}" srcOrd="0" destOrd="0" presId="urn:microsoft.com/office/officeart/2018/2/layout/IconLabelDescriptionList"/>
    <dgm:cxn modelId="{B85D8C12-BB4F-450E-8E7D-566F0F2B333C}" srcId="{A007AE3C-6DEF-4CC1-B3A2-2102FBEC2820}" destId="{31D0297C-C45B-4559-A935-E18F28DF68D1}" srcOrd="3" destOrd="0" parTransId="{2B3AA9C3-53B7-4992-8CAD-10C2DAD399F7}" sibTransId="{0D12CE62-3D72-4719-A407-992C5F0A12A0}"/>
    <dgm:cxn modelId="{B41472B9-988C-48C3-B075-94C3F34C929F}" type="presParOf" srcId="{4D64B8CA-74D9-4101-A538-F558FBD9DD1C}" destId="{002049B6-BD8B-4047-8ED0-ECB79F50570E}" srcOrd="0" destOrd="0" presId="urn:microsoft.com/office/officeart/2018/2/layout/IconLabelDescriptionList"/>
    <dgm:cxn modelId="{40F3966D-7A63-4DE3-8698-EBEEB7A695A7}" type="presParOf" srcId="{002049B6-BD8B-4047-8ED0-ECB79F50570E}" destId="{512474D3-5DAF-4A9A-8AAA-4736517DC49F}" srcOrd="0" destOrd="0" presId="urn:microsoft.com/office/officeart/2018/2/layout/IconLabelDescriptionList"/>
    <dgm:cxn modelId="{E9506737-4811-4895-A6EE-61C51A11514A}" type="presParOf" srcId="{002049B6-BD8B-4047-8ED0-ECB79F50570E}" destId="{34A9709B-19A9-40C6-B0EA-8683542D8518}" srcOrd="1" destOrd="0" presId="urn:microsoft.com/office/officeart/2018/2/layout/IconLabelDescriptionList"/>
    <dgm:cxn modelId="{9CC3BDFE-D746-4007-9F6A-280BA4EE1763}" type="presParOf" srcId="{002049B6-BD8B-4047-8ED0-ECB79F50570E}" destId="{2E174E5A-15B2-4E72-A4C6-5395841F8E5C}" srcOrd="2" destOrd="0" presId="urn:microsoft.com/office/officeart/2018/2/layout/IconLabelDescriptionList"/>
    <dgm:cxn modelId="{AA6B5634-C4D1-4E16-A435-1CF71D530D3F}" type="presParOf" srcId="{002049B6-BD8B-4047-8ED0-ECB79F50570E}" destId="{2646727C-9143-4145-A309-02E523FF6745}" srcOrd="3" destOrd="0" presId="urn:microsoft.com/office/officeart/2018/2/layout/IconLabelDescriptionList"/>
    <dgm:cxn modelId="{C241B95D-6997-4FCF-BC72-840BAC53CCFB}" type="presParOf" srcId="{002049B6-BD8B-4047-8ED0-ECB79F50570E}" destId="{49AC6980-1B9E-4BD1-BBDA-EA3112AE0484}" srcOrd="4" destOrd="0" presId="urn:microsoft.com/office/officeart/2018/2/layout/IconLabelDescriptionList"/>
    <dgm:cxn modelId="{310814F7-0AF5-4AE1-A454-716E87EAF170}" type="presParOf" srcId="{4D64B8CA-74D9-4101-A538-F558FBD9DD1C}" destId="{D975416A-114D-48B8-B662-3A6A101E91E7}" srcOrd="1" destOrd="0" presId="urn:microsoft.com/office/officeart/2018/2/layout/IconLabelDescriptionList"/>
    <dgm:cxn modelId="{FCB9CFEC-004A-4DBC-8493-8B44B5C1382A}" type="presParOf" srcId="{4D64B8CA-74D9-4101-A538-F558FBD9DD1C}" destId="{953D0629-A1F7-41CA-B9F4-B680C1057323}" srcOrd="2" destOrd="0" presId="urn:microsoft.com/office/officeart/2018/2/layout/IconLabelDescriptionList"/>
    <dgm:cxn modelId="{469A9EE3-8EDF-47C0-A79D-3139CCDDDE11}" type="presParOf" srcId="{953D0629-A1F7-41CA-B9F4-B680C1057323}" destId="{E28BD9CA-B4C2-4F4F-BF5F-7FA78E0E0415}" srcOrd="0" destOrd="0" presId="urn:microsoft.com/office/officeart/2018/2/layout/IconLabelDescriptionList"/>
    <dgm:cxn modelId="{9FECC3A3-D946-489F-9C2E-61AFE23C057F}" type="presParOf" srcId="{953D0629-A1F7-41CA-B9F4-B680C1057323}" destId="{25953902-9A15-491A-9152-6F67E77F368A}" srcOrd="1" destOrd="0" presId="urn:microsoft.com/office/officeart/2018/2/layout/IconLabelDescriptionList"/>
    <dgm:cxn modelId="{A5CD224A-26B9-4C0A-B86C-00671CA4FE51}" type="presParOf" srcId="{953D0629-A1F7-41CA-B9F4-B680C1057323}" destId="{57996445-F1B4-4D43-B6F9-BF5225CC5B4F}" srcOrd="2" destOrd="0" presId="urn:microsoft.com/office/officeart/2018/2/layout/IconLabelDescriptionList"/>
    <dgm:cxn modelId="{71CB7CBE-7A32-46DD-937B-DAB96D7986AC}" type="presParOf" srcId="{953D0629-A1F7-41CA-B9F4-B680C1057323}" destId="{F10801C4-291E-4D7B-81C9-90E38CEF78B8}" srcOrd="3" destOrd="0" presId="urn:microsoft.com/office/officeart/2018/2/layout/IconLabelDescriptionList"/>
    <dgm:cxn modelId="{FFB95845-17B2-44CA-A3BD-4C013F1D53BA}" type="presParOf" srcId="{953D0629-A1F7-41CA-B9F4-B680C1057323}" destId="{FAA36F97-58E6-4C5D-8784-00CE9D8B9D8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E0E906-09B4-4973-AB8E-8E1DBEE633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6DD6C7-434E-4139-A36E-C1EFCC5B0F96}">
      <dgm:prSet/>
      <dgm:spPr/>
      <dgm:t>
        <a:bodyPr/>
        <a:lstStyle/>
        <a:p>
          <a:r>
            <a:rPr lang="en-US"/>
            <a:t>Execute Query</a:t>
          </a:r>
        </a:p>
      </dgm:t>
    </dgm:pt>
    <dgm:pt modelId="{ACAF4D72-867E-41A0-927B-63E5D575AFF6}" type="parTrans" cxnId="{4505663C-1059-4BB6-9C5D-CD42B21B2BAE}">
      <dgm:prSet/>
      <dgm:spPr/>
      <dgm:t>
        <a:bodyPr/>
        <a:lstStyle/>
        <a:p>
          <a:endParaRPr lang="en-US"/>
        </a:p>
      </dgm:t>
    </dgm:pt>
    <dgm:pt modelId="{04DEA5D2-7175-4CEE-BB69-4C0EA342A3B1}" type="sibTrans" cxnId="{4505663C-1059-4BB6-9C5D-CD42B21B2BAE}">
      <dgm:prSet/>
      <dgm:spPr/>
      <dgm:t>
        <a:bodyPr/>
        <a:lstStyle/>
        <a:p>
          <a:endParaRPr lang="en-US"/>
        </a:p>
      </dgm:t>
    </dgm:pt>
    <dgm:pt modelId="{B8AEE43D-14AC-4908-88BA-88722FE10E2E}">
      <dgm:prSet/>
      <dgm:spPr/>
      <dgm:t>
        <a:bodyPr/>
        <a:lstStyle/>
        <a:p>
          <a:r>
            <a:rPr lang="en-US"/>
            <a:t>Get plan</a:t>
          </a:r>
        </a:p>
      </dgm:t>
    </dgm:pt>
    <dgm:pt modelId="{B8AF71C1-52BE-42BD-BA5F-AB97DB8973AE}" type="parTrans" cxnId="{6D6BFECF-C0BA-4646-993A-674422830008}">
      <dgm:prSet/>
      <dgm:spPr/>
      <dgm:t>
        <a:bodyPr/>
        <a:lstStyle/>
        <a:p>
          <a:endParaRPr lang="en-US"/>
        </a:p>
      </dgm:t>
    </dgm:pt>
    <dgm:pt modelId="{538BA268-243A-4A1E-B3E1-BED2E1476543}" type="sibTrans" cxnId="{6D6BFECF-C0BA-4646-993A-674422830008}">
      <dgm:prSet/>
      <dgm:spPr/>
      <dgm:t>
        <a:bodyPr/>
        <a:lstStyle/>
        <a:p>
          <a:endParaRPr lang="en-US"/>
        </a:p>
      </dgm:t>
    </dgm:pt>
    <dgm:pt modelId="{58F8EAA0-A924-483D-8FAF-D46658F0BD83}">
      <dgm:prSet/>
      <dgm:spPr/>
      <dgm:t>
        <a:bodyPr/>
        <a:lstStyle/>
        <a:p>
          <a:r>
            <a:rPr lang="en-US"/>
            <a:t>Get Metadata</a:t>
          </a:r>
        </a:p>
      </dgm:t>
    </dgm:pt>
    <dgm:pt modelId="{6D6797C7-245B-490B-8BEC-006728318424}" type="parTrans" cxnId="{B4AACDB3-1907-44CA-AEE5-C77A1EFD1EE9}">
      <dgm:prSet/>
      <dgm:spPr/>
      <dgm:t>
        <a:bodyPr/>
        <a:lstStyle/>
        <a:p>
          <a:endParaRPr lang="en-US"/>
        </a:p>
      </dgm:t>
    </dgm:pt>
    <dgm:pt modelId="{FB7AFBED-4570-4FBD-82CF-DE56439139B8}" type="sibTrans" cxnId="{B4AACDB3-1907-44CA-AEE5-C77A1EFD1EE9}">
      <dgm:prSet/>
      <dgm:spPr/>
      <dgm:t>
        <a:bodyPr/>
        <a:lstStyle/>
        <a:p>
          <a:endParaRPr lang="en-US"/>
        </a:p>
      </dgm:t>
    </dgm:pt>
    <dgm:pt modelId="{B7DEB2CE-5594-427A-8344-C7DA95C98927}">
      <dgm:prSet/>
      <dgm:spPr/>
      <dgm:t>
        <a:bodyPr/>
        <a:lstStyle/>
        <a:p>
          <a:r>
            <a:rPr lang="en-US"/>
            <a:t>Send Metadata</a:t>
          </a:r>
        </a:p>
      </dgm:t>
    </dgm:pt>
    <dgm:pt modelId="{3EDBF6E5-EDA4-43E5-A8D9-305B0D064EA2}" type="parTrans" cxnId="{2795D6F2-02DB-401D-9948-ABD696C529C7}">
      <dgm:prSet/>
      <dgm:spPr/>
      <dgm:t>
        <a:bodyPr/>
        <a:lstStyle/>
        <a:p>
          <a:endParaRPr lang="en-US"/>
        </a:p>
      </dgm:t>
    </dgm:pt>
    <dgm:pt modelId="{E752D445-23B7-4D23-BCD8-228A8C2C4EE1}" type="sibTrans" cxnId="{2795D6F2-02DB-401D-9948-ABD696C529C7}">
      <dgm:prSet/>
      <dgm:spPr/>
      <dgm:t>
        <a:bodyPr/>
        <a:lstStyle/>
        <a:p>
          <a:endParaRPr lang="en-US"/>
        </a:p>
      </dgm:t>
    </dgm:pt>
    <dgm:pt modelId="{09F3A51D-BF66-4872-BE4F-E7C7B298CFA7}">
      <dgm:prSet/>
      <dgm:spPr/>
      <dgm:t>
        <a:bodyPr/>
        <a:lstStyle/>
        <a:p>
          <a:r>
            <a:rPr lang="en-US"/>
            <a:t>Send Plan</a:t>
          </a:r>
        </a:p>
      </dgm:t>
    </dgm:pt>
    <dgm:pt modelId="{03B51EDA-B14A-4C51-A605-826DE812A744}" type="parTrans" cxnId="{13C1B43B-6192-4B7D-B877-42165DB0A315}">
      <dgm:prSet/>
      <dgm:spPr/>
      <dgm:t>
        <a:bodyPr/>
        <a:lstStyle/>
        <a:p>
          <a:endParaRPr lang="en-US"/>
        </a:p>
      </dgm:t>
    </dgm:pt>
    <dgm:pt modelId="{BA0DE11A-F8AD-47D8-9CCA-28DE7E228C2D}" type="sibTrans" cxnId="{13C1B43B-6192-4B7D-B877-42165DB0A315}">
      <dgm:prSet/>
      <dgm:spPr/>
      <dgm:t>
        <a:bodyPr/>
        <a:lstStyle/>
        <a:p>
          <a:endParaRPr lang="en-US"/>
        </a:p>
      </dgm:t>
    </dgm:pt>
    <dgm:pt modelId="{B25304C2-07E5-452B-976E-D59FA5F20E36}">
      <dgm:prSet/>
      <dgm:spPr/>
      <dgm:t>
        <a:bodyPr/>
        <a:lstStyle/>
        <a:p>
          <a:r>
            <a:rPr lang="en-US"/>
            <a:t>Execute Plan</a:t>
          </a:r>
        </a:p>
      </dgm:t>
    </dgm:pt>
    <dgm:pt modelId="{14D8F032-54C4-4E84-8540-B75186C9B535}" type="parTrans" cxnId="{1A9D40A3-4B18-4297-BEA7-5CBB89224F93}">
      <dgm:prSet/>
      <dgm:spPr/>
      <dgm:t>
        <a:bodyPr/>
        <a:lstStyle/>
        <a:p>
          <a:endParaRPr lang="en-US"/>
        </a:p>
      </dgm:t>
    </dgm:pt>
    <dgm:pt modelId="{92788EC5-1DD6-421B-9E51-5A896FCFFC1B}" type="sibTrans" cxnId="{1A9D40A3-4B18-4297-BEA7-5CBB89224F93}">
      <dgm:prSet/>
      <dgm:spPr/>
      <dgm:t>
        <a:bodyPr/>
        <a:lstStyle/>
        <a:p>
          <a:endParaRPr lang="en-US"/>
        </a:p>
      </dgm:t>
    </dgm:pt>
    <dgm:pt modelId="{A412700E-3C19-4042-AC8C-A85B02F2283F}">
      <dgm:prSet/>
      <dgm:spPr/>
      <dgm:t>
        <a:bodyPr/>
        <a:lstStyle/>
        <a:p>
          <a:r>
            <a:rPr lang="en-US"/>
            <a:t>Execute Job</a:t>
          </a:r>
        </a:p>
      </dgm:t>
    </dgm:pt>
    <dgm:pt modelId="{CF9C7CE3-823A-4525-8364-578E3645B4C4}" type="parTrans" cxnId="{67A02800-4688-4030-A20E-9761496DAEBF}">
      <dgm:prSet/>
      <dgm:spPr/>
      <dgm:t>
        <a:bodyPr/>
        <a:lstStyle/>
        <a:p>
          <a:endParaRPr lang="en-US"/>
        </a:p>
      </dgm:t>
    </dgm:pt>
    <dgm:pt modelId="{CE6A93AD-44DF-45A9-BBF3-D2F0A0FC348F}" type="sibTrans" cxnId="{67A02800-4688-4030-A20E-9761496DAEBF}">
      <dgm:prSet/>
      <dgm:spPr/>
      <dgm:t>
        <a:bodyPr/>
        <a:lstStyle/>
        <a:p>
          <a:endParaRPr lang="en-US"/>
        </a:p>
      </dgm:t>
    </dgm:pt>
    <dgm:pt modelId="{192D6ACA-36AB-4DC4-B36C-457BBDEA4A24}">
      <dgm:prSet/>
      <dgm:spPr/>
      <dgm:t>
        <a:bodyPr/>
        <a:lstStyle/>
        <a:p>
          <a:r>
            <a:rPr lang="en-US"/>
            <a:t>Metadata Ops</a:t>
          </a:r>
        </a:p>
      </dgm:t>
    </dgm:pt>
    <dgm:pt modelId="{C97B51A1-2368-48CD-A35E-B5DA49B99CAB}" type="parTrans" cxnId="{A3EF8FE3-FE39-4FCC-BF8F-6A4AC7331850}">
      <dgm:prSet/>
      <dgm:spPr/>
      <dgm:t>
        <a:bodyPr/>
        <a:lstStyle/>
        <a:p>
          <a:endParaRPr lang="en-US"/>
        </a:p>
      </dgm:t>
    </dgm:pt>
    <dgm:pt modelId="{36B80BF6-433A-48A6-9893-3605F57464C9}" type="sibTrans" cxnId="{A3EF8FE3-FE39-4FCC-BF8F-6A4AC7331850}">
      <dgm:prSet/>
      <dgm:spPr/>
      <dgm:t>
        <a:bodyPr/>
        <a:lstStyle/>
        <a:p>
          <a:endParaRPr lang="en-US"/>
        </a:p>
      </dgm:t>
    </dgm:pt>
    <dgm:pt modelId="{D2C2BC02-A913-47CB-A485-6E0A89E04FEE}">
      <dgm:prSet/>
      <dgm:spPr/>
      <dgm:t>
        <a:bodyPr/>
        <a:lstStyle/>
        <a:p>
          <a:r>
            <a:rPr lang="en-US"/>
            <a:t>Fetch Result</a:t>
          </a:r>
        </a:p>
      </dgm:t>
    </dgm:pt>
    <dgm:pt modelId="{07DCFB0F-4409-4ACE-B953-3AB14513B9D8}" type="parTrans" cxnId="{682BC9D8-7CF6-4FEC-AA60-C3DB4B0DBFBA}">
      <dgm:prSet/>
      <dgm:spPr/>
      <dgm:t>
        <a:bodyPr/>
        <a:lstStyle/>
        <a:p>
          <a:endParaRPr lang="en-US"/>
        </a:p>
      </dgm:t>
    </dgm:pt>
    <dgm:pt modelId="{8D13E169-738F-41E2-B197-3CDC574ED459}" type="sibTrans" cxnId="{682BC9D8-7CF6-4FEC-AA60-C3DB4B0DBFBA}">
      <dgm:prSet/>
      <dgm:spPr/>
      <dgm:t>
        <a:bodyPr/>
        <a:lstStyle/>
        <a:p>
          <a:endParaRPr lang="en-US"/>
        </a:p>
      </dgm:t>
    </dgm:pt>
    <dgm:pt modelId="{85A471D0-1F97-4723-ABBF-72980FC41A4A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410FC345-1310-4E74-B612-1B483255FB55}" type="parTrans" cxnId="{A76381CC-A079-455F-BC5C-026AEEDB8F13}">
      <dgm:prSet/>
      <dgm:spPr/>
      <dgm:t>
        <a:bodyPr/>
        <a:lstStyle/>
        <a:p>
          <a:endParaRPr lang="en-US"/>
        </a:p>
      </dgm:t>
    </dgm:pt>
    <dgm:pt modelId="{09CAEFDA-A52F-424B-BA07-68A2990E9F61}" type="sibTrans" cxnId="{A76381CC-A079-455F-BC5C-026AEEDB8F13}">
      <dgm:prSet/>
      <dgm:spPr/>
      <dgm:t>
        <a:bodyPr/>
        <a:lstStyle/>
        <a:p>
          <a:endParaRPr lang="en-US"/>
        </a:p>
      </dgm:t>
    </dgm:pt>
    <dgm:pt modelId="{43A35B86-DE89-4DB6-9251-DDA778D7F1F2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03FC4C1F-675A-4BC8-8BB1-F8F67B44FD58}" type="parTrans" cxnId="{BA43388B-F6DF-4B49-BC52-EA847168D312}">
      <dgm:prSet/>
      <dgm:spPr/>
      <dgm:t>
        <a:bodyPr/>
        <a:lstStyle/>
        <a:p>
          <a:endParaRPr lang="en-US"/>
        </a:p>
      </dgm:t>
    </dgm:pt>
    <dgm:pt modelId="{EE446C8D-A101-4921-9FD6-135F8DF9B01F}" type="sibTrans" cxnId="{BA43388B-F6DF-4B49-BC52-EA847168D312}">
      <dgm:prSet/>
      <dgm:spPr/>
      <dgm:t>
        <a:bodyPr/>
        <a:lstStyle/>
        <a:p>
          <a:endParaRPr lang="en-US"/>
        </a:p>
      </dgm:t>
    </dgm:pt>
    <dgm:pt modelId="{640ABBAC-77B9-4B32-8365-DC916CFF9A64}" type="pres">
      <dgm:prSet presAssocID="{DAE0E906-09B4-4973-AB8E-8E1DBEE633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5C0B0-493E-4EE3-AE10-3A54BAB2D401}" type="pres">
      <dgm:prSet presAssocID="{1D6DD6C7-434E-4139-A36E-C1EFCC5B0F96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12DF6-455D-4C1B-8A9D-B98096BAD2AA}" type="pres">
      <dgm:prSet presAssocID="{04DEA5D2-7175-4CEE-BB69-4C0EA342A3B1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EFE34C2B-7AE4-4526-A341-7E5F5A697528}" type="pres">
      <dgm:prSet presAssocID="{04DEA5D2-7175-4CEE-BB69-4C0EA342A3B1}" presName="connectorText" presStyleLbl="sibTrans1D1" presStyleIdx="0" presStyleCnt="10"/>
      <dgm:spPr/>
      <dgm:t>
        <a:bodyPr/>
        <a:lstStyle/>
        <a:p>
          <a:endParaRPr lang="en-US"/>
        </a:p>
      </dgm:t>
    </dgm:pt>
    <dgm:pt modelId="{DD082C2A-5B4F-480F-8188-D2952B1043DD}" type="pres">
      <dgm:prSet presAssocID="{B8AEE43D-14AC-4908-88BA-88722FE10E2E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F53D8-C75D-4941-88F5-2F80B936178C}" type="pres">
      <dgm:prSet presAssocID="{538BA268-243A-4A1E-B3E1-BED2E1476543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2E213174-F378-4F43-94CE-F43F5006A641}" type="pres">
      <dgm:prSet presAssocID="{538BA268-243A-4A1E-B3E1-BED2E1476543}" presName="connectorText" presStyleLbl="sibTrans1D1" presStyleIdx="1" presStyleCnt="10"/>
      <dgm:spPr/>
      <dgm:t>
        <a:bodyPr/>
        <a:lstStyle/>
        <a:p>
          <a:endParaRPr lang="en-US"/>
        </a:p>
      </dgm:t>
    </dgm:pt>
    <dgm:pt modelId="{0E5374B6-EDBB-44CD-9A38-241FB894D2CB}" type="pres">
      <dgm:prSet presAssocID="{58F8EAA0-A924-483D-8FAF-D46658F0BD83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FA44B-EC41-4787-B0DE-850F07A5BC52}" type="pres">
      <dgm:prSet presAssocID="{FB7AFBED-4570-4FBD-82CF-DE56439139B8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0194C1B4-5097-43C6-B985-3849099FC209}" type="pres">
      <dgm:prSet presAssocID="{FB7AFBED-4570-4FBD-82CF-DE56439139B8}" presName="connectorText" presStyleLbl="sibTrans1D1" presStyleIdx="2" presStyleCnt="10"/>
      <dgm:spPr/>
      <dgm:t>
        <a:bodyPr/>
        <a:lstStyle/>
        <a:p>
          <a:endParaRPr lang="en-US"/>
        </a:p>
      </dgm:t>
    </dgm:pt>
    <dgm:pt modelId="{349EEB0D-3321-4E91-A168-0FD526A8EFF9}" type="pres">
      <dgm:prSet presAssocID="{B7DEB2CE-5594-427A-8344-C7DA95C98927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3CEC4-8801-495C-8703-76850C621074}" type="pres">
      <dgm:prSet presAssocID="{E752D445-23B7-4D23-BCD8-228A8C2C4EE1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5226A881-7922-4B3F-8837-084AA7CD58F1}" type="pres">
      <dgm:prSet presAssocID="{E752D445-23B7-4D23-BCD8-228A8C2C4EE1}" presName="connectorText" presStyleLbl="sibTrans1D1" presStyleIdx="3" presStyleCnt="10"/>
      <dgm:spPr/>
      <dgm:t>
        <a:bodyPr/>
        <a:lstStyle/>
        <a:p>
          <a:endParaRPr lang="en-US"/>
        </a:p>
      </dgm:t>
    </dgm:pt>
    <dgm:pt modelId="{0F4393EC-CADF-4230-AEC0-B0634E87128C}" type="pres">
      <dgm:prSet presAssocID="{09F3A51D-BF66-4872-BE4F-E7C7B298CFA7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92101-A5ED-4CE5-BAAC-E4A5870B6EFA}" type="pres">
      <dgm:prSet presAssocID="{BA0DE11A-F8AD-47D8-9CCA-28DE7E228C2D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93D85450-F743-486C-8C8A-1F643CE666CD}" type="pres">
      <dgm:prSet presAssocID="{BA0DE11A-F8AD-47D8-9CCA-28DE7E228C2D}" presName="connectorText" presStyleLbl="sibTrans1D1" presStyleIdx="4" presStyleCnt="10"/>
      <dgm:spPr/>
      <dgm:t>
        <a:bodyPr/>
        <a:lstStyle/>
        <a:p>
          <a:endParaRPr lang="en-US"/>
        </a:p>
      </dgm:t>
    </dgm:pt>
    <dgm:pt modelId="{7C8C59A9-7C31-4E26-A7C0-11846EB89B36}" type="pres">
      <dgm:prSet presAssocID="{B25304C2-07E5-452B-976E-D59FA5F20E36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A8064-249F-4E0F-BABC-92D6CFA567AA}" type="pres">
      <dgm:prSet presAssocID="{92788EC5-1DD6-421B-9E51-5A896FCFFC1B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F935A868-0074-48F9-B076-B9A4C8FFFFCC}" type="pres">
      <dgm:prSet presAssocID="{92788EC5-1DD6-421B-9E51-5A896FCFFC1B}" presName="connectorText" presStyleLbl="sibTrans1D1" presStyleIdx="5" presStyleCnt="10"/>
      <dgm:spPr/>
      <dgm:t>
        <a:bodyPr/>
        <a:lstStyle/>
        <a:p>
          <a:endParaRPr lang="en-US"/>
        </a:p>
      </dgm:t>
    </dgm:pt>
    <dgm:pt modelId="{C67679C3-0F8E-402B-AE30-DCFA6D9C387A}" type="pres">
      <dgm:prSet presAssocID="{A412700E-3C19-4042-AC8C-A85B02F2283F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06F99-ECC8-4DCB-8432-B617B73D92F9}" type="pres">
      <dgm:prSet presAssocID="{CE6A93AD-44DF-45A9-BBF3-D2F0A0FC348F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C66BA223-BDD0-4405-914A-F439CA49BAE6}" type="pres">
      <dgm:prSet presAssocID="{CE6A93AD-44DF-45A9-BBF3-D2F0A0FC348F}" presName="connectorText" presStyleLbl="sibTrans1D1" presStyleIdx="6" presStyleCnt="10"/>
      <dgm:spPr/>
      <dgm:t>
        <a:bodyPr/>
        <a:lstStyle/>
        <a:p>
          <a:endParaRPr lang="en-US"/>
        </a:p>
      </dgm:t>
    </dgm:pt>
    <dgm:pt modelId="{EA44AC24-E082-497B-9BB7-22295A1294B2}" type="pres">
      <dgm:prSet presAssocID="{192D6ACA-36AB-4DC4-B36C-457BBDEA4A24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6DE54-CE65-454F-97B7-576815812465}" type="pres">
      <dgm:prSet presAssocID="{36B80BF6-433A-48A6-9893-3605F57464C9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F451B206-6A03-4285-B486-B264DAAD9E94}" type="pres">
      <dgm:prSet presAssocID="{36B80BF6-433A-48A6-9893-3605F57464C9}" presName="connectorText" presStyleLbl="sibTrans1D1" presStyleIdx="7" presStyleCnt="10"/>
      <dgm:spPr/>
      <dgm:t>
        <a:bodyPr/>
        <a:lstStyle/>
        <a:p>
          <a:endParaRPr lang="en-US"/>
        </a:p>
      </dgm:t>
    </dgm:pt>
    <dgm:pt modelId="{97F0B3A5-5BF1-49E9-8582-E57F5AB1DD05}" type="pres">
      <dgm:prSet presAssocID="{D2C2BC02-A913-47CB-A485-6E0A89E04FEE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A2BCD-3062-46D3-A4A7-C9F0FAD11448}" type="pres">
      <dgm:prSet presAssocID="{8D13E169-738F-41E2-B197-3CDC574ED459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DC90EDA1-627B-4354-BDD7-F67034138424}" type="pres">
      <dgm:prSet presAssocID="{8D13E169-738F-41E2-B197-3CDC574ED459}" presName="connectorText" presStyleLbl="sibTrans1D1" presStyleIdx="8" presStyleCnt="10"/>
      <dgm:spPr/>
      <dgm:t>
        <a:bodyPr/>
        <a:lstStyle/>
        <a:p>
          <a:endParaRPr lang="en-US"/>
        </a:p>
      </dgm:t>
    </dgm:pt>
    <dgm:pt modelId="{B6890C62-FF78-45A1-8B6D-AA9AE72BF316}" type="pres">
      <dgm:prSet presAssocID="{85A471D0-1F97-4723-ABBF-72980FC41A4A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17AC4-CD95-4DEB-A6C5-578DAEFBDCE3}" type="pres">
      <dgm:prSet presAssocID="{09CAEFDA-A52F-424B-BA07-68A2990E9F61}" presName="sibTrans" presStyleLbl="sibTrans1D1" presStyleIdx="9" presStyleCnt="10"/>
      <dgm:spPr/>
      <dgm:t>
        <a:bodyPr/>
        <a:lstStyle/>
        <a:p>
          <a:endParaRPr lang="en-US"/>
        </a:p>
      </dgm:t>
    </dgm:pt>
    <dgm:pt modelId="{FE70E5E0-427D-4EEC-834C-930D2B4D6D96}" type="pres">
      <dgm:prSet presAssocID="{09CAEFDA-A52F-424B-BA07-68A2990E9F61}" presName="connectorText" presStyleLbl="sibTrans1D1" presStyleIdx="9" presStyleCnt="10"/>
      <dgm:spPr/>
      <dgm:t>
        <a:bodyPr/>
        <a:lstStyle/>
        <a:p>
          <a:endParaRPr lang="en-US"/>
        </a:p>
      </dgm:t>
    </dgm:pt>
    <dgm:pt modelId="{0EEF4EB6-A0D7-4202-B2DC-E37D79D8A365}" type="pres">
      <dgm:prSet presAssocID="{43A35B86-DE89-4DB6-9251-DDA778D7F1F2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0CD3FE-73DC-4580-A4C0-B4A00DFB7555}" type="presOf" srcId="{58F8EAA0-A924-483D-8FAF-D46658F0BD83}" destId="{0E5374B6-EDBB-44CD-9A38-241FB894D2CB}" srcOrd="0" destOrd="0" presId="urn:microsoft.com/office/officeart/2016/7/layout/RepeatingBendingProcessNew"/>
    <dgm:cxn modelId="{5962C61E-CA62-49E6-A69A-D1DAEFF0C25C}" type="presOf" srcId="{D2C2BC02-A913-47CB-A485-6E0A89E04FEE}" destId="{97F0B3A5-5BF1-49E9-8582-E57F5AB1DD05}" srcOrd="0" destOrd="0" presId="urn:microsoft.com/office/officeart/2016/7/layout/RepeatingBendingProcessNew"/>
    <dgm:cxn modelId="{C2FBBE8F-3528-417B-9D2A-F0518B666B05}" type="presOf" srcId="{43A35B86-DE89-4DB6-9251-DDA778D7F1F2}" destId="{0EEF4EB6-A0D7-4202-B2DC-E37D79D8A365}" srcOrd="0" destOrd="0" presId="urn:microsoft.com/office/officeart/2016/7/layout/RepeatingBendingProcessNew"/>
    <dgm:cxn modelId="{682BC9D8-7CF6-4FEC-AA60-C3DB4B0DBFBA}" srcId="{DAE0E906-09B4-4973-AB8E-8E1DBEE633BB}" destId="{D2C2BC02-A913-47CB-A485-6E0A89E04FEE}" srcOrd="8" destOrd="0" parTransId="{07DCFB0F-4409-4ACE-B953-3AB14513B9D8}" sibTransId="{8D13E169-738F-41E2-B197-3CDC574ED459}"/>
    <dgm:cxn modelId="{45F9D115-7333-48D2-BD0E-BFD415166DE1}" type="presOf" srcId="{A412700E-3C19-4042-AC8C-A85B02F2283F}" destId="{C67679C3-0F8E-402B-AE30-DCFA6D9C387A}" srcOrd="0" destOrd="0" presId="urn:microsoft.com/office/officeart/2016/7/layout/RepeatingBendingProcessNew"/>
    <dgm:cxn modelId="{A6E049C0-DB57-4697-BCA4-928421797816}" type="presOf" srcId="{B25304C2-07E5-452B-976E-D59FA5F20E36}" destId="{7C8C59A9-7C31-4E26-A7C0-11846EB89B36}" srcOrd="0" destOrd="0" presId="urn:microsoft.com/office/officeart/2016/7/layout/RepeatingBendingProcessNew"/>
    <dgm:cxn modelId="{6450C283-E2CC-490D-9781-BE965CED5359}" type="presOf" srcId="{36B80BF6-433A-48A6-9893-3605F57464C9}" destId="{F451B206-6A03-4285-B486-B264DAAD9E94}" srcOrd="1" destOrd="0" presId="urn:microsoft.com/office/officeart/2016/7/layout/RepeatingBendingProcessNew"/>
    <dgm:cxn modelId="{25444836-3A0F-40E0-BD1B-FA5A9C7931A7}" type="presOf" srcId="{CE6A93AD-44DF-45A9-BBF3-D2F0A0FC348F}" destId="{C66BA223-BDD0-4405-914A-F439CA49BAE6}" srcOrd="1" destOrd="0" presId="urn:microsoft.com/office/officeart/2016/7/layout/RepeatingBendingProcessNew"/>
    <dgm:cxn modelId="{9FF1FE4E-7C23-46AA-8DCA-F76B0E021E74}" type="presOf" srcId="{DAE0E906-09B4-4973-AB8E-8E1DBEE633BB}" destId="{640ABBAC-77B9-4B32-8365-DC916CFF9A64}" srcOrd="0" destOrd="0" presId="urn:microsoft.com/office/officeart/2016/7/layout/RepeatingBendingProcessNew"/>
    <dgm:cxn modelId="{AE22F225-4970-460D-85DE-E4EC1E7D3FD4}" type="presOf" srcId="{192D6ACA-36AB-4DC4-B36C-457BBDEA4A24}" destId="{EA44AC24-E082-497B-9BB7-22295A1294B2}" srcOrd="0" destOrd="0" presId="urn:microsoft.com/office/officeart/2016/7/layout/RepeatingBendingProcessNew"/>
    <dgm:cxn modelId="{DF1C8719-14EE-43A7-A2E2-140A9C58CCED}" type="presOf" srcId="{538BA268-243A-4A1E-B3E1-BED2E1476543}" destId="{2E213174-F378-4F43-94CE-F43F5006A641}" srcOrd="1" destOrd="0" presId="urn:microsoft.com/office/officeart/2016/7/layout/RepeatingBendingProcessNew"/>
    <dgm:cxn modelId="{33E5198E-A098-432E-8674-B68B0C64E45F}" type="presOf" srcId="{09F3A51D-BF66-4872-BE4F-E7C7B298CFA7}" destId="{0F4393EC-CADF-4230-AEC0-B0634E87128C}" srcOrd="0" destOrd="0" presId="urn:microsoft.com/office/officeart/2016/7/layout/RepeatingBendingProcessNew"/>
    <dgm:cxn modelId="{764A018A-133B-4F5B-8DE4-9C87173B0F22}" type="presOf" srcId="{1D6DD6C7-434E-4139-A36E-C1EFCC5B0F96}" destId="{CA05C0B0-493E-4EE3-AE10-3A54BAB2D401}" srcOrd="0" destOrd="0" presId="urn:microsoft.com/office/officeart/2016/7/layout/RepeatingBendingProcessNew"/>
    <dgm:cxn modelId="{AEE7DD1B-3DE5-4916-9363-07076D35ECD6}" type="presOf" srcId="{E752D445-23B7-4D23-BCD8-228A8C2C4EE1}" destId="{5226A881-7922-4B3F-8837-084AA7CD58F1}" srcOrd="1" destOrd="0" presId="urn:microsoft.com/office/officeart/2016/7/layout/RepeatingBendingProcessNew"/>
    <dgm:cxn modelId="{3BA9E96F-5053-4316-8752-E1BE946F2072}" type="presOf" srcId="{8D13E169-738F-41E2-B197-3CDC574ED459}" destId="{85FA2BCD-3062-46D3-A4A7-C9F0FAD11448}" srcOrd="0" destOrd="0" presId="urn:microsoft.com/office/officeart/2016/7/layout/RepeatingBendingProcessNew"/>
    <dgm:cxn modelId="{B6E1637A-61F1-41CA-88C7-707E8B5D9D2C}" type="presOf" srcId="{09CAEFDA-A52F-424B-BA07-68A2990E9F61}" destId="{0C217AC4-CD95-4DEB-A6C5-578DAEFBDCE3}" srcOrd="0" destOrd="0" presId="urn:microsoft.com/office/officeart/2016/7/layout/RepeatingBendingProcessNew"/>
    <dgm:cxn modelId="{1A9D40A3-4B18-4297-BEA7-5CBB89224F93}" srcId="{DAE0E906-09B4-4973-AB8E-8E1DBEE633BB}" destId="{B25304C2-07E5-452B-976E-D59FA5F20E36}" srcOrd="5" destOrd="0" parTransId="{14D8F032-54C4-4E84-8540-B75186C9B535}" sibTransId="{92788EC5-1DD6-421B-9E51-5A896FCFFC1B}"/>
    <dgm:cxn modelId="{2CFA6DC4-781C-489A-BD32-FFD155EC6943}" type="presOf" srcId="{04DEA5D2-7175-4CEE-BB69-4C0EA342A3B1}" destId="{D1212DF6-455D-4C1B-8A9D-B98096BAD2AA}" srcOrd="0" destOrd="0" presId="urn:microsoft.com/office/officeart/2016/7/layout/RepeatingBendingProcessNew"/>
    <dgm:cxn modelId="{6D6BFECF-C0BA-4646-993A-674422830008}" srcId="{DAE0E906-09B4-4973-AB8E-8E1DBEE633BB}" destId="{B8AEE43D-14AC-4908-88BA-88722FE10E2E}" srcOrd="1" destOrd="0" parTransId="{B8AF71C1-52BE-42BD-BA5F-AB97DB8973AE}" sibTransId="{538BA268-243A-4A1E-B3E1-BED2E1476543}"/>
    <dgm:cxn modelId="{2E1362A7-43F2-42E6-B41D-43757947C7C9}" type="presOf" srcId="{FB7AFBED-4570-4FBD-82CF-DE56439139B8}" destId="{F7FFA44B-EC41-4787-B0DE-850F07A5BC52}" srcOrd="0" destOrd="0" presId="urn:microsoft.com/office/officeart/2016/7/layout/RepeatingBendingProcessNew"/>
    <dgm:cxn modelId="{E844B69C-B39E-4B24-966C-1990CF82332F}" type="presOf" srcId="{85A471D0-1F97-4723-ABBF-72980FC41A4A}" destId="{B6890C62-FF78-45A1-8B6D-AA9AE72BF316}" srcOrd="0" destOrd="0" presId="urn:microsoft.com/office/officeart/2016/7/layout/RepeatingBendingProcessNew"/>
    <dgm:cxn modelId="{A96E82C0-23BC-42DD-9075-092EEB7FEF51}" type="presOf" srcId="{B8AEE43D-14AC-4908-88BA-88722FE10E2E}" destId="{DD082C2A-5B4F-480F-8188-D2952B1043DD}" srcOrd="0" destOrd="0" presId="urn:microsoft.com/office/officeart/2016/7/layout/RepeatingBendingProcessNew"/>
    <dgm:cxn modelId="{A76381CC-A079-455F-BC5C-026AEEDB8F13}" srcId="{DAE0E906-09B4-4973-AB8E-8E1DBEE633BB}" destId="{85A471D0-1F97-4723-ABBF-72980FC41A4A}" srcOrd="9" destOrd="0" parTransId="{410FC345-1310-4E74-B612-1B483255FB55}" sibTransId="{09CAEFDA-A52F-424B-BA07-68A2990E9F61}"/>
    <dgm:cxn modelId="{EE5B4823-BAD1-4AD4-B5C9-AC8E539D417A}" type="presOf" srcId="{36B80BF6-433A-48A6-9893-3605F57464C9}" destId="{8CF6DE54-CE65-454F-97B7-576815812465}" srcOrd="0" destOrd="0" presId="urn:microsoft.com/office/officeart/2016/7/layout/RepeatingBendingProcessNew"/>
    <dgm:cxn modelId="{BA43388B-F6DF-4B49-BC52-EA847168D312}" srcId="{DAE0E906-09B4-4973-AB8E-8E1DBEE633BB}" destId="{43A35B86-DE89-4DB6-9251-DDA778D7F1F2}" srcOrd="10" destOrd="0" parTransId="{03FC4C1F-675A-4BC8-8BB1-F8F67B44FD58}" sibTransId="{EE446C8D-A101-4921-9FD6-135F8DF9B01F}"/>
    <dgm:cxn modelId="{2795D6F2-02DB-401D-9948-ABD696C529C7}" srcId="{DAE0E906-09B4-4973-AB8E-8E1DBEE633BB}" destId="{B7DEB2CE-5594-427A-8344-C7DA95C98927}" srcOrd="3" destOrd="0" parTransId="{3EDBF6E5-EDA4-43E5-A8D9-305B0D064EA2}" sibTransId="{E752D445-23B7-4D23-BCD8-228A8C2C4EE1}"/>
    <dgm:cxn modelId="{B4AACDB3-1907-44CA-AEE5-C77A1EFD1EE9}" srcId="{DAE0E906-09B4-4973-AB8E-8E1DBEE633BB}" destId="{58F8EAA0-A924-483D-8FAF-D46658F0BD83}" srcOrd="2" destOrd="0" parTransId="{6D6797C7-245B-490B-8BEC-006728318424}" sibTransId="{FB7AFBED-4570-4FBD-82CF-DE56439139B8}"/>
    <dgm:cxn modelId="{67A02800-4688-4030-A20E-9761496DAEBF}" srcId="{DAE0E906-09B4-4973-AB8E-8E1DBEE633BB}" destId="{A412700E-3C19-4042-AC8C-A85B02F2283F}" srcOrd="6" destOrd="0" parTransId="{CF9C7CE3-823A-4525-8364-578E3645B4C4}" sibTransId="{CE6A93AD-44DF-45A9-BBF3-D2F0A0FC348F}"/>
    <dgm:cxn modelId="{A3EF8FE3-FE39-4FCC-BF8F-6A4AC7331850}" srcId="{DAE0E906-09B4-4973-AB8E-8E1DBEE633BB}" destId="{192D6ACA-36AB-4DC4-B36C-457BBDEA4A24}" srcOrd="7" destOrd="0" parTransId="{C97B51A1-2368-48CD-A35E-B5DA49B99CAB}" sibTransId="{36B80BF6-433A-48A6-9893-3605F57464C9}"/>
    <dgm:cxn modelId="{70EF6C63-6CEB-4BED-9563-BBB83706B8D2}" type="presOf" srcId="{BA0DE11A-F8AD-47D8-9CCA-28DE7E228C2D}" destId="{93D85450-F743-486C-8C8A-1F643CE666CD}" srcOrd="1" destOrd="0" presId="urn:microsoft.com/office/officeart/2016/7/layout/RepeatingBendingProcessNew"/>
    <dgm:cxn modelId="{E251791C-35FB-4EAC-9436-0A08441A8E17}" type="presOf" srcId="{CE6A93AD-44DF-45A9-BBF3-D2F0A0FC348F}" destId="{09706F99-ECC8-4DCB-8432-B617B73D92F9}" srcOrd="0" destOrd="0" presId="urn:microsoft.com/office/officeart/2016/7/layout/RepeatingBendingProcessNew"/>
    <dgm:cxn modelId="{13C1B43B-6192-4B7D-B877-42165DB0A315}" srcId="{DAE0E906-09B4-4973-AB8E-8E1DBEE633BB}" destId="{09F3A51D-BF66-4872-BE4F-E7C7B298CFA7}" srcOrd="4" destOrd="0" parTransId="{03B51EDA-B14A-4C51-A605-826DE812A744}" sibTransId="{BA0DE11A-F8AD-47D8-9CCA-28DE7E228C2D}"/>
    <dgm:cxn modelId="{08734DF0-F30D-4D6D-BD69-4954D3355ECA}" type="presOf" srcId="{538BA268-243A-4A1E-B3E1-BED2E1476543}" destId="{CB4F53D8-C75D-4941-88F5-2F80B936178C}" srcOrd="0" destOrd="0" presId="urn:microsoft.com/office/officeart/2016/7/layout/RepeatingBendingProcessNew"/>
    <dgm:cxn modelId="{47785888-7D0F-4FC1-888F-AD994D73FE5E}" type="presOf" srcId="{92788EC5-1DD6-421B-9E51-5A896FCFFC1B}" destId="{9FCA8064-249F-4E0F-BABC-92D6CFA567AA}" srcOrd="0" destOrd="0" presId="urn:microsoft.com/office/officeart/2016/7/layout/RepeatingBendingProcessNew"/>
    <dgm:cxn modelId="{413F7A9B-8F5A-45F9-BAE0-FC95BD1EBD6B}" type="presOf" srcId="{04DEA5D2-7175-4CEE-BB69-4C0EA342A3B1}" destId="{EFE34C2B-7AE4-4526-A341-7E5F5A697528}" srcOrd="1" destOrd="0" presId="urn:microsoft.com/office/officeart/2016/7/layout/RepeatingBendingProcessNew"/>
    <dgm:cxn modelId="{64213055-F103-42BC-B8C6-DBBFC420254E}" type="presOf" srcId="{B7DEB2CE-5594-427A-8344-C7DA95C98927}" destId="{349EEB0D-3321-4E91-A168-0FD526A8EFF9}" srcOrd="0" destOrd="0" presId="urn:microsoft.com/office/officeart/2016/7/layout/RepeatingBendingProcessNew"/>
    <dgm:cxn modelId="{CE4B7747-CC16-4BF9-AC61-32B8FFD2CFC7}" type="presOf" srcId="{E752D445-23B7-4D23-BCD8-228A8C2C4EE1}" destId="{7FD3CEC4-8801-495C-8703-76850C621074}" srcOrd="0" destOrd="0" presId="urn:microsoft.com/office/officeart/2016/7/layout/RepeatingBendingProcessNew"/>
    <dgm:cxn modelId="{84CBD8CB-84A5-4C18-9ED5-5B33EE3CBC10}" type="presOf" srcId="{8D13E169-738F-41E2-B197-3CDC574ED459}" destId="{DC90EDA1-627B-4354-BDD7-F67034138424}" srcOrd="1" destOrd="0" presId="urn:microsoft.com/office/officeart/2016/7/layout/RepeatingBendingProcessNew"/>
    <dgm:cxn modelId="{B21B84FC-26CD-4952-B386-4DD85E864B1D}" type="presOf" srcId="{92788EC5-1DD6-421B-9E51-5A896FCFFC1B}" destId="{F935A868-0074-48F9-B076-B9A4C8FFFFCC}" srcOrd="1" destOrd="0" presId="urn:microsoft.com/office/officeart/2016/7/layout/RepeatingBendingProcessNew"/>
    <dgm:cxn modelId="{6418301B-49CE-4A0C-8C36-8F7A99364009}" type="presOf" srcId="{BA0DE11A-F8AD-47D8-9CCA-28DE7E228C2D}" destId="{C8092101-A5ED-4CE5-BAAC-E4A5870B6EFA}" srcOrd="0" destOrd="0" presId="urn:microsoft.com/office/officeart/2016/7/layout/RepeatingBendingProcessNew"/>
    <dgm:cxn modelId="{15B43EA9-A54A-40EF-9F3A-2B10A2274930}" type="presOf" srcId="{FB7AFBED-4570-4FBD-82CF-DE56439139B8}" destId="{0194C1B4-5097-43C6-B985-3849099FC209}" srcOrd="1" destOrd="0" presId="urn:microsoft.com/office/officeart/2016/7/layout/RepeatingBendingProcessNew"/>
    <dgm:cxn modelId="{209C7D32-AC34-43FE-8F17-0ACAA284A355}" type="presOf" srcId="{09CAEFDA-A52F-424B-BA07-68A2990E9F61}" destId="{FE70E5E0-427D-4EEC-834C-930D2B4D6D96}" srcOrd="1" destOrd="0" presId="urn:microsoft.com/office/officeart/2016/7/layout/RepeatingBendingProcessNew"/>
    <dgm:cxn modelId="{4505663C-1059-4BB6-9C5D-CD42B21B2BAE}" srcId="{DAE0E906-09B4-4973-AB8E-8E1DBEE633BB}" destId="{1D6DD6C7-434E-4139-A36E-C1EFCC5B0F96}" srcOrd="0" destOrd="0" parTransId="{ACAF4D72-867E-41A0-927B-63E5D575AFF6}" sibTransId="{04DEA5D2-7175-4CEE-BB69-4C0EA342A3B1}"/>
    <dgm:cxn modelId="{C71A9077-59E5-4D8D-8A0C-0F5D1055F737}" type="presParOf" srcId="{640ABBAC-77B9-4B32-8365-DC916CFF9A64}" destId="{CA05C0B0-493E-4EE3-AE10-3A54BAB2D401}" srcOrd="0" destOrd="0" presId="urn:microsoft.com/office/officeart/2016/7/layout/RepeatingBendingProcessNew"/>
    <dgm:cxn modelId="{5A0CA759-71C3-4EA7-AC92-2596DC7E3CE2}" type="presParOf" srcId="{640ABBAC-77B9-4B32-8365-DC916CFF9A64}" destId="{D1212DF6-455D-4C1B-8A9D-B98096BAD2AA}" srcOrd="1" destOrd="0" presId="urn:microsoft.com/office/officeart/2016/7/layout/RepeatingBendingProcessNew"/>
    <dgm:cxn modelId="{2AB5E11C-ADE1-4989-9B76-2C652E99B401}" type="presParOf" srcId="{D1212DF6-455D-4C1B-8A9D-B98096BAD2AA}" destId="{EFE34C2B-7AE4-4526-A341-7E5F5A697528}" srcOrd="0" destOrd="0" presId="urn:microsoft.com/office/officeart/2016/7/layout/RepeatingBendingProcessNew"/>
    <dgm:cxn modelId="{724F6B2D-7935-4859-8523-35C0B3A34652}" type="presParOf" srcId="{640ABBAC-77B9-4B32-8365-DC916CFF9A64}" destId="{DD082C2A-5B4F-480F-8188-D2952B1043DD}" srcOrd="2" destOrd="0" presId="urn:microsoft.com/office/officeart/2016/7/layout/RepeatingBendingProcessNew"/>
    <dgm:cxn modelId="{70DE4914-8E20-4C78-A553-CAF983021192}" type="presParOf" srcId="{640ABBAC-77B9-4B32-8365-DC916CFF9A64}" destId="{CB4F53D8-C75D-4941-88F5-2F80B936178C}" srcOrd="3" destOrd="0" presId="urn:microsoft.com/office/officeart/2016/7/layout/RepeatingBendingProcessNew"/>
    <dgm:cxn modelId="{9949D92A-05AC-4A0F-83FE-6DC48C782CFB}" type="presParOf" srcId="{CB4F53D8-C75D-4941-88F5-2F80B936178C}" destId="{2E213174-F378-4F43-94CE-F43F5006A641}" srcOrd="0" destOrd="0" presId="urn:microsoft.com/office/officeart/2016/7/layout/RepeatingBendingProcessNew"/>
    <dgm:cxn modelId="{C18552FA-C09E-40E6-A7B1-F0757ACEFC0C}" type="presParOf" srcId="{640ABBAC-77B9-4B32-8365-DC916CFF9A64}" destId="{0E5374B6-EDBB-44CD-9A38-241FB894D2CB}" srcOrd="4" destOrd="0" presId="urn:microsoft.com/office/officeart/2016/7/layout/RepeatingBendingProcessNew"/>
    <dgm:cxn modelId="{E7280D50-C233-4F28-932B-13BBC3F92EAF}" type="presParOf" srcId="{640ABBAC-77B9-4B32-8365-DC916CFF9A64}" destId="{F7FFA44B-EC41-4787-B0DE-850F07A5BC52}" srcOrd="5" destOrd="0" presId="urn:microsoft.com/office/officeart/2016/7/layout/RepeatingBendingProcessNew"/>
    <dgm:cxn modelId="{F116CAF4-5636-4B63-BA98-A88959BC1C73}" type="presParOf" srcId="{F7FFA44B-EC41-4787-B0DE-850F07A5BC52}" destId="{0194C1B4-5097-43C6-B985-3849099FC209}" srcOrd="0" destOrd="0" presId="urn:microsoft.com/office/officeart/2016/7/layout/RepeatingBendingProcessNew"/>
    <dgm:cxn modelId="{378A124F-27EB-459A-9422-3CD38BAE3FB5}" type="presParOf" srcId="{640ABBAC-77B9-4B32-8365-DC916CFF9A64}" destId="{349EEB0D-3321-4E91-A168-0FD526A8EFF9}" srcOrd="6" destOrd="0" presId="urn:microsoft.com/office/officeart/2016/7/layout/RepeatingBendingProcessNew"/>
    <dgm:cxn modelId="{F2303A96-33F9-47DB-9D92-D9D08AD34D5C}" type="presParOf" srcId="{640ABBAC-77B9-4B32-8365-DC916CFF9A64}" destId="{7FD3CEC4-8801-495C-8703-76850C621074}" srcOrd="7" destOrd="0" presId="urn:microsoft.com/office/officeart/2016/7/layout/RepeatingBendingProcessNew"/>
    <dgm:cxn modelId="{9052856F-D771-45C8-8DCF-13A4849E7DA4}" type="presParOf" srcId="{7FD3CEC4-8801-495C-8703-76850C621074}" destId="{5226A881-7922-4B3F-8837-084AA7CD58F1}" srcOrd="0" destOrd="0" presId="urn:microsoft.com/office/officeart/2016/7/layout/RepeatingBendingProcessNew"/>
    <dgm:cxn modelId="{97429B16-A38F-446F-A476-1AF0D1C30E60}" type="presParOf" srcId="{640ABBAC-77B9-4B32-8365-DC916CFF9A64}" destId="{0F4393EC-CADF-4230-AEC0-B0634E87128C}" srcOrd="8" destOrd="0" presId="urn:microsoft.com/office/officeart/2016/7/layout/RepeatingBendingProcessNew"/>
    <dgm:cxn modelId="{1C4E6FAF-E4F0-4D4C-9D19-53C7DD3278D2}" type="presParOf" srcId="{640ABBAC-77B9-4B32-8365-DC916CFF9A64}" destId="{C8092101-A5ED-4CE5-BAAC-E4A5870B6EFA}" srcOrd="9" destOrd="0" presId="urn:microsoft.com/office/officeart/2016/7/layout/RepeatingBendingProcessNew"/>
    <dgm:cxn modelId="{377D4167-75BD-4BA4-8258-C26EE67EB364}" type="presParOf" srcId="{C8092101-A5ED-4CE5-BAAC-E4A5870B6EFA}" destId="{93D85450-F743-486C-8C8A-1F643CE666CD}" srcOrd="0" destOrd="0" presId="urn:microsoft.com/office/officeart/2016/7/layout/RepeatingBendingProcessNew"/>
    <dgm:cxn modelId="{639A5276-75CD-436E-ACF1-63A10A3382A2}" type="presParOf" srcId="{640ABBAC-77B9-4B32-8365-DC916CFF9A64}" destId="{7C8C59A9-7C31-4E26-A7C0-11846EB89B36}" srcOrd="10" destOrd="0" presId="urn:microsoft.com/office/officeart/2016/7/layout/RepeatingBendingProcessNew"/>
    <dgm:cxn modelId="{2BA28516-7222-4650-B156-0F628FDBEE18}" type="presParOf" srcId="{640ABBAC-77B9-4B32-8365-DC916CFF9A64}" destId="{9FCA8064-249F-4E0F-BABC-92D6CFA567AA}" srcOrd="11" destOrd="0" presId="urn:microsoft.com/office/officeart/2016/7/layout/RepeatingBendingProcessNew"/>
    <dgm:cxn modelId="{B2DDFA46-DB6B-471F-A2A0-542AFDE368DD}" type="presParOf" srcId="{9FCA8064-249F-4E0F-BABC-92D6CFA567AA}" destId="{F935A868-0074-48F9-B076-B9A4C8FFFFCC}" srcOrd="0" destOrd="0" presId="urn:microsoft.com/office/officeart/2016/7/layout/RepeatingBendingProcessNew"/>
    <dgm:cxn modelId="{BB41F0BD-0109-4E48-8F2F-43DD73F88603}" type="presParOf" srcId="{640ABBAC-77B9-4B32-8365-DC916CFF9A64}" destId="{C67679C3-0F8E-402B-AE30-DCFA6D9C387A}" srcOrd="12" destOrd="0" presId="urn:microsoft.com/office/officeart/2016/7/layout/RepeatingBendingProcessNew"/>
    <dgm:cxn modelId="{FE8AB061-BDDF-4D17-B14C-49813EF66AB3}" type="presParOf" srcId="{640ABBAC-77B9-4B32-8365-DC916CFF9A64}" destId="{09706F99-ECC8-4DCB-8432-B617B73D92F9}" srcOrd="13" destOrd="0" presId="urn:microsoft.com/office/officeart/2016/7/layout/RepeatingBendingProcessNew"/>
    <dgm:cxn modelId="{832B96E0-C7E8-4DD9-B3FB-FF387B10836D}" type="presParOf" srcId="{09706F99-ECC8-4DCB-8432-B617B73D92F9}" destId="{C66BA223-BDD0-4405-914A-F439CA49BAE6}" srcOrd="0" destOrd="0" presId="urn:microsoft.com/office/officeart/2016/7/layout/RepeatingBendingProcessNew"/>
    <dgm:cxn modelId="{68EABA9E-6D6C-4AD5-B06D-D34ADA92D57E}" type="presParOf" srcId="{640ABBAC-77B9-4B32-8365-DC916CFF9A64}" destId="{EA44AC24-E082-497B-9BB7-22295A1294B2}" srcOrd="14" destOrd="0" presId="urn:microsoft.com/office/officeart/2016/7/layout/RepeatingBendingProcessNew"/>
    <dgm:cxn modelId="{BA623EA7-0AA9-4557-A574-918BFE355D9B}" type="presParOf" srcId="{640ABBAC-77B9-4B32-8365-DC916CFF9A64}" destId="{8CF6DE54-CE65-454F-97B7-576815812465}" srcOrd="15" destOrd="0" presId="urn:microsoft.com/office/officeart/2016/7/layout/RepeatingBendingProcessNew"/>
    <dgm:cxn modelId="{A4C04D3B-DE02-438B-9E03-9E98742CD980}" type="presParOf" srcId="{8CF6DE54-CE65-454F-97B7-576815812465}" destId="{F451B206-6A03-4285-B486-B264DAAD9E94}" srcOrd="0" destOrd="0" presId="urn:microsoft.com/office/officeart/2016/7/layout/RepeatingBendingProcessNew"/>
    <dgm:cxn modelId="{EDA90640-A4A0-4E43-A64A-4709B33D3934}" type="presParOf" srcId="{640ABBAC-77B9-4B32-8365-DC916CFF9A64}" destId="{97F0B3A5-5BF1-49E9-8582-E57F5AB1DD05}" srcOrd="16" destOrd="0" presId="urn:microsoft.com/office/officeart/2016/7/layout/RepeatingBendingProcessNew"/>
    <dgm:cxn modelId="{3DE10761-E364-4730-AC85-D8B6B3E5B9F5}" type="presParOf" srcId="{640ABBAC-77B9-4B32-8365-DC916CFF9A64}" destId="{85FA2BCD-3062-46D3-A4A7-C9F0FAD11448}" srcOrd="17" destOrd="0" presId="urn:microsoft.com/office/officeart/2016/7/layout/RepeatingBendingProcessNew"/>
    <dgm:cxn modelId="{C88CD03A-2114-4047-98A6-CFFBE7B84176}" type="presParOf" srcId="{85FA2BCD-3062-46D3-A4A7-C9F0FAD11448}" destId="{DC90EDA1-627B-4354-BDD7-F67034138424}" srcOrd="0" destOrd="0" presId="urn:microsoft.com/office/officeart/2016/7/layout/RepeatingBendingProcessNew"/>
    <dgm:cxn modelId="{EBC5AFDE-8976-4198-9CEC-AFDEFA00A355}" type="presParOf" srcId="{640ABBAC-77B9-4B32-8365-DC916CFF9A64}" destId="{B6890C62-FF78-45A1-8B6D-AA9AE72BF316}" srcOrd="18" destOrd="0" presId="urn:microsoft.com/office/officeart/2016/7/layout/RepeatingBendingProcessNew"/>
    <dgm:cxn modelId="{9E64D60E-0CD3-4D69-9575-B72A6816330B}" type="presParOf" srcId="{640ABBAC-77B9-4B32-8365-DC916CFF9A64}" destId="{0C217AC4-CD95-4DEB-A6C5-578DAEFBDCE3}" srcOrd="19" destOrd="0" presId="urn:microsoft.com/office/officeart/2016/7/layout/RepeatingBendingProcessNew"/>
    <dgm:cxn modelId="{B2ACC579-F750-4129-8BB0-02CB304640EB}" type="presParOf" srcId="{0C217AC4-CD95-4DEB-A6C5-578DAEFBDCE3}" destId="{FE70E5E0-427D-4EEC-834C-930D2B4D6D96}" srcOrd="0" destOrd="0" presId="urn:microsoft.com/office/officeart/2016/7/layout/RepeatingBendingProcessNew"/>
    <dgm:cxn modelId="{67A937D6-94D7-4F66-A59A-2FAEECD7671D}" type="presParOf" srcId="{640ABBAC-77B9-4B32-8365-DC916CFF9A64}" destId="{0EEF4EB6-A0D7-4202-B2DC-E37D79D8A365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DB1F99-E19A-4A10-A80B-6AC9190D53C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EACB6F-A412-4EE5-970E-4179FF1176D0}">
      <dgm:prSet/>
      <dgm:spPr/>
      <dgm:t>
        <a:bodyPr/>
        <a:lstStyle/>
        <a:p>
          <a:r>
            <a:rPr lang="en-US" dirty="0"/>
            <a:t>Execute</a:t>
          </a:r>
        </a:p>
      </dgm:t>
    </dgm:pt>
    <dgm:pt modelId="{A9D8F3C5-F27E-489A-B518-F4CCF0C82C83}" type="parTrans" cxnId="{4A8D55DB-2C67-4465-84B6-640627463A02}">
      <dgm:prSet/>
      <dgm:spPr/>
      <dgm:t>
        <a:bodyPr/>
        <a:lstStyle/>
        <a:p>
          <a:endParaRPr lang="en-US"/>
        </a:p>
      </dgm:t>
    </dgm:pt>
    <dgm:pt modelId="{8551B445-A19C-4F78-A924-12FB57AB71A5}" type="sibTrans" cxnId="{4A8D55DB-2C67-4465-84B6-640627463A02}">
      <dgm:prSet/>
      <dgm:spPr/>
      <dgm:t>
        <a:bodyPr/>
        <a:lstStyle/>
        <a:p>
          <a:endParaRPr lang="en-US"/>
        </a:p>
      </dgm:t>
    </dgm:pt>
    <dgm:pt modelId="{0AFFDE48-C916-4AC4-A796-733053695B6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gm:t>
    </dgm:pt>
    <dgm:pt modelId="{80A5A955-79F0-463A-8CB1-C16E179FE324}" type="parTrans" cxnId="{3CBDA5A3-0916-4490-BB17-2A95CB087276}">
      <dgm:prSet/>
      <dgm:spPr/>
      <dgm:t>
        <a:bodyPr/>
        <a:lstStyle/>
        <a:p>
          <a:endParaRPr lang="en-US"/>
        </a:p>
      </dgm:t>
    </dgm:pt>
    <dgm:pt modelId="{0F977F6A-D3C4-4BDB-9EAD-AE3DF2596C46}" type="sibTrans" cxnId="{3CBDA5A3-0916-4490-BB17-2A95CB087276}">
      <dgm:prSet/>
      <dgm:spPr/>
      <dgm:t>
        <a:bodyPr/>
        <a:lstStyle/>
        <a:p>
          <a:endParaRPr lang="en-US"/>
        </a:p>
      </dgm:t>
    </dgm:pt>
    <dgm:pt modelId="{69DEE6F3-1CCC-46E9-A758-BE417C06E1F4}">
      <dgm:prSet/>
      <dgm:spPr/>
      <dgm:t>
        <a:bodyPr/>
        <a:lstStyle/>
        <a:p>
          <a:r>
            <a:rPr lang="en-US"/>
            <a:t>Execute</a:t>
          </a:r>
        </a:p>
      </dgm:t>
    </dgm:pt>
    <dgm:pt modelId="{4252BCE1-9808-4B56-9D16-6D39557AAA2A}" type="parTrans" cxnId="{56581B07-29DB-4585-ADE2-FE5312FEBFDA}">
      <dgm:prSet/>
      <dgm:spPr/>
      <dgm:t>
        <a:bodyPr/>
        <a:lstStyle/>
        <a:p>
          <a:endParaRPr lang="en-US"/>
        </a:p>
      </dgm:t>
    </dgm:pt>
    <dgm:pt modelId="{686B9867-C29C-425F-A9EC-6A1F89C8C4B7}" type="sibTrans" cxnId="{56581B07-29DB-4585-ADE2-FE5312FEBFDA}">
      <dgm:prSet/>
      <dgm:spPr/>
      <dgm:t>
        <a:bodyPr/>
        <a:lstStyle/>
        <a:p>
          <a:endParaRPr lang="en-US"/>
        </a:p>
      </dgm:t>
    </dgm:pt>
    <dgm:pt modelId="{40119680-8409-49C1-A55A-46BB70A8428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</dgm:t>
    </dgm:pt>
    <dgm:pt modelId="{5BBA0D28-4633-4EFA-997C-421CAA7E2933}" type="parTrans" cxnId="{754405C1-0537-4E5A-B0C5-990EF017FF03}">
      <dgm:prSet/>
      <dgm:spPr/>
      <dgm:t>
        <a:bodyPr/>
        <a:lstStyle/>
        <a:p>
          <a:endParaRPr lang="en-US"/>
        </a:p>
      </dgm:t>
    </dgm:pt>
    <dgm:pt modelId="{E8846979-8A5D-42F7-A710-57A7ED93E4FD}" type="sibTrans" cxnId="{754405C1-0537-4E5A-B0C5-990EF017FF03}">
      <dgm:prSet/>
      <dgm:spPr/>
      <dgm:t>
        <a:bodyPr/>
        <a:lstStyle/>
        <a:p>
          <a:endParaRPr lang="en-US"/>
        </a:p>
      </dgm:t>
    </dgm:pt>
    <dgm:pt modelId="{29A40411-299A-4622-8B40-A18F2178AC3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163D0EB-1E97-4AAD-AB4D-DCF0667431E7}" type="parTrans" cxnId="{4C0BF3D5-6182-4ECF-8C72-AB288DFADF3F}">
      <dgm:prSet/>
      <dgm:spPr/>
      <dgm:t>
        <a:bodyPr/>
        <a:lstStyle/>
        <a:p>
          <a:endParaRPr lang="en-US"/>
        </a:p>
      </dgm:t>
    </dgm:pt>
    <dgm:pt modelId="{2FCA959E-62C5-47FA-8472-0470747CB780}" type="sibTrans" cxnId="{4C0BF3D5-6182-4ECF-8C72-AB288DFADF3F}">
      <dgm:prSet/>
      <dgm:spPr/>
      <dgm:t>
        <a:bodyPr/>
        <a:lstStyle/>
        <a:p>
          <a:endParaRPr lang="en-US"/>
        </a:p>
      </dgm:t>
    </dgm:pt>
    <dgm:pt modelId="{9FF5A794-2F5D-4A68-B39A-1C8C1C8DFCFB}">
      <dgm:prSet/>
      <dgm:spPr/>
      <dgm:t>
        <a:bodyPr/>
        <a:lstStyle/>
        <a:p>
          <a:r>
            <a:rPr lang="en-US"/>
            <a:t>Fetch</a:t>
          </a:r>
        </a:p>
      </dgm:t>
    </dgm:pt>
    <dgm:pt modelId="{5916FADD-8DE0-4425-A3C9-902D521C34D4}" type="parTrans" cxnId="{DB9C1CC2-9B23-42C3-B9C6-ED975F323F66}">
      <dgm:prSet/>
      <dgm:spPr/>
      <dgm:t>
        <a:bodyPr/>
        <a:lstStyle/>
        <a:p>
          <a:endParaRPr lang="en-US"/>
        </a:p>
      </dgm:t>
    </dgm:pt>
    <dgm:pt modelId="{45009931-9455-4C58-9F7B-8574644DE3DD}" type="sibTrans" cxnId="{DB9C1CC2-9B23-42C3-B9C6-ED975F323F66}">
      <dgm:prSet/>
      <dgm:spPr/>
      <dgm:t>
        <a:bodyPr/>
        <a:lstStyle/>
        <a:p>
          <a:endParaRPr lang="en-US"/>
        </a:p>
      </dgm:t>
    </dgm:pt>
    <dgm:pt modelId="{024C489F-B008-4DDF-AF9A-58E966F9C54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gm:t>
    </dgm:pt>
    <dgm:pt modelId="{BD0F2468-2E46-4C27-9AD2-2F3D4BDF238D}" type="parTrans" cxnId="{4D3AF43D-5CF2-4FF6-BB73-D02257BE272A}">
      <dgm:prSet/>
      <dgm:spPr/>
      <dgm:t>
        <a:bodyPr/>
        <a:lstStyle/>
        <a:p>
          <a:endParaRPr lang="en-US"/>
        </a:p>
      </dgm:t>
    </dgm:pt>
    <dgm:pt modelId="{81C68012-E449-4842-B426-6C31AD3759C4}" type="sibTrans" cxnId="{4D3AF43D-5CF2-4FF6-BB73-D02257BE272A}">
      <dgm:prSet/>
      <dgm:spPr/>
      <dgm:t>
        <a:bodyPr/>
        <a:lstStyle/>
        <a:p>
          <a:endParaRPr lang="en-US"/>
        </a:p>
      </dgm:t>
    </dgm:pt>
    <dgm:pt modelId="{57A99692-849D-423E-8303-9C37E98483DC}">
      <dgm:prSet/>
      <dgm:spPr/>
      <dgm:t>
        <a:bodyPr/>
        <a:lstStyle/>
        <a:p>
          <a:r>
            <a:rPr lang="en-US"/>
            <a:t>Send</a:t>
          </a:r>
        </a:p>
      </dgm:t>
    </dgm:pt>
    <dgm:pt modelId="{3140AECD-2DDF-4125-8832-E2FBDE608B2A}" type="parTrans" cxnId="{6B1BE205-BB0D-4096-A331-62EBDD54B639}">
      <dgm:prSet/>
      <dgm:spPr/>
      <dgm:t>
        <a:bodyPr/>
        <a:lstStyle/>
        <a:p>
          <a:endParaRPr lang="en-US"/>
        </a:p>
      </dgm:t>
    </dgm:pt>
    <dgm:pt modelId="{518F217D-7146-438F-9819-216932862490}" type="sibTrans" cxnId="{6B1BE205-BB0D-4096-A331-62EBDD54B639}">
      <dgm:prSet/>
      <dgm:spPr/>
      <dgm:t>
        <a:bodyPr/>
        <a:lstStyle/>
        <a:p>
          <a:endParaRPr lang="en-US"/>
        </a:p>
      </dgm:t>
    </dgm:pt>
    <dgm:pt modelId="{46E83E7F-3C8F-4EF9-8F60-29624BCEF5AD}">
      <dgm:prSet custT="1"/>
      <dgm:spPr/>
      <dgm:t>
        <a:bodyPr/>
        <a:lstStyle/>
        <a:p>
          <a:r>
            <a:rPr lang="en-US" sz="2400" dirty="0"/>
            <a:t>Send Result – execution engine sends those resultant values to the driver.</a:t>
          </a:r>
        </a:p>
      </dgm:t>
    </dgm:pt>
    <dgm:pt modelId="{BF5EB61E-20FD-4960-9F0E-7D3F470822F3}" type="parTrans" cxnId="{747D44DA-8504-4347-921B-A5CB8D896C4F}">
      <dgm:prSet/>
      <dgm:spPr/>
      <dgm:t>
        <a:bodyPr/>
        <a:lstStyle/>
        <a:p>
          <a:endParaRPr lang="en-US"/>
        </a:p>
      </dgm:t>
    </dgm:pt>
    <dgm:pt modelId="{761647F7-67A0-44EE-85EE-9DF5F772CD99}" type="sibTrans" cxnId="{747D44DA-8504-4347-921B-A5CB8D896C4F}">
      <dgm:prSet/>
      <dgm:spPr/>
      <dgm:t>
        <a:bodyPr/>
        <a:lstStyle/>
        <a:p>
          <a:endParaRPr lang="en-US"/>
        </a:p>
      </dgm:t>
    </dgm:pt>
    <dgm:pt modelId="{F8FE1F5D-25E5-4855-A2F2-F43370863B1E}" type="pres">
      <dgm:prSet presAssocID="{2BDB1F99-E19A-4A10-A80B-6AC9190D53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BE394F-2E9C-4A9B-9B8D-42629418B28C}" type="pres">
      <dgm:prSet presAssocID="{CCEACB6F-A412-4EE5-970E-4179FF1176D0}" presName="linNode" presStyleCnt="0"/>
      <dgm:spPr/>
    </dgm:pt>
    <dgm:pt modelId="{14F17B53-7F1A-43C6-9680-B207B3D142C4}" type="pres">
      <dgm:prSet presAssocID="{CCEACB6F-A412-4EE5-970E-4179FF1176D0}" presName="parentText" presStyleLbl="alignNode1" presStyleIdx="0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1B7554BC-A655-4F85-9160-3CA10484B3D1}" type="pres">
      <dgm:prSet presAssocID="{CCEACB6F-A412-4EE5-970E-4179FF1176D0}" presName="descendantText" presStyleLbl="alignAccFollowNode1" presStyleIdx="0" presStyleCnt="4" custScaleY="12655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A12C6B38-11B8-4392-8DC2-1979A6DA44CB}" type="pres">
      <dgm:prSet presAssocID="{8551B445-A19C-4F78-A924-12FB57AB71A5}" presName="sp" presStyleCnt="0"/>
      <dgm:spPr/>
    </dgm:pt>
    <dgm:pt modelId="{E1689366-FC95-4C89-90AF-8544C4C686FF}" type="pres">
      <dgm:prSet presAssocID="{69DEE6F3-1CCC-46E9-A758-BE417C06E1F4}" presName="linNode" presStyleCnt="0"/>
      <dgm:spPr/>
    </dgm:pt>
    <dgm:pt modelId="{7A66438A-7B1A-4AF4-B730-CA4A47435EB1}" type="pres">
      <dgm:prSet presAssocID="{69DEE6F3-1CCC-46E9-A758-BE417C06E1F4}" presName="parentText" presStyleLbl="alignNode1" presStyleIdx="1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D29177FC-8157-4588-8EB2-36130AC760C7}" type="pres">
      <dgm:prSet presAssocID="{69DEE6F3-1CCC-46E9-A758-BE417C06E1F4}" presName="descendantText" presStyleLbl="alignAccFollowNode1" presStyleIdx="1" presStyleCnt="4" custScaleY="11727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EBA2085B-5314-4F18-88CD-80409925B7C9}" type="pres">
      <dgm:prSet presAssocID="{686B9867-C29C-425F-A9EC-6A1F89C8C4B7}" presName="sp" presStyleCnt="0"/>
      <dgm:spPr/>
    </dgm:pt>
    <dgm:pt modelId="{85C967BF-10C4-4EC4-8BEA-05D6E658299E}" type="pres">
      <dgm:prSet presAssocID="{9FF5A794-2F5D-4A68-B39A-1C8C1C8DFCFB}" presName="linNode" presStyleCnt="0"/>
      <dgm:spPr/>
    </dgm:pt>
    <dgm:pt modelId="{E40BDA3B-99F7-4F86-8731-E19FD596DD01}" type="pres">
      <dgm:prSet presAssocID="{9FF5A794-2F5D-4A68-B39A-1C8C1C8DFCFB}" presName="parentText" presStyleLbl="alignNode1" presStyleIdx="2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3B1744E-FFF7-48BF-899C-9C6E94D53CAD}" type="pres">
      <dgm:prSet presAssocID="{9FF5A794-2F5D-4A68-B39A-1C8C1C8DFCFB}" presName="descendantText" presStyleLbl="alignAccFollowNode1" presStyleIdx="2" presStyleCnt="4" custScaleY="12460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A6F772B4-0C95-4983-9E6B-5E56867F503B}" type="pres">
      <dgm:prSet presAssocID="{45009931-9455-4C58-9F7B-8574644DE3DD}" presName="sp" presStyleCnt="0"/>
      <dgm:spPr/>
    </dgm:pt>
    <dgm:pt modelId="{0AFE6DDE-721B-4402-953B-5E653E33E525}" type="pres">
      <dgm:prSet presAssocID="{57A99692-849D-423E-8303-9C37E98483DC}" presName="linNode" presStyleCnt="0"/>
      <dgm:spPr/>
    </dgm:pt>
    <dgm:pt modelId="{A19C63B7-5473-46FC-8DA3-81A2EA893C65}" type="pres">
      <dgm:prSet presAssocID="{57A99692-849D-423E-8303-9C37E98483DC}" presName="parentText" presStyleLbl="alignNode1" presStyleIdx="3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9F3C25DC-18E5-4B1D-BEB6-A63A39732319}" type="pres">
      <dgm:prSet presAssocID="{57A99692-849D-423E-8303-9C37E98483DC}" presName="descendantText" presStyleLbl="alignAccFollowNode1" presStyleIdx="3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56581B07-29DB-4585-ADE2-FE5312FEBFDA}" srcId="{2BDB1F99-E19A-4A10-A80B-6AC9190D53C7}" destId="{69DEE6F3-1CCC-46E9-A758-BE417C06E1F4}" srcOrd="1" destOrd="0" parTransId="{4252BCE1-9808-4B56-9D16-6D39557AAA2A}" sibTransId="{686B9867-C29C-425F-A9EC-6A1F89C8C4B7}"/>
    <dgm:cxn modelId="{2102EC2D-2DD9-4541-85AF-A8E68229ADFD}" type="presOf" srcId="{9FF5A794-2F5D-4A68-B39A-1C8C1C8DFCFB}" destId="{E40BDA3B-99F7-4F86-8731-E19FD596DD01}" srcOrd="0" destOrd="0" presId="urn:microsoft.com/office/officeart/2016/7/layout/VerticalSolidActionList"/>
    <dgm:cxn modelId="{4D3AF43D-5CF2-4FF6-BB73-D02257BE272A}" srcId="{9FF5A794-2F5D-4A68-B39A-1C8C1C8DFCFB}" destId="{024C489F-B008-4DDF-AF9A-58E966F9C545}" srcOrd="0" destOrd="0" parTransId="{BD0F2468-2E46-4C27-9AD2-2F3D4BDF238D}" sibTransId="{81C68012-E449-4842-B426-6C31AD3759C4}"/>
    <dgm:cxn modelId="{6B1BE205-BB0D-4096-A331-62EBDD54B639}" srcId="{2BDB1F99-E19A-4A10-A80B-6AC9190D53C7}" destId="{57A99692-849D-423E-8303-9C37E98483DC}" srcOrd="3" destOrd="0" parTransId="{3140AECD-2DDF-4125-8832-E2FBDE608B2A}" sibTransId="{518F217D-7146-438F-9819-216932862490}"/>
    <dgm:cxn modelId="{E2D142AA-1D8A-42F7-B2C9-3CCB2C2EE7F3}" type="presOf" srcId="{69DEE6F3-1CCC-46E9-A758-BE417C06E1F4}" destId="{7A66438A-7B1A-4AF4-B730-CA4A47435EB1}" srcOrd="0" destOrd="0" presId="urn:microsoft.com/office/officeart/2016/7/layout/VerticalSolidActionList"/>
    <dgm:cxn modelId="{4A8D55DB-2C67-4465-84B6-640627463A02}" srcId="{2BDB1F99-E19A-4A10-A80B-6AC9190D53C7}" destId="{CCEACB6F-A412-4EE5-970E-4179FF1176D0}" srcOrd="0" destOrd="0" parTransId="{A9D8F3C5-F27E-489A-B518-F4CCF0C82C83}" sibTransId="{8551B445-A19C-4F78-A924-12FB57AB71A5}"/>
    <dgm:cxn modelId="{52315F70-0388-4EAB-B935-D102576CFC29}" type="presOf" srcId="{57A99692-849D-423E-8303-9C37E98483DC}" destId="{A19C63B7-5473-46FC-8DA3-81A2EA893C65}" srcOrd="0" destOrd="0" presId="urn:microsoft.com/office/officeart/2016/7/layout/VerticalSolidActionList"/>
    <dgm:cxn modelId="{4C0BF3D5-6182-4ECF-8C72-AB288DFADF3F}" srcId="{40119680-8409-49C1-A55A-46BB70A84284}" destId="{29A40411-299A-4622-8B40-A18F2178AC3C}" srcOrd="0" destOrd="0" parTransId="{C163D0EB-1E97-4AAD-AB4D-DCF0667431E7}" sibTransId="{2FCA959E-62C5-47FA-8472-0470747CB780}"/>
    <dgm:cxn modelId="{90E3132F-5B21-4E60-9691-86BC4B5A1B59}" type="presOf" srcId="{29A40411-299A-4622-8B40-A18F2178AC3C}" destId="{D29177FC-8157-4588-8EB2-36130AC760C7}" srcOrd="0" destOrd="1" presId="urn:microsoft.com/office/officeart/2016/7/layout/VerticalSolidActionList"/>
    <dgm:cxn modelId="{3CBDA5A3-0916-4490-BB17-2A95CB087276}" srcId="{CCEACB6F-A412-4EE5-970E-4179FF1176D0}" destId="{0AFFDE48-C916-4AC4-A796-733053695B60}" srcOrd="0" destOrd="0" parTransId="{80A5A955-79F0-463A-8CB1-C16E179FE324}" sibTransId="{0F977F6A-D3C4-4BDB-9EAD-AE3DF2596C46}"/>
    <dgm:cxn modelId="{D2680184-84A5-4BDE-93E5-752228A2516A}" type="presOf" srcId="{40119680-8409-49C1-A55A-46BB70A84284}" destId="{D29177FC-8157-4588-8EB2-36130AC760C7}" srcOrd="0" destOrd="0" presId="urn:microsoft.com/office/officeart/2016/7/layout/VerticalSolidActionList"/>
    <dgm:cxn modelId="{04D2060B-33E0-4E29-872F-52497FDAEE0F}" type="presOf" srcId="{024C489F-B008-4DDF-AF9A-58E966F9C545}" destId="{43B1744E-FFF7-48BF-899C-9C6E94D53CAD}" srcOrd="0" destOrd="0" presId="urn:microsoft.com/office/officeart/2016/7/layout/VerticalSolidActionList"/>
    <dgm:cxn modelId="{699070DD-8DEA-46A2-8215-A286F8F71783}" type="presOf" srcId="{46E83E7F-3C8F-4EF9-8F60-29624BCEF5AD}" destId="{9F3C25DC-18E5-4B1D-BEB6-A63A39732319}" srcOrd="0" destOrd="0" presId="urn:microsoft.com/office/officeart/2016/7/layout/VerticalSolidActionList"/>
    <dgm:cxn modelId="{754405C1-0537-4E5A-B0C5-990EF017FF03}" srcId="{69DEE6F3-1CCC-46E9-A758-BE417C06E1F4}" destId="{40119680-8409-49C1-A55A-46BB70A84284}" srcOrd="0" destOrd="0" parTransId="{5BBA0D28-4633-4EFA-997C-421CAA7E2933}" sibTransId="{E8846979-8A5D-42F7-A710-57A7ED93E4FD}"/>
    <dgm:cxn modelId="{7DE60858-EC0D-47CA-B4DA-F62D6533C3D0}" type="presOf" srcId="{0AFFDE48-C916-4AC4-A796-733053695B60}" destId="{1B7554BC-A655-4F85-9160-3CA10484B3D1}" srcOrd="0" destOrd="0" presId="urn:microsoft.com/office/officeart/2016/7/layout/VerticalSolidActionList"/>
    <dgm:cxn modelId="{8C358D6C-E672-4551-91CA-F234B368DEBC}" type="presOf" srcId="{CCEACB6F-A412-4EE5-970E-4179FF1176D0}" destId="{14F17B53-7F1A-43C6-9680-B207B3D142C4}" srcOrd="0" destOrd="0" presId="urn:microsoft.com/office/officeart/2016/7/layout/VerticalSolidActionList"/>
    <dgm:cxn modelId="{747D44DA-8504-4347-921B-A5CB8D896C4F}" srcId="{57A99692-849D-423E-8303-9C37E98483DC}" destId="{46E83E7F-3C8F-4EF9-8F60-29624BCEF5AD}" srcOrd="0" destOrd="0" parTransId="{BF5EB61E-20FD-4960-9F0E-7D3F470822F3}" sibTransId="{761647F7-67A0-44EE-85EE-9DF5F772CD99}"/>
    <dgm:cxn modelId="{2C665FAF-AC64-4FD1-A3B7-81B92F7D7AFD}" type="presOf" srcId="{2BDB1F99-E19A-4A10-A80B-6AC9190D53C7}" destId="{F8FE1F5D-25E5-4855-A2F2-F43370863B1E}" srcOrd="0" destOrd="0" presId="urn:microsoft.com/office/officeart/2016/7/layout/VerticalSolidActionList"/>
    <dgm:cxn modelId="{DB9C1CC2-9B23-42C3-B9C6-ED975F323F66}" srcId="{2BDB1F99-E19A-4A10-A80B-6AC9190D53C7}" destId="{9FF5A794-2F5D-4A68-B39A-1C8C1C8DFCFB}" srcOrd="2" destOrd="0" parTransId="{5916FADD-8DE0-4425-A3C9-902D521C34D4}" sibTransId="{45009931-9455-4C58-9F7B-8574644DE3DD}"/>
    <dgm:cxn modelId="{704ADC8A-9A2A-4A6A-9E93-F130EF4BC00B}" type="presParOf" srcId="{F8FE1F5D-25E5-4855-A2F2-F43370863B1E}" destId="{D1BE394F-2E9C-4A9B-9B8D-42629418B28C}" srcOrd="0" destOrd="0" presId="urn:microsoft.com/office/officeart/2016/7/layout/VerticalSolidActionList"/>
    <dgm:cxn modelId="{2DF1D164-FBF5-4F82-BEAC-0326E370DE37}" type="presParOf" srcId="{D1BE394F-2E9C-4A9B-9B8D-42629418B28C}" destId="{14F17B53-7F1A-43C6-9680-B207B3D142C4}" srcOrd="0" destOrd="0" presId="urn:microsoft.com/office/officeart/2016/7/layout/VerticalSolidActionList"/>
    <dgm:cxn modelId="{58074CB8-FCA2-4C7D-B081-A0D9103A8426}" type="presParOf" srcId="{D1BE394F-2E9C-4A9B-9B8D-42629418B28C}" destId="{1B7554BC-A655-4F85-9160-3CA10484B3D1}" srcOrd="1" destOrd="0" presId="urn:microsoft.com/office/officeart/2016/7/layout/VerticalSolidActionList"/>
    <dgm:cxn modelId="{0FD6008E-526B-4D1E-AC50-1135C662CD37}" type="presParOf" srcId="{F8FE1F5D-25E5-4855-A2F2-F43370863B1E}" destId="{A12C6B38-11B8-4392-8DC2-1979A6DA44CB}" srcOrd="1" destOrd="0" presId="urn:microsoft.com/office/officeart/2016/7/layout/VerticalSolidActionList"/>
    <dgm:cxn modelId="{6D188212-0330-492C-9C62-DA4D05177487}" type="presParOf" srcId="{F8FE1F5D-25E5-4855-A2F2-F43370863B1E}" destId="{E1689366-FC95-4C89-90AF-8544C4C686FF}" srcOrd="2" destOrd="0" presId="urn:microsoft.com/office/officeart/2016/7/layout/VerticalSolidActionList"/>
    <dgm:cxn modelId="{DC459C3F-7F41-47CE-B784-238DB32573F9}" type="presParOf" srcId="{E1689366-FC95-4C89-90AF-8544C4C686FF}" destId="{7A66438A-7B1A-4AF4-B730-CA4A47435EB1}" srcOrd="0" destOrd="0" presId="urn:microsoft.com/office/officeart/2016/7/layout/VerticalSolidActionList"/>
    <dgm:cxn modelId="{954D07BF-713A-4EDE-A768-49DE5EACBFC4}" type="presParOf" srcId="{E1689366-FC95-4C89-90AF-8544C4C686FF}" destId="{D29177FC-8157-4588-8EB2-36130AC760C7}" srcOrd="1" destOrd="0" presId="urn:microsoft.com/office/officeart/2016/7/layout/VerticalSolidActionList"/>
    <dgm:cxn modelId="{26FEFF48-FC07-44F3-90C5-73E8A7C3AD9E}" type="presParOf" srcId="{F8FE1F5D-25E5-4855-A2F2-F43370863B1E}" destId="{EBA2085B-5314-4F18-88CD-80409925B7C9}" srcOrd="3" destOrd="0" presId="urn:microsoft.com/office/officeart/2016/7/layout/VerticalSolidActionList"/>
    <dgm:cxn modelId="{FCB5E1DE-F6FC-4978-BEC1-A67335E67815}" type="presParOf" srcId="{F8FE1F5D-25E5-4855-A2F2-F43370863B1E}" destId="{85C967BF-10C4-4EC4-8BEA-05D6E658299E}" srcOrd="4" destOrd="0" presId="urn:microsoft.com/office/officeart/2016/7/layout/VerticalSolidActionList"/>
    <dgm:cxn modelId="{05B30168-5FBA-4C12-893B-BA31988A378A}" type="presParOf" srcId="{85C967BF-10C4-4EC4-8BEA-05D6E658299E}" destId="{E40BDA3B-99F7-4F86-8731-E19FD596DD01}" srcOrd="0" destOrd="0" presId="urn:microsoft.com/office/officeart/2016/7/layout/VerticalSolidActionList"/>
    <dgm:cxn modelId="{9634F29E-794C-404F-AADD-454D6908315C}" type="presParOf" srcId="{85C967BF-10C4-4EC4-8BEA-05D6E658299E}" destId="{43B1744E-FFF7-48BF-899C-9C6E94D53CAD}" srcOrd="1" destOrd="0" presId="urn:microsoft.com/office/officeart/2016/7/layout/VerticalSolidActionList"/>
    <dgm:cxn modelId="{EEF4D8DE-27F9-4297-BFA3-9FE8C0F634D4}" type="presParOf" srcId="{F8FE1F5D-25E5-4855-A2F2-F43370863B1E}" destId="{A6F772B4-0C95-4983-9E6B-5E56867F503B}" srcOrd="5" destOrd="0" presId="urn:microsoft.com/office/officeart/2016/7/layout/VerticalSolidActionList"/>
    <dgm:cxn modelId="{333276EA-7B33-4D4B-BA19-7ECAFC9AD48E}" type="presParOf" srcId="{F8FE1F5D-25E5-4855-A2F2-F43370863B1E}" destId="{0AFE6DDE-721B-4402-953B-5E653E33E525}" srcOrd="6" destOrd="0" presId="urn:microsoft.com/office/officeart/2016/7/layout/VerticalSolidActionList"/>
    <dgm:cxn modelId="{598C2F5B-0886-4A6C-9AAA-B5D84703BEED}" type="presParOf" srcId="{0AFE6DDE-721B-4402-953B-5E653E33E525}" destId="{A19C63B7-5473-46FC-8DA3-81A2EA893C65}" srcOrd="0" destOrd="0" presId="urn:microsoft.com/office/officeart/2016/7/layout/VerticalSolidActionList"/>
    <dgm:cxn modelId="{AACB7391-F260-4561-BABF-71BD192A8B93}" type="presParOf" srcId="{0AFE6DDE-721B-4402-953B-5E653E33E525}" destId="{9F3C25DC-18E5-4B1D-BEB6-A63A3973231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F10FA-F8D9-412C-AA28-EAB2A99A64E6}">
      <dsp:nvSpPr>
        <dsp:cNvPr id="0" name=""/>
        <dsp:cNvSpPr/>
      </dsp:nvSpPr>
      <dsp:spPr>
        <a:xfrm>
          <a:off x="386990" y="676251"/>
          <a:ext cx="815300" cy="815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A8CDC-6BB8-4F5E-9381-5D125D481770}">
      <dsp:nvSpPr>
        <dsp:cNvPr id="0" name=""/>
        <dsp:cNvSpPr/>
      </dsp:nvSpPr>
      <dsp:spPr>
        <a:xfrm>
          <a:off x="558203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6E236-B978-4EE3-B38F-8956FC991D5C}">
      <dsp:nvSpPr>
        <dsp:cNvPr id="0" name=""/>
        <dsp:cNvSpPr/>
      </dsp:nvSpPr>
      <dsp:spPr>
        <a:xfrm>
          <a:off x="1376997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Introduction</a:t>
          </a:r>
        </a:p>
      </dsp:txBody>
      <dsp:txXfrm>
        <a:off x="1376997" y="676251"/>
        <a:ext cx="1921778" cy="815300"/>
      </dsp:txXfrm>
    </dsp:sp>
    <dsp:sp modelId="{07DFFD62-4D44-494D-9BA1-D6CE730BA401}">
      <dsp:nvSpPr>
        <dsp:cNvPr id="0" name=""/>
        <dsp:cNvSpPr/>
      </dsp:nvSpPr>
      <dsp:spPr>
        <a:xfrm>
          <a:off x="3633632" y="676251"/>
          <a:ext cx="815300" cy="815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795AE-2341-4379-B1A1-F78928F8DC38}">
      <dsp:nvSpPr>
        <dsp:cNvPr id="0" name=""/>
        <dsp:cNvSpPr/>
      </dsp:nvSpPr>
      <dsp:spPr>
        <a:xfrm>
          <a:off x="3804845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6CE52-A708-4961-8A87-84EB2CC211D5}">
      <dsp:nvSpPr>
        <dsp:cNvPr id="0" name=""/>
        <dsp:cNvSpPr/>
      </dsp:nvSpPr>
      <dsp:spPr>
        <a:xfrm>
          <a:off x="4623639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Features of Hive</a:t>
          </a:r>
        </a:p>
      </dsp:txBody>
      <dsp:txXfrm>
        <a:off x="4623639" y="676251"/>
        <a:ext cx="1921778" cy="815300"/>
      </dsp:txXfrm>
    </dsp:sp>
    <dsp:sp modelId="{707BF7BC-63A9-4A1C-B771-07BACB5E2F54}">
      <dsp:nvSpPr>
        <dsp:cNvPr id="0" name=""/>
        <dsp:cNvSpPr/>
      </dsp:nvSpPr>
      <dsp:spPr>
        <a:xfrm>
          <a:off x="6880273" y="676251"/>
          <a:ext cx="815300" cy="815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7422-1228-4683-958A-821B4A2F534A}">
      <dsp:nvSpPr>
        <dsp:cNvPr id="0" name=""/>
        <dsp:cNvSpPr/>
      </dsp:nvSpPr>
      <dsp:spPr>
        <a:xfrm>
          <a:off x="7051486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CA203-1127-4B22-9037-522DB21A20A0}">
      <dsp:nvSpPr>
        <dsp:cNvPr id="0" name=""/>
        <dsp:cNvSpPr/>
      </dsp:nvSpPr>
      <dsp:spPr>
        <a:xfrm>
          <a:off x="7870280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Hive Architecture</a:t>
          </a:r>
        </a:p>
      </dsp:txBody>
      <dsp:txXfrm>
        <a:off x="7870280" y="676251"/>
        <a:ext cx="1921778" cy="815300"/>
      </dsp:txXfrm>
    </dsp:sp>
    <dsp:sp modelId="{1078D9BA-A4E3-4386-8991-3D588F364D87}">
      <dsp:nvSpPr>
        <dsp:cNvPr id="0" name=""/>
        <dsp:cNvSpPr/>
      </dsp:nvSpPr>
      <dsp:spPr>
        <a:xfrm>
          <a:off x="386990" y="2102548"/>
          <a:ext cx="815300" cy="815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4D063-BE5D-466B-9228-92D4FAF9D48F}">
      <dsp:nvSpPr>
        <dsp:cNvPr id="0" name=""/>
        <dsp:cNvSpPr/>
      </dsp:nvSpPr>
      <dsp:spPr>
        <a:xfrm>
          <a:off x="558203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F95F5-98AE-49AF-8157-34099CA495C0}">
      <dsp:nvSpPr>
        <dsp:cNvPr id="0" name=""/>
        <dsp:cNvSpPr/>
      </dsp:nvSpPr>
      <dsp:spPr>
        <a:xfrm>
          <a:off x="1376997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Job execution inside Hive</a:t>
          </a:r>
        </a:p>
      </dsp:txBody>
      <dsp:txXfrm>
        <a:off x="1376997" y="2102548"/>
        <a:ext cx="1921778" cy="815300"/>
      </dsp:txXfrm>
    </dsp:sp>
    <dsp:sp modelId="{392FFC11-E73B-447A-9CAD-30DCED4E1433}">
      <dsp:nvSpPr>
        <dsp:cNvPr id="0" name=""/>
        <dsp:cNvSpPr/>
      </dsp:nvSpPr>
      <dsp:spPr>
        <a:xfrm>
          <a:off x="3633632" y="2102548"/>
          <a:ext cx="815300" cy="815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E404C-0435-4F3F-B3A7-9A2B62BBE805}">
      <dsp:nvSpPr>
        <dsp:cNvPr id="0" name=""/>
        <dsp:cNvSpPr/>
      </dsp:nvSpPr>
      <dsp:spPr>
        <a:xfrm>
          <a:off x="3804845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5373B-C96D-40F3-86F3-9A09ACD1E222}">
      <dsp:nvSpPr>
        <dsp:cNvPr id="0" name=""/>
        <dsp:cNvSpPr/>
      </dsp:nvSpPr>
      <dsp:spPr>
        <a:xfrm>
          <a:off x="4623639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Hive vs RDBMS</a:t>
          </a:r>
        </a:p>
      </dsp:txBody>
      <dsp:txXfrm>
        <a:off x="4623639" y="2102548"/>
        <a:ext cx="1921778" cy="815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B518-59A1-44C8-B220-8106A47B52FA}">
      <dsp:nvSpPr>
        <dsp:cNvPr id="0" name=""/>
        <dsp:cNvSpPr/>
      </dsp:nvSpPr>
      <dsp:spPr>
        <a:xfrm>
          <a:off x="991607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F7C9-13D4-41C9-898D-4B5EE98ABEA2}">
      <dsp:nvSpPr>
        <dsp:cNvPr id="0" name=""/>
        <dsp:cNvSpPr/>
      </dsp:nvSpPr>
      <dsp:spPr>
        <a:xfrm>
          <a:off x="424599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sp:txBody>
      <dsp:txXfrm>
        <a:off x="424599" y="2046378"/>
        <a:ext cx="2061845" cy="720000"/>
      </dsp:txXfrm>
    </dsp:sp>
    <dsp:sp modelId="{30797E35-6D16-4A78-97E6-710C63234488}">
      <dsp:nvSpPr>
        <dsp:cNvPr id="0" name=""/>
        <dsp:cNvSpPr/>
      </dsp:nvSpPr>
      <dsp:spPr>
        <a:xfrm>
          <a:off x="3414275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0093-08EC-4DAD-A183-7976045E9EE1}">
      <dsp:nvSpPr>
        <dsp:cNvPr id="0" name=""/>
        <dsp:cNvSpPr/>
      </dsp:nvSpPr>
      <dsp:spPr>
        <a:xfrm>
          <a:off x="2847268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sp:txBody>
      <dsp:txXfrm>
        <a:off x="2847268" y="2046378"/>
        <a:ext cx="2061845" cy="720000"/>
      </dsp:txXfrm>
    </dsp:sp>
    <dsp:sp modelId="{4AA4A288-3F0C-411C-8632-6570116FF383}">
      <dsp:nvSpPr>
        <dsp:cNvPr id="0" name=""/>
        <dsp:cNvSpPr/>
      </dsp:nvSpPr>
      <dsp:spPr>
        <a:xfrm>
          <a:off x="5836943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80BC-DFFF-4563-A39E-6AE66F1D2DC8}">
      <dsp:nvSpPr>
        <dsp:cNvPr id="0" name=""/>
        <dsp:cNvSpPr/>
      </dsp:nvSpPr>
      <dsp:spPr>
        <a:xfrm>
          <a:off x="5269936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sp:txBody>
      <dsp:txXfrm>
        <a:off x="5269936" y="2046378"/>
        <a:ext cx="2061845" cy="720000"/>
      </dsp:txXfrm>
    </dsp:sp>
    <dsp:sp modelId="{C6B9950B-E5B5-411B-8B47-6807B485CF10}">
      <dsp:nvSpPr>
        <dsp:cNvPr id="0" name=""/>
        <dsp:cNvSpPr/>
      </dsp:nvSpPr>
      <dsp:spPr>
        <a:xfrm>
          <a:off x="8259612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1976-0299-4A00-A672-0E661545E9B5}">
      <dsp:nvSpPr>
        <dsp:cNvPr id="0" name=""/>
        <dsp:cNvSpPr/>
      </dsp:nvSpPr>
      <dsp:spPr>
        <a:xfrm>
          <a:off x="7692604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sp:txBody>
      <dsp:txXfrm>
        <a:off x="7692604" y="2046378"/>
        <a:ext cx="2061845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4842-D6C0-464A-8756-CE092C51A690}">
      <dsp:nvSpPr>
        <dsp:cNvPr id="0" name=""/>
        <dsp:cNvSpPr/>
      </dsp:nvSpPr>
      <dsp:spPr>
        <a:xfrm>
          <a:off x="826659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8B8CD-0D86-4774-BAF7-A6ED6C691CA6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B2F9-1EB1-4006-9E41-5A75857A288B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kern="1200"/>
            <a:t>Timestamp</a:t>
          </a:r>
        </a:p>
      </dsp:txBody>
      <dsp:txXfrm>
        <a:off x="424599" y="2261788"/>
        <a:ext cx="2061845" cy="720000"/>
      </dsp:txXfrm>
    </dsp:sp>
    <dsp:sp modelId="{5397040A-CC7F-4D70-9719-CCF1ADF2FCCB}">
      <dsp:nvSpPr>
        <dsp:cNvPr id="0" name=""/>
        <dsp:cNvSpPr/>
      </dsp:nvSpPr>
      <dsp:spPr>
        <a:xfrm>
          <a:off x="3249328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295B-0890-4C31-997A-5BA7BEBFFFD8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E5CD5-86A5-4370-8928-FC8A88EE605F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kern="1200"/>
            <a:t>Dates</a:t>
          </a:r>
        </a:p>
      </dsp:txBody>
      <dsp:txXfrm>
        <a:off x="2847268" y="2261788"/>
        <a:ext cx="2061845" cy="720000"/>
      </dsp:txXfrm>
    </dsp:sp>
    <dsp:sp modelId="{A9CC98A9-8ED4-4498-BFCC-CA85F5F0B79B}">
      <dsp:nvSpPr>
        <dsp:cNvPr id="0" name=""/>
        <dsp:cNvSpPr/>
      </dsp:nvSpPr>
      <dsp:spPr>
        <a:xfrm>
          <a:off x="5671996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E8DE-6154-4973-BDA4-75B2DA2A065F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BE940-8080-4BCA-B425-7AF6A566C52E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kern="1200"/>
            <a:t>Decimals</a:t>
          </a:r>
        </a:p>
      </dsp:txBody>
      <dsp:txXfrm>
        <a:off x="5269936" y="2261788"/>
        <a:ext cx="2061845" cy="720000"/>
      </dsp:txXfrm>
    </dsp:sp>
    <dsp:sp modelId="{96BD050B-FF6E-4F57-A658-D70CE0EEE350}">
      <dsp:nvSpPr>
        <dsp:cNvPr id="0" name=""/>
        <dsp:cNvSpPr/>
      </dsp:nvSpPr>
      <dsp:spPr>
        <a:xfrm>
          <a:off x="8094664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6C0A0-84B2-4F6A-BB5F-B87210D76C9F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7323-B8DC-40FB-BE25-492FBC9304B5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kern="1200"/>
            <a:t>Union Types</a:t>
          </a:r>
        </a:p>
      </dsp:txBody>
      <dsp:txXfrm>
        <a:off x="7692604" y="2261788"/>
        <a:ext cx="2061845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9F12-C1D4-4990-B602-BEA3330977C1}">
      <dsp:nvSpPr>
        <dsp:cNvPr id="0" name=""/>
        <dsp:cNvSpPr/>
      </dsp:nvSpPr>
      <dsp:spPr>
        <a:xfrm>
          <a:off x="0" y="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D5E55-43DF-4E4F-A970-4EB51767BB16}">
      <dsp:nvSpPr>
        <dsp:cNvPr id="0" name=""/>
        <dsp:cNvSpPr/>
      </dsp:nvSpPr>
      <dsp:spPr>
        <a:xfrm>
          <a:off x="0" y="0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Floating Point Types</a:t>
          </a:r>
        </a:p>
      </dsp:txBody>
      <dsp:txXfrm>
        <a:off x="0" y="0"/>
        <a:ext cx="10179050" cy="898524"/>
      </dsp:txXfrm>
    </dsp:sp>
    <dsp:sp modelId="{77764783-A4F2-4A2E-B829-E46A14908944}">
      <dsp:nvSpPr>
        <dsp:cNvPr id="0" name=""/>
        <dsp:cNvSpPr/>
      </dsp:nvSpPr>
      <dsp:spPr>
        <a:xfrm>
          <a:off x="0" y="898525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2B7CC-CDC8-48A3-BD29-F38AD8827BF0}">
      <dsp:nvSpPr>
        <dsp:cNvPr id="0" name=""/>
        <dsp:cNvSpPr/>
      </dsp:nvSpPr>
      <dsp:spPr>
        <a:xfrm>
          <a:off x="0" y="89852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Composed of DOUBLE datatype</a:t>
          </a:r>
        </a:p>
      </dsp:txBody>
      <dsp:txXfrm>
        <a:off x="0" y="898524"/>
        <a:ext cx="10179050" cy="898524"/>
      </dsp:txXfrm>
    </dsp:sp>
    <dsp:sp modelId="{4F75F7D9-F694-4153-9024-7D633FED382C}">
      <dsp:nvSpPr>
        <dsp:cNvPr id="0" name=""/>
        <dsp:cNvSpPr/>
      </dsp:nvSpPr>
      <dsp:spPr>
        <a:xfrm>
          <a:off x="0" y="179705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F6930-EDF0-4ED4-99EB-26230369FC00}">
      <dsp:nvSpPr>
        <dsp:cNvPr id="0" name=""/>
        <dsp:cNvSpPr/>
      </dsp:nvSpPr>
      <dsp:spPr>
        <a:xfrm>
          <a:off x="0" y="1797049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Decimal Type</a:t>
          </a:r>
        </a:p>
      </dsp:txBody>
      <dsp:txXfrm>
        <a:off x="0" y="1797049"/>
        <a:ext cx="10179050" cy="898524"/>
      </dsp:txXfrm>
    </dsp:sp>
    <dsp:sp modelId="{CB73B4C6-2DAB-4640-8026-39B291EAAFAC}">
      <dsp:nvSpPr>
        <dsp:cNvPr id="0" name=""/>
        <dsp:cNvSpPr/>
      </dsp:nvSpPr>
      <dsp:spPr>
        <a:xfrm>
          <a:off x="0" y="2695574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A4CB3-E734-49B1-8C68-FB19B020E934}">
      <dsp:nvSpPr>
        <dsp:cNvPr id="0" name=""/>
        <dsp:cNvSpPr/>
      </dsp:nvSpPr>
      <dsp:spPr>
        <a:xfrm>
          <a:off x="0" y="269557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Higher range than DOUBLE data type</a:t>
          </a:r>
        </a:p>
      </dsp:txBody>
      <dsp:txXfrm>
        <a:off x="0" y="2695574"/>
        <a:ext cx="10179050" cy="8985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75EB1-394B-47AE-921C-8559DD9AC48D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598-E20E-46C4-9F3B-3AE7884AE6ED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A64B-B0C0-4CE9-A38A-B6693A3A8631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/>
            <a:t>Arrays</a:t>
          </a:r>
        </a:p>
      </dsp:txBody>
      <dsp:txXfrm>
        <a:off x="1712" y="2652050"/>
        <a:ext cx="3037500" cy="720000"/>
      </dsp:txXfrm>
    </dsp:sp>
    <dsp:sp modelId="{31A2C729-A79E-45E7-9FB5-B457DCDA2A39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C398-9434-4098-8FDE-7729DCD3D33D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E7F0-459E-483C-AA94-A060106CCCF7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/>
            <a:t>Maps</a:t>
          </a:r>
        </a:p>
      </dsp:txBody>
      <dsp:txXfrm>
        <a:off x="3570775" y="2652050"/>
        <a:ext cx="3037500" cy="720000"/>
      </dsp:txXfrm>
    </dsp:sp>
    <dsp:sp modelId="{4A102AF6-9DE5-42AA-B272-A33694A7A4EF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D4BE-B8D3-4592-8517-F4584CB04678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F0A4-CF31-4778-8E68-2117DFE091B9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/>
            <a:t>Structs</a:t>
          </a:r>
        </a:p>
      </dsp:txBody>
      <dsp:txXfrm>
        <a:off x="7139837" y="2652050"/>
        <a:ext cx="30375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146F3-3541-4F41-95C4-3254329ECF4E}">
      <dsp:nvSpPr>
        <dsp:cNvPr id="0" name=""/>
        <dsp:cNvSpPr/>
      </dsp:nvSpPr>
      <dsp:spPr>
        <a:xfrm>
          <a:off x="0" y="40586"/>
          <a:ext cx="6415445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sz="2800" kern="1200" dirty="0"/>
            <a:t>:</a:t>
          </a:r>
        </a:p>
      </dsp:txBody>
      <dsp:txXfrm>
        <a:off x="31984" y="72570"/>
        <a:ext cx="6351477" cy="591232"/>
      </dsp:txXfrm>
    </dsp:sp>
    <dsp:sp modelId="{EB1DDD9D-4412-4CA7-AF51-A555F99B940E}">
      <dsp:nvSpPr>
        <dsp:cNvPr id="0" name=""/>
        <dsp:cNvSpPr/>
      </dsp:nvSpPr>
      <dsp:spPr>
        <a:xfrm>
          <a:off x="0" y="695786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sp:txBody>
      <dsp:txXfrm>
        <a:off x="0" y="695786"/>
        <a:ext cx="6415445" cy="1014300"/>
      </dsp:txXfrm>
    </dsp:sp>
    <dsp:sp modelId="{6EA7E7FE-31D0-4772-ABCE-2F089AC3D819}">
      <dsp:nvSpPr>
        <dsp:cNvPr id="0" name=""/>
        <dsp:cNvSpPr/>
      </dsp:nvSpPr>
      <dsp:spPr>
        <a:xfrm>
          <a:off x="0" y="1710087"/>
          <a:ext cx="6415445" cy="65520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sz="2800" kern="1200" dirty="0"/>
            <a:t>:</a:t>
          </a:r>
        </a:p>
      </dsp:txBody>
      <dsp:txXfrm>
        <a:off x="31984" y="1742071"/>
        <a:ext cx="6351477" cy="591232"/>
      </dsp:txXfrm>
    </dsp:sp>
    <dsp:sp modelId="{8ED49CC4-5A4B-4647-89DB-76E954856A4A}">
      <dsp:nvSpPr>
        <dsp:cNvPr id="0" name=""/>
        <dsp:cNvSpPr/>
      </dsp:nvSpPr>
      <dsp:spPr>
        <a:xfrm>
          <a:off x="0" y="23652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sp:txBody>
      <dsp:txXfrm>
        <a:off x="0" y="2365287"/>
        <a:ext cx="6415445" cy="724500"/>
      </dsp:txXfrm>
    </dsp:sp>
    <dsp:sp modelId="{DA62546B-C5B8-4A55-88D8-49B8C31A1C7A}">
      <dsp:nvSpPr>
        <dsp:cNvPr id="0" name=""/>
        <dsp:cNvSpPr/>
      </dsp:nvSpPr>
      <dsp:spPr>
        <a:xfrm>
          <a:off x="0" y="3089787"/>
          <a:ext cx="6415445" cy="65520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sz="2800" kern="1200" dirty="0"/>
            <a:t>:</a:t>
          </a:r>
        </a:p>
      </dsp:txBody>
      <dsp:txXfrm>
        <a:off x="31984" y="3121771"/>
        <a:ext cx="6351477" cy="591232"/>
      </dsp:txXfrm>
    </dsp:sp>
    <dsp:sp modelId="{16CFF18F-2BC2-4895-855F-048C2AED0EA9}">
      <dsp:nvSpPr>
        <dsp:cNvPr id="0" name=""/>
        <dsp:cNvSpPr/>
      </dsp:nvSpPr>
      <dsp:spPr>
        <a:xfrm>
          <a:off x="0" y="37449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sp:txBody>
      <dsp:txXfrm>
        <a:off x="0" y="3744987"/>
        <a:ext cx="6415445" cy="724500"/>
      </dsp:txXfrm>
    </dsp:sp>
    <dsp:sp modelId="{18C7D3D4-B14F-49EE-AAA7-E99FB5536EF0}">
      <dsp:nvSpPr>
        <dsp:cNvPr id="0" name=""/>
        <dsp:cNvSpPr/>
      </dsp:nvSpPr>
      <dsp:spPr>
        <a:xfrm>
          <a:off x="0" y="4469487"/>
          <a:ext cx="6415445" cy="65520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sz="2800" kern="1200" dirty="0"/>
            <a:t>:</a:t>
          </a:r>
        </a:p>
      </dsp:txBody>
      <dsp:txXfrm>
        <a:off x="31984" y="4501471"/>
        <a:ext cx="6351477" cy="591232"/>
      </dsp:txXfrm>
    </dsp:sp>
    <dsp:sp modelId="{11E09A88-191F-4F36-8F85-F35FC1D98659}">
      <dsp:nvSpPr>
        <dsp:cNvPr id="0" name=""/>
        <dsp:cNvSpPr/>
      </dsp:nvSpPr>
      <dsp:spPr>
        <a:xfrm>
          <a:off x="0" y="5124687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sp:txBody>
      <dsp:txXfrm>
        <a:off x="0" y="5124687"/>
        <a:ext cx="6415445" cy="10143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4710B-9DC8-4D47-B02C-F27AC00A8248}">
      <dsp:nvSpPr>
        <dsp:cNvPr id="0" name=""/>
        <dsp:cNvSpPr/>
      </dsp:nvSpPr>
      <dsp:spPr>
        <a:xfrm rot="5400000">
          <a:off x="6447334" y="-2661805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3664457" y="167390"/>
        <a:ext cx="6468274" cy="856202"/>
      </dsp:txXfrm>
    </dsp:sp>
    <dsp:sp modelId="{C718243A-5104-4EE6-A06A-A21DDB482CD7}">
      <dsp:nvSpPr>
        <dsp:cNvPr id="0" name=""/>
        <dsp:cNvSpPr/>
      </dsp:nvSpPr>
      <dsp:spPr>
        <a:xfrm>
          <a:off x="0" y="2465"/>
          <a:ext cx="3664458" cy="1186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sp:txBody>
      <dsp:txXfrm>
        <a:off x="57898" y="60363"/>
        <a:ext cx="3548662" cy="1070252"/>
      </dsp:txXfrm>
    </dsp:sp>
    <dsp:sp modelId="{D01BDB57-9EB6-40EE-A708-669B13413CF1}">
      <dsp:nvSpPr>
        <dsp:cNvPr id="0" name=""/>
        <dsp:cNvSpPr/>
      </dsp:nvSpPr>
      <dsp:spPr>
        <a:xfrm rot="5400000">
          <a:off x="6447334" y="-1416454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6442473"/>
            <a:satOff val="-12825"/>
            <a:lumOff val="-152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6442473"/>
              <a:satOff val="-12825"/>
              <a:lumOff val="-1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sp:txBody>
      <dsp:txXfrm rot="-5400000">
        <a:off x="3664457" y="1412741"/>
        <a:ext cx="6468274" cy="856202"/>
      </dsp:txXfrm>
    </dsp:sp>
    <dsp:sp modelId="{3B63798B-8FC2-4259-B097-1FDE16AB0A80}">
      <dsp:nvSpPr>
        <dsp:cNvPr id="0" name=""/>
        <dsp:cNvSpPr/>
      </dsp:nvSpPr>
      <dsp:spPr>
        <a:xfrm>
          <a:off x="0" y="1247817"/>
          <a:ext cx="3664458" cy="1186048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sp:txBody>
      <dsp:txXfrm>
        <a:off x="57898" y="1305715"/>
        <a:ext cx="3548662" cy="1070252"/>
      </dsp:txXfrm>
    </dsp:sp>
    <dsp:sp modelId="{9241431F-6C84-4BE9-BC60-ECFE316DC1EB}">
      <dsp:nvSpPr>
        <dsp:cNvPr id="0" name=""/>
        <dsp:cNvSpPr/>
      </dsp:nvSpPr>
      <dsp:spPr>
        <a:xfrm rot="5400000">
          <a:off x="6447334" y="-171103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2884945"/>
            <a:satOff val="-25651"/>
            <a:lumOff val="-304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2884945"/>
              <a:satOff val="-25651"/>
              <a:lumOff val="-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sp:txBody>
      <dsp:txXfrm rot="-5400000">
        <a:off x="3664457" y="2658092"/>
        <a:ext cx="6468274" cy="856202"/>
      </dsp:txXfrm>
    </dsp:sp>
    <dsp:sp modelId="{A729F93A-1E20-4C57-82D9-727C6864D5E2}">
      <dsp:nvSpPr>
        <dsp:cNvPr id="0" name=""/>
        <dsp:cNvSpPr/>
      </dsp:nvSpPr>
      <dsp:spPr>
        <a:xfrm>
          <a:off x="0" y="2493168"/>
          <a:ext cx="3664458" cy="1186048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sp:txBody>
      <dsp:txXfrm>
        <a:off x="57898" y="2551066"/>
        <a:ext cx="3548662" cy="1070252"/>
      </dsp:txXfrm>
    </dsp:sp>
    <dsp:sp modelId="{AAF84C75-E134-4426-8205-3A81C66C029E}">
      <dsp:nvSpPr>
        <dsp:cNvPr id="0" name=""/>
        <dsp:cNvSpPr/>
      </dsp:nvSpPr>
      <dsp:spPr>
        <a:xfrm rot="5400000">
          <a:off x="6447334" y="1074247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9327418"/>
              <a:satOff val="-38476"/>
              <a:lumOff val="-4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sp:txBody>
      <dsp:txXfrm rot="-5400000">
        <a:off x="3664457" y="3903442"/>
        <a:ext cx="6468274" cy="856202"/>
      </dsp:txXfrm>
    </dsp:sp>
    <dsp:sp modelId="{57A8060D-1775-4D25-9819-A97EB976E7C6}">
      <dsp:nvSpPr>
        <dsp:cNvPr id="0" name=""/>
        <dsp:cNvSpPr/>
      </dsp:nvSpPr>
      <dsp:spPr>
        <a:xfrm>
          <a:off x="0" y="3738519"/>
          <a:ext cx="3664458" cy="1186048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98" y="3796417"/>
        <a:ext cx="3548662" cy="1070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701EC-626C-4BDA-BABD-34555DCE3883}">
      <dsp:nvSpPr>
        <dsp:cNvPr id="0" name=""/>
        <dsp:cNvSpPr/>
      </dsp:nvSpPr>
      <dsp:spPr>
        <a:xfrm>
          <a:off x="0" y="905658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E62B5-C321-449E-90F9-38EF6B9A1FCF}">
      <dsp:nvSpPr>
        <dsp:cNvPr id="0" name=""/>
        <dsp:cNvSpPr/>
      </dsp:nvSpPr>
      <dsp:spPr>
        <a:xfrm>
          <a:off x="505775" y="1281855"/>
          <a:ext cx="919591" cy="919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A3E9-821E-4937-B47A-CCC0BC082E85}">
      <dsp:nvSpPr>
        <dsp:cNvPr id="0" name=""/>
        <dsp:cNvSpPr/>
      </dsp:nvSpPr>
      <dsp:spPr>
        <a:xfrm>
          <a:off x="1931142" y="905658"/>
          <a:ext cx="283749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sp:txBody>
      <dsp:txXfrm>
        <a:off x="1931142" y="905658"/>
        <a:ext cx="2837497" cy="1671985"/>
      </dsp:txXfrm>
    </dsp:sp>
    <dsp:sp modelId="{C5290E6A-2512-4B5D-995B-8C244D7FE7AC}">
      <dsp:nvSpPr>
        <dsp:cNvPr id="0" name=""/>
        <dsp:cNvSpPr/>
      </dsp:nvSpPr>
      <dsp:spPr>
        <a:xfrm>
          <a:off x="4768640" y="905658"/>
          <a:ext cx="1536909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sp:txBody>
      <dsp:txXfrm>
        <a:off x="4768640" y="905658"/>
        <a:ext cx="1536909" cy="1671985"/>
      </dsp:txXfrm>
    </dsp:sp>
    <dsp:sp modelId="{C4FC8ADA-7307-4EA6-9863-000AC4823200}">
      <dsp:nvSpPr>
        <dsp:cNvPr id="0" name=""/>
        <dsp:cNvSpPr/>
      </dsp:nvSpPr>
      <dsp:spPr>
        <a:xfrm>
          <a:off x="0" y="2995640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E7479-C087-4BAA-8760-47EEBAA10FE7}">
      <dsp:nvSpPr>
        <dsp:cNvPr id="0" name=""/>
        <dsp:cNvSpPr/>
      </dsp:nvSpPr>
      <dsp:spPr>
        <a:xfrm>
          <a:off x="505775" y="3371836"/>
          <a:ext cx="919591" cy="919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BEF0-5983-4C1B-A472-5E0A2E04FBCC}">
      <dsp:nvSpPr>
        <dsp:cNvPr id="0" name=""/>
        <dsp:cNvSpPr/>
      </dsp:nvSpPr>
      <dsp:spPr>
        <a:xfrm>
          <a:off x="1931142" y="2995640"/>
          <a:ext cx="437440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sp:txBody>
      <dsp:txXfrm>
        <a:off x="1931142" y="2995640"/>
        <a:ext cx="4374407" cy="16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77CC-387F-4D9C-9F64-A554F1C47540}">
      <dsp:nvSpPr>
        <dsp:cNvPr id="0" name=""/>
        <dsp:cNvSpPr/>
      </dsp:nvSpPr>
      <dsp:spPr>
        <a:xfrm>
          <a:off x="1103191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C98-6D66-4091-B6A4-1AA81C86F3AE}">
      <dsp:nvSpPr>
        <dsp:cNvPr id="0" name=""/>
        <dsp:cNvSpPr/>
      </dsp:nvSpPr>
      <dsp:spPr>
        <a:xfrm>
          <a:off x="320161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sp:txBody>
      <dsp:txXfrm>
        <a:off x="320161" y="2029662"/>
        <a:ext cx="2847381" cy="1265625"/>
      </dsp:txXfrm>
    </dsp:sp>
    <dsp:sp modelId="{61FB0BF2-18C3-42B4-A6CC-CC49D876DED5}">
      <dsp:nvSpPr>
        <dsp:cNvPr id="0" name=""/>
        <dsp:cNvSpPr/>
      </dsp:nvSpPr>
      <dsp:spPr>
        <a:xfrm>
          <a:off x="4448864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73E6-5070-4761-8F62-477044F1F13A}">
      <dsp:nvSpPr>
        <dsp:cNvPr id="0" name=""/>
        <dsp:cNvSpPr/>
      </dsp:nvSpPr>
      <dsp:spPr>
        <a:xfrm>
          <a:off x="3665834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sp:txBody>
      <dsp:txXfrm>
        <a:off x="3665834" y="2029662"/>
        <a:ext cx="2847381" cy="1265625"/>
      </dsp:txXfrm>
    </dsp:sp>
    <dsp:sp modelId="{7B266BB1-A697-45D6-85C9-DC7B10605BE5}">
      <dsp:nvSpPr>
        <dsp:cNvPr id="0" name=""/>
        <dsp:cNvSpPr/>
      </dsp:nvSpPr>
      <dsp:spPr>
        <a:xfrm>
          <a:off x="7794537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1CE60-6B04-4753-9019-5CA8AA993F5D}">
      <dsp:nvSpPr>
        <dsp:cNvPr id="0" name=""/>
        <dsp:cNvSpPr/>
      </dsp:nvSpPr>
      <dsp:spPr>
        <a:xfrm>
          <a:off x="7011507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hivex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11507" y="2029662"/>
        <a:ext cx="2847381" cy="126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0303-E91D-4CB0-918D-2807CB17EB91}">
      <dsp:nvSpPr>
        <dsp:cNvPr id="0" name=""/>
        <dsp:cNvSpPr/>
      </dsp:nvSpPr>
      <dsp:spPr>
        <a:xfrm>
          <a:off x="422942" y="0"/>
          <a:ext cx="5408865" cy="540886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ED178-C7C9-413A-A04F-80A9A9289780}">
      <dsp:nvSpPr>
        <dsp:cNvPr id="0" name=""/>
        <dsp:cNvSpPr/>
      </dsp:nvSpPr>
      <dsp:spPr>
        <a:xfrm>
          <a:off x="936784" y="513842"/>
          <a:ext cx="2109457" cy="2109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sp:txBody>
      <dsp:txXfrm>
        <a:off x="1039759" y="616817"/>
        <a:ext cx="1903507" cy="1903507"/>
      </dsp:txXfrm>
    </dsp:sp>
    <dsp:sp modelId="{6B80B988-F26C-442E-94B4-4100098DE1A1}">
      <dsp:nvSpPr>
        <dsp:cNvPr id="0" name=""/>
        <dsp:cNvSpPr/>
      </dsp:nvSpPr>
      <dsp:spPr>
        <a:xfrm>
          <a:off x="3208507" y="513842"/>
          <a:ext cx="2109457" cy="2109457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sp:txBody>
      <dsp:txXfrm>
        <a:off x="3311482" y="616817"/>
        <a:ext cx="1903507" cy="1903507"/>
      </dsp:txXfrm>
    </dsp:sp>
    <dsp:sp modelId="{4572C940-25E3-4A87-A973-80FFC232E2BA}">
      <dsp:nvSpPr>
        <dsp:cNvPr id="0" name=""/>
        <dsp:cNvSpPr/>
      </dsp:nvSpPr>
      <dsp:spPr>
        <a:xfrm>
          <a:off x="936784" y="2785565"/>
          <a:ext cx="2109457" cy="2109457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sp:txBody>
      <dsp:txXfrm>
        <a:off x="1039759" y="2888540"/>
        <a:ext cx="1903507" cy="1903507"/>
      </dsp:txXfrm>
    </dsp:sp>
    <dsp:sp modelId="{699112F6-C9C8-4200-AE4D-FAA6F17363E0}">
      <dsp:nvSpPr>
        <dsp:cNvPr id="0" name=""/>
        <dsp:cNvSpPr/>
      </dsp:nvSpPr>
      <dsp:spPr>
        <a:xfrm>
          <a:off x="3208507" y="2785565"/>
          <a:ext cx="2109457" cy="2109457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familiar,fast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and extensible.</a:t>
          </a:r>
        </a:p>
      </dsp:txBody>
      <dsp:txXfrm>
        <a:off x="3311482" y="2888540"/>
        <a:ext cx="1903507" cy="1903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0C8D-4087-4726-A2B9-C34A8050CAEA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0FAC-6A50-4F5B-BCAA-0A503E1D47B3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sp:txBody>
      <dsp:txXfrm>
        <a:off x="0" y="680"/>
        <a:ext cx="6305550" cy="1114384"/>
      </dsp:txXfrm>
    </dsp:sp>
    <dsp:sp modelId="{ED0F3835-402A-4849-BF3A-5C7915614E2D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387D-A46F-4E25-9A4D-26FF86EDEB24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sp:txBody>
      <dsp:txXfrm>
        <a:off x="0" y="1115064"/>
        <a:ext cx="6305550" cy="1114384"/>
      </dsp:txXfrm>
    </dsp:sp>
    <dsp:sp modelId="{50BBB4B9-311D-45DE-A9D1-E9EF05D17CD7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199AF-78AA-4B1C-BF3B-D1B64DE3F95D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sp:txBody>
      <dsp:txXfrm>
        <a:off x="0" y="2229449"/>
        <a:ext cx="6305550" cy="1114384"/>
      </dsp:txXfrm>
    </dsp:sp>
    <dsp:sp modelId="{6C5DB2DC-47FD-4991-B38E-4B75D1D95CE3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6FD3-071B-49ED-80F0-EF0CADBDB165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sp:txBody>
      <dsp:txXfrm>
        <a:off x="0" y="3343834"/>
        <a:ext cx="6305550" cy="1114384"/>
      </dsp:txXfrm>
    </dsp:sp>
    <dsp:sp modelId="{EB5283B7-C733-49BE-9F09-1D5A2477B569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09B4-2448-4FAE-973E-41F700308F6B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sp:txBody>
      <dsp:txXfrm>
        <a:off x="0" y="4458219"/>
        <a:ext cx="6305550" cy="1114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7CF93-9EDF-4F14-A887-F42A0E6B3281}">
      <dsp:nvSpPr>
        <dsp:cNvPr id="0" name=""/>
        <dsp:cNvSpPr/>
      </dsp:nvSpPr>
      <dsp:spPr>
        <a:xfrm>
          <a:off x="396112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D3B4-5029-460A-8F79-B2A75171585A}">
      <dsp:nvSpPr>
        <dsp:cNvPr id="0" name=""/>
        <dsp:cNvSpPr/>
      </dsp:nvSpPr>
      <dsp:spPr>
        <a:xfrm>
          <a:off x="396112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sp:txBody>
      <dsp:txXfrm>
        <a:off x="396112" y="1666192"/>
        <a:ext cx="4315781" cy="647367"/>
      </dsp:txXfrm>
    </dsp:sp>
    <dsp:sp modelId="{B0AAD1E8-FC1A-4F12-B0DE-385A83A2038F}">
      <dsp:nvSpPr>
        <dsp:cNvPr id="0" name=""/>
        <dsp:cNvSpPr/>
      </dsp:nvSpPr>
      <dsp:spPr>
        <a:xfrm>
          <a:off x="396112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sp:txBody>
      <dsp:txXfrm>
        <a:off x="396112" y="2385392"/>
        <a:ext cx="4315781" cy="1207478"/>
      </dsp:txXfrm>
    </dsp:sp>
    <dsp:sp modelId="{52502B5D-70C4-4498-8636-7233CE6BFB17}">
      <dsp:nvSpPr>
        <dsp:cNvPr id="0" name=""/>
        <dsp:cNvSpPr/>
      </dsp:nvSpPr>
      <dsp:spPr>
        <a:xfrm>
          <a:off x="5467155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EB33-B23C-4630-B19C-1BF8829A6F32}">
      <dsp:nvSpPr>
        <dsp:cNvPr id="0" name=""/>
        <dsp:cNvSpPr/>
      </dsp:nvSpPr>
      <dsp:spPr>
        <a:xfrm>
          <a:off x="5467155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sp:txBody>
      <dsp:txXfrm>
        <a:off x="5467155" y="1666192"/>
        <a:ext cx="4315781" cy="647367"/>
      </dsp:txXfrm>
    </dsp:sp>
    <dsp:sp modelId="{974055E9-EC90-47A8-8D3B-B07355A79224}">
      <dsp:nvSpPr>
        <dsp:cNvPr id="0" name=""/>
        <dsp:cNvSpPr/>
      </dsp:nvSpPr>
      <dsp:spPr>
        <a:xfrm>
          <a:off x="5467155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sp:txBody>
      <dsp:txXfrm>
        <a:off x="5467155" y="2385392"/>
        <a:ext cx="4315781" cy="12074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474D3-5DAF-4A9A-8AAA-4736517DC49F}">
      <dsp:nvSpPr>
        <dsp:cNvPr id="0" name=""/>
        <dsp:cNvSpPr/>
      </dsp:nvSpPr>
      <dsp:spPr>
        <a:xfrm>
          <a:off x="400696" y="0"/>
          <a:ext cx="1509048" cy="1401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74E5A-15B2-4E72-A4C6-5395841F8E5C}">
      <dsp:nvSpPr>
        <dsp:cNvPr id="0" name=""/>
        <dsp:cNvSpPr/>
      </dsp:nvSpPr>
      <dsp:spPr>
        <a:xfrm>
          <a:off x="400696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sp:txBody>
      <dsp:txXfrm>
        <a:off x="400696" y="1592702"/>
        <a:ext cx="4311566" cy="1183649"/>
      </dsp:txXfrm>
    </dsp:sp>
    <dsp:sp modelId="{49AC6980-1B9E-4BD1-BBDA-EA3112AE0484}">
      <dsp:nvSpPr>
        <dsp:cNvPr id="0" name=""/>
        <dsp:cNvSpPr/>
      </dsp:nvSpPr>
      <dsp:spPr>
        <a:xfrm>
          <a:off x="400696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sp:txBody>
      <dsp:txXfrm>
        <a:off x="400696" y="2865296"/>
        <a:ext cx="4311566" cy="1927928"/>
      </dsp:txXfrm>
    </dsp:sp>
    <dsp:sp modelId="{E28BD9CA-B4C2-4F4F-BF5F-7FA78E0E0415}">
      <dsp:nvSpPr>
        <dsp:cNvPr id="0" name=""/>
        <dsp:cNvSpPr/>
      </dsp:nvSpPr>
      <dsp:spPr>
        <a:xfrm>
          <a:off x="5466787" y="0"/>
          <a:ext cx="1509048" cy="1401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6445-F1B4-4D43-B6F9-BF5225CC5B4F}">
      <dsp:nvSpPr>
        <dsp:cNvPr id="0" name=""/>
        <dsp:cNvSpPr/>
      </dsp:nvSpPr>
      <dsp:spPr>
        <a:xfrm>
          <a:off x="5466787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sp:txBody>
      <dsp:txXfrm>
        <a:off x="5466787" y="1592702"/>
        <a:ext cx="4311566" cy="1183649"/>
      </dsp:txXfrm>
    </dsp:sp>
    <dsp:sp modelId="{FAA36F97-58E6-4C5D-8784-00CE9D8B9D84}">
      <dsp:nvSpPr>
        <dsp:cNvPr id="0" name=""/>
        <dsp:cNvSpPr/>
      </dsp:nvSpPr>
      <dsp:spPr>
        <a:xfrm>
          <a:off x="5466787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12DF6-455D-4C1B-8A9D-B98096BAD2AA}">
      <dsp:nvSpPr>
        <dsp:cNvPr id="0" name=""/>
        <dsp:cNvSpPr/>
      </dsp:nvSpPr>
      <dsp:spPr>
        <a:xfrm>
          <a:off x="1836138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542144"/>
        <a:ext cx="20713" cy="4142"/>
      </dsp:txXfrm>
    </dsp:sp>
    <dsp:sp modelId="{CA05C0B0-493E-4EE3-AE10-3A54BAB2D401}">
      <dsp:nvSpPr>
        <dsp:cNvPr id="0" name=""/>
        <dsp:cNvSpPr/>
      </dsp:nvSpPr>
      <dsp:spPr>
        <a:xfrm>
          <a:off x="36792" y="3871"/>
          <a:ext cx="1801145" cy="1080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Execute Query</a:t>
          </a:r>
        </a:p>
      </dsp:txBody>
      <dsp:txXfrm>
        <a:off x="36792" y="3871"/>
        <a:ext cx="1801145" cy="1080687"/>
      </dsp:txXfrm>
    </dsp:sp>
    <dsp:sp modelId="{CB4F53D8-C75D-4941-88F5-2F80B936178C}">
      <dsp:nvSpPr>
        <dsp:cNvPr id="0" name=""/>
        <dsp:cNvSpPr/>
      </dsp:nvSpPr>
      <dsp:spPr>
        <a:xfrm>
          <a:off x="4051547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93185"/>
              <a:satOff val="3945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3023" y="542144"/>
        <a:ext cx="20713" cy="4142"/>
      </dsp:txXfrm>
    </dsp:sp>
    <dsp:sp modelId="{DD082C2A-5B4F-480F-8188-D2952B1043DD}">
      <dsp:nvSpPr>
        <dsp:cNvPr id="0" name=""/>
        <dsp:cNvSpPr/>
      </dsp:nvSpPr>
      <dsp:spPr>
        <a:xfrm>
          <a:off x="2252202" y="3871"/>
          <a:ext cx="1801145" cy="1080687"/>
        </a:xfrm>
        <a:prstGeom prst="rect">
          <a:avLst/>
        </a:prstGeom>
        <a:solidFill>
          <a:schemeClr val="accent2">
            <a:hueOff val="623866"/>
            <a:satOff val="3550"/>
            <a:lumOff val="109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Get plan</a:t>
          </a:r>
        </a:p>
      </dsp:txBody>
      <dsp:txXfrm>
        <a:off x="2252202" y="3871"/>
        <a:ext cx="1801145" cy="1080687"/>
      </dsp:txXfrm>
    </dsp:sp>
    <dsp:sp modelId="{F7FFA44B-EC41-4787-B0DE-850F07A5BC52}">
      <dsp:nvSpPr>
        <dsp:cNvPr id="0" name=""/>
        <dsp:cNvSpPr/>
      </dsp:nvSpPr>
      <dsp:spPr>
        <a:xfrm>
          <a:off x="937365" y="1082759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1386369"/>
              <a:satOff val="7890"/>
              <a:lumOff val="24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1521" y="1272519"/>
        <a:ext cx="222507" cy="4142"/>
      </dsp:txXfrm>
    </dsp:sp>
    <dsp:sp modelId="{0E5374B6-EDBB-44CD-9A38-241FB894D2CB}">
      <dsp:nvSpPr>
        <dsp:cNvPr id="0" name=""/>
        <dsp:cNvSpPr/>
      </dsp:nvSpPr>
      <dsp:spPr>
        <a:xfrm>
          <a:off x="4467611" y="3871"/>
          <a:ext cx="1801145" cy="1080687"/>
        </a:xfrm>
        <a:prstGeom prst="rect">
          <a:avLst/>
        </a:prstGeom>
        <a:solidFill>
          <a:schemeClr val="accent2">
            <a:hueOff val="1247732"/>
            <a:satOff val="7101"/>
            <a:lumOff val="219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Get Metadata</a:t>
          </a:r>
        </a:p>
      </dsp:txBody>
      <dsp:txXfrm>
        <a:off x="4467611" y="3871"/>
        <a:ext cx="1801145" cy="1080687"/>
      </dsp:txXfrm>
    </dsp:sp>
    <dsp:sp modelId="{7FD3CEC4-8801-495C-8703-76850C621074}">
      <dsp:nvSpPr>
        <dsp:cNvPr id="0" name=""/>
        <dsp:cNvSpPr/>
      </dsp:nvSpPr>
      <dsp:spPr>
        <a:xfrm>
          <a:off x="1836138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079554"/>
              <a:satOff val="11835"/>
              <a:lumOff val="36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2037095"/>
        <a:ext cx="20713" cy="4142"/>
      </dsp:txXfrm>
    </dsp:sp>
    <dsp:sp modelId="{349EEB0D-3321-4E91-A168-0FD526A8EFF9}">
      <dsp:nvSpPr>
        <dsp:cNvPr id="0" name=""/>
        <dsp:cNvSpPr/>
      </dsp:nvSpPr>
      <dsp:spPr>
        <a:xfrm>
          <a:off x="36792" y="1498822"/>
          <a:ext cx="1801145" cy="1080687"/>
        </a:xfrm>
        <a:prstGeom prst="rect">
          <a:avLst/>
        </a:prstGeom>
        <a:solidFill>
          <a:schemeClr val="accent2">
            <a:hueOff val="1871598"/>
            <a:satOff val="10651"/>
            <a:lumOff val="32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Metadata</a:t>
          </a:r>
        </a:p>
      </dsp:txBody>
      <dsp:txXfrm>
        <a:off x="36792" y="1498822"/>
        <a:ext cx="1801145" cy="1080687"/>
      </dsp:txXfrm>
    </dsp:sp>
    <dsp:sp modelId="{C8092101-A5ED-4CE5-BAAC-E4A5870B6EFA}">
      <dsp:nvSpPr>
        <dsp:cNvPr id="0" name=""/>
        <dsp:cNvSpPr/>
      </dsp:nvSpPr>
      <dsp:spPr>
        <a:xfrm>
          <a:off x="4051547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772738"/>
              <a:satOff val="15780"/>
              <a:lumOff val="48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3023" y="2037095"/>
        <a:ext cx="20713" cy="4142"/>
      </dsp:txXfrm>
    </dsp:sp>
    <dsp:sp modelId="{0F4393EC-CADF-4230-AEC0-B0634E87128C}">
      <dsp:nvSpPr>
        <dsp:cNvPr id="0" name=""/>
        <dsp:cNvSpPr/>
      </dsp:nvSpPr>
      <dsp:spPr>
        <a:xfrm>
          <a:off x="2252202" y="1498822"/>
          <a:ext cx="1801145" cy="1080687"/>
        </a:xfrm>
        <a:prstGeom prst="rect">
          <a:avLst/>
        </a:prstGeom>
        <a:solidFill>
          <a:schemeClr val="accent2">
            <a:hueOff val="2495465"/>
            <a:satOff val="14202"/>
            <a:lumOff val="43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Plan</a:t>
          </a:r>
        </a:p>
      </dsp:txBody>
      <dsp:txXfrm>
        <a:off x="2252202" y="1498822"/>
        <a:ext cx="1801145" cy="1080687"/>
      </dsp:txXfrm>
    </dsp:sp>
    <dsp:sp modelId="{9FCA8064-249F-4E0F-BABC-92D6CFA567AA}">
      <dsp:nvSpPr>
        <dsp:cNvPr id="0" name=""/>
        <dsp:cNvSpPr/>
      </dsp:nvSpPr>
      <dsp:spPr>
        <a:xfrm>
          <a:off x="937365" y="2577710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3465923"/>
              <a:satOff val="19724"/>
              <a:lumOff val="61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1521" y="2767470"/>
        <a:ext cx="222507" cy="4142"/>
      </dsp:txXfrm>
    </dsp:sp>
    <dsp:sp modelId="{7C8C59A9-7C31-4E26-A7C0-11846EB89B36}">
      <dsp:nvSpPr>
        <dsp:cNvPr id="0" name=""/>
        <dsp:cNvSpPr/>
      </dsp:nvSpPr>
      <dsp:spPr>
        <a:xfrm>
          <a:off x="4467611" y="1498822"/>
          <a:ext cx="1801145" cy="1080687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Execute Plan</a:t>
          </a:r>
        </a:p>
      </dsp:txBody>
      <dsp:txXfrm>
        <a:off x="4467611" y="1498822"/>
        <a:ext cx="1801145" cy="1080687"/>
      </dsp:txXfrm>
    </dsp:sp>
    <dsp:sp modelId="{09706F99-ECC8-4DCB-8432-B617B73D92F9}">
      <dsp:nvSpPr>
        <dsp:cNvPr id="0" name=""/>
        <dsp:cNvSpPr/>
      </dsp:nvSpPr>
      <dsp:spPr>
        <a:xfrm>
          <a:off x="1836138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159108"/>
              <a:satOff val="23669"/>
              <a:lumOff val="73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3532046"/>
        <a:ext cx="20713" cy="4142"/>
      </dsp:txXfrm>
    </dsp:sp>
    <dsp:sp modelId="{C67679C3-0F8E-402B-AE30-DCFA6D9C387A}">
      <dsp:nvSpPr>
        <dsp:cNvPr id="0" name=""/>
        <dsp:cNvSpPr/>
      </dsp:nvSpPr>
      <dsp:spPr>
        <a:xfrm>
          <a:off x="36792" y="2993773"/>
          <a:ext cx="1801145" cy="1080687"/>
        </a:xfrm>
        <a:prstGeom prst="rect">
          <a:avLst/>
        </a:prstGeom>
        <a:solidFill>
          <a:schemeClr val="accent2">
            <a:hueOff val="3743197"/>
            <a:satOff val="21302"/>
            <a:lumOff val="65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Execute Job</a:t>
          </a:r>
        </a:p>
      </dsp:txBody>
      <dsp:txXfrm>
        <a:off x="36792" y="2993773"/>
        <a:ext cx="1801145" cy="1080687"/>
      </dsp:txXfrm>
    </dsp:sp>
    <dsp:sp modelId="{8CF6DE54-CE65-454F-97B7-576815812465}">
      <dsp:nvSpPr>
        <dsp:cNvPr id="0" name=""/>
        <dsp:cNvSpPr/>
      </dsp:nvSpPr>
      <dsp:spPr>
        <a:xfrm>
          <a:off x="4051547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852292"/>
              <a:satOff val="27614"/>
              <a:lumOff val="85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3023" y="3532046"/>
        <a:ext cx="20713" cy="4142"/>
      </dsp:txXfrm>
    </dsp:sp>
    <dsp:sp modelId="{EA44AC24-E082-497B-9BB7-22295A1294B2}">
      <dsp:nvSpPr>
        <dsp:cNvPr id="0" name=""/>
        <dsp:cNvSpPr/>
      </dsp:nvSpPr>
      <dsp:spPr>
        <a:xfrm>
          <a:off x="2252202" y="2993773"/>
          <a:ext cx="1801145" cy="1080687"/>
        </a:xfrm>
        <a:prstGeom prst="rect">
          <a:avLst/>
        </a:prstGeom>
        <a:solidFill>
          <a:schemeClr val="accent2">
            <a:hueOff val="4367063"/>
            <a:satOff val="24853"/>
            <a:lumOff val="7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Metadata Ops</a:t>
          </a:r>
        </a:p>
      </dsp:txBody>
      <dsp:txXfrm>
        <a:off x="2252202" y="2993773"/>
        <a:ext cx="1801145" cy="1080687"/>
      </dsp:txXfrm>
    </dsp:sp>
    <dsp:sp modelId="{85FA2BCD-3062-46D3-A4A7-C9F0FAD11448}">
      <dsp:nvSpPr>
        <dsp:cNvPr id="0" name=""/>
        <dsp:cNvSpPr/>
      </dsp:nvSpPr>
      <dsp:spPr>
        <a:xfrm>
          <a:off x="937365" y="4072661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5545477"/>
              <a:satOff val="31559"/>
              <a:lumOff val="9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1521" y="4262421"/>
        <a:ext cx="222507" cy="4142"/>
      </dsp:txXfrm>
    </dsp:sp>
    <dsp:sp modelId="{97F0B3A5-5BF1-49E9-8582-E57F5AB1DD05}">
      <dsp:nvSpPr>
        <dsp:cNvPr id="0" name=""/>
        <dsp:cNvSpPr/>
      </dsp:nvSpPr>
      <dsp:spPr>
        <a:xfrm>
          <a:off x="4467611" y="2993773"/>
          <a:ext cx="1801145" cy="1080687"/>
        </a:xfrm>
        <a:prstGeom prst="rect">
          <a:avLst/>
        </a:prstGeom>
        <a:solidFill>
          <a:schemeClr val="accent2">
            <a:hueOff val="4990929"/>
            <a:satOff val="28403"/>
            <a:lumOff val="8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Fetch Result</a:t>
          </a:r>
        </a:p>
      </dsp:txBody>
      <dsp:txXfrm>
        <a:off x="4467611" y="2993773"/>
        <a:ext cx="1801145" cy="1080687"/>
      </dsp:txXfrm>
    </dsp:sp>
    <dsp:sp modelId="{0C217AC4-CD95-4DEB-A6C5-578DAEFBDCE3}">
      <dsp:nvSpPr>
        <dsp:cNvPr id="0" name=""/>
        <dsp:cNvSpPr/>
      </dsp:nvSpPr>
      <dsp:spPr>
        <a:xfrm>
          <a:off x="1836138" y="4983348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5026997"/>
        <a:ext cx="20713" cy="4142"/>
      </dsp:txXfrm>
    </dsp:sp>
    <dsp:sp modelId="{B6890C62-FF78-45A1-8B6D-AA9AE72BF316}">
      <dsp:nvSpPr>
        <dsp:cNvPr id="0" name=""/>
        <dsp:cNvSpPr/>
      </dsp:nvSpPr>
      <dsp:spPr>
        <a:xfrm>
          <a:off x="36792" y="4488724"/>
          <a:ext cx="1801145" cy="1080687"/>
        </a:xfrm>
        <a:prstGeom prst="rect">
          <a:avLst/>
        </a:prstGeom>
        <a:solidFill>
          <a:schemeClr val="accent2">
            <a:hueOff val="5614795"/>
            <a:satOff val="31954"/>
            <a:lumOff val="98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Results</a:t>
          </a:r>
        </a:p>
      </dsp:txBody>
      <dsp:txXfrm>
        <a:off x="36792" y="4488724"/>
        <a:ext cx="1801145" cy="1080687"/>
      </dsp:txXfrm>
    </dsp:sp>
    <dsp:sp modelId="{0EEF4EB6-A0D7-4202-B2DC-E37D79D8A365}">
      <dsp:nvSpPr>
        <dsp:cNvPr id="0" name=""/>
        <dsp:cNvSpPr/>
      </dsp:nvSpPr>
      <dsp:spPr>
        <a:xfrm>
          <a:off x="2252202" y="4488724"/>
          <a:ext cx="1801145" cy="1080687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Results</a:t>
          </a:r>
        </a:p>
      </dsp:txBody>
      <dsp:txXfrm>
        <a:off x="2252202" y="4488724"/>
        <a:ext cx="1801145" cy="1080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554BC-A655-4F85-9160-3CA10484B3D1}">
      <dsp:nvSpPr>
        <dsp:cNvPr id="0" name=""/>
        <dsp:cNvSpPr/>
      </dsp:nvSpPr>
      <dsp:spPr>
        <a:xfrm>
          <a:off x="2033821" y="123"/>
          <a:ext cx="8135287" cy="1169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sp:txBody>
      <dsp:txXfrm>
        <a:off x="2033821" y="123"/>
        <a:ext cx="8135287" cy="1169859"/>
      </dsp:txXfrm>
    </dsp:sp>
    <dsp:sp modelId="{14F17B53-7F1A-43C6-9680-B207B3D142C4}">
      <dsp:nvSpPr>
        <dsp:cNvPr id="0" name=""/>
        <dsp:cNvSpPr/>
      </dsp:nvSpPr>
      <dsp:spPr>
        <a:xfrm>
          <a:off x="0" y="122859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Execute</a:t>
          </a:r>
        </a:p>
      </dsp:txBody>
      <dsp:txXfrm>
        <a:off x="0" y="122859"/>
        <a:ext cx="2033821" cy="924388"/>
      </dsp:txXfrm>
    </dsp:sp>
    <dsp:sp modelId="{D29177FC-8157-4588-8EB2-36130AC760C7}">
      <dsp:nvSpPr>
        <dsp:cNvPr id="0" name=""/>
        <dsp:cNvSpPr/>
      </dsp:nvSpPr>
      <dsp:spPr>
        <a:xfrm>
          <a:off x="2033821" y="1225446"/>
          <a:ext cx="8135287" cy="10840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033821" y="1225446"/>
        <a:ext cx="8135287" cy="1084085"/>
      </dsp:txXfrm>
    </dsp:sp>
    <dsp:sp modelId="{7A66438A-7B1A-4AF4-B730-CA4A47435EB1}">
      <dsp:nvSpPr>
        <dsp:cNvPr id="0" name=""/>
        <dsp:cNvSpPr/>
      </dsp:nvSpPr>
      <dsp:spPr>
        <a:xfrm>
          <a:off x="0" y="1305295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Execute</a:t>
          </a:r>
        </a:p>
      </dsp:txBody>
      <dsp:txXfrm>
        <a:off x="0" y="1305295"/>
        <a:ext cx="2033821" cy="924388"/>
      </dsp:txXfrm>
    </dsp:sp>
    <dsp:sp modelId="{43B1744E-FFF7-48BF-899C-9C6E94D53CAD}">
      <dsp:nvSpPr>
        <dsp:cNvPr id="0" name=""/>
        <dsp:cNvSpPr/>
      </dsp:nvSpPr>
      <dsp:spPr>
        <a:xfrm>
          <a:off x="2033821" y="2364995"/>
          <a:ext cx="8135287" cy="1151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sp:txBody>
      <dsp:txXfrm>
        <a:off x="2033821" y="2364995"/>
        <a:ext cx="8135287" cy="1151815"/>
      </dsp:txXfrm>
    </dsp:sp>
    <dsp:sp modelId="{E40BDA3B-99F7-4F86-8731-E19FD596DD01}">
      <dsp:nvSpPr>
        <dsp:cNvPr id="0" name=""/>
        <dsp:cNvSpPr/>
      </dsp:nvSpPr>
      <dsp:spPr>
        <a:xfrm>
          <a:off x="0" y="2478708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Fetch</a:t>
          </a:r>
        </a:p>
      </dsp:txBody>
      <dsp:txXfrm>
        <a:off x="0" y="2478708"/>
        <a:ext cx="2033821" cy="924388"/>
      </dsp:txXfrm>
    </dsp:sp>
    <dsp:sp modelId="{9F3C25DC-18E5-4B1D-BEB6-A63A39732319}">
      <dsp:nvSpPr>
        <dsp:cNvPr id="0" name=""/>
        <dsp:cNvSpPr/>
      </dsp:nvSpPr>
      <dsp:spPr>
        <a:xfrm>
          <a:off x="2035810" y="3572273"/>
          <a:ext cx="8143240" cy="9243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01" tIns="234795" rIns="158001" bIns="23479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Send Result – execution engine sends those resultant values to the driver.</a:t>
          </a:r>
        </a:p>
      </dsp:txBody>
      <dsp:txXfrm>
        <a:off x="2035810" y="3572273"/>
        <a:ext cx="8143240" cy="924388"/>
      </dsp:txXfrm>
    </dsp:sp>
    <dsp:sp modelId="{A19C63B7-5473-46FC-8DA3-81A2EA893C65}">
      <dsp:nvSpPr>
        <dsp:cNvPr id="0" name=""/>
        <dsp:cNvSpPr/>
      </dsp:nvSpPr>
      <dsp:spPr>
        <a:xfrm>
          <a:off x="0" y="3572273"/>
          <a:ext cx="2035810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28" tIns="91309" rIns="107728" bIns="91309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Send</a:t>
          </a:r>
        </a:p>
      </dsp:txBody>
      <dsp:txXfrm>
        <a:off x="0" y="3572273"/>
        <a:ext cx="2035810" cy="92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2067-98B1-49C6-916A-370028AAAC2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9FE2-8ED9-43EB-A8D9-A604A0DB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Sqoop is used to import and export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btwn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HDFS and RDBMS.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 is a procedural language to develop a script for MapReduce operations.</a:t>
            </a:r>
            <a:endParaRPr lang="en-US" b="0" dirty="0">
              <a:effectLst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developed by </a:t>
            </a:r>
            <a:r>
              <a:rPr lang="en-US" dirty="0" err="1"/>
              <a:t>facebook</a:t>
            </a:r>
            <a:r>
              <a:rPr lang="en-US" dirty="0"/>
              <a:t>.</a:t>
            </a:r>
            <a:r>
              <a:rPr lang="en-US" baseline="0" dirty="0"/>
              <a:t> Later the Apache software foundation took it up and developed it further as open source under </a:t>
            </a:r>
            <a:r>
              <a:rPr lang="en-US" baseline="0"/>
              <a:t>the name APACHE HIVE.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– direct acyclic</a:t>
            </a:r>
            <a:r>
              <a:rPr lang="en-US" baseline="0" dirty="0"/>
              <a:t> graph. It means that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cyclic dependency.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Hive</a:t>
            </a:r>
            <a:r>
              <a:rPr lang="en-US" baseline="0" dirty="0"/>
              <a:t> server – enabling the access from a range of clients written in different languages.</a:t>
            </a:r>
          </a:p>
          <a:p>
            <a:r>
              <a:rPr lang="en-US" baseline="0" dirty="0"/>
              <a:t>Hwi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simple graphical user interface (GUI).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plan – query plan or the requirement</a:t>
            </a:r>
            <a:r>
              <a:rPr lang="en-US" baseline="0" dirty="0"/>
              <a:t> of the query.</a:t>
            </a:r>
          </a:p>
          <a:p>
            <a:r>
              <a:rPr lang="en-US" dirty="0"/>
              <a:t>Send plan</a:t>
            </a:r>
            <a:r>
              <a:rPr lang="en-US" baseline="0" dirty="0"/>
              <a:t> – </a:t>
            </a:r>
            <a:r>
              <a:rPr lang="en-US" baseline="0" dirty="0" err="1"/>
              <a:t>Upto</a:t>
            </a:r>
            <a:r>
              <a:rPr lang="en-US" baseline="0" dirty="0"/>
              <a:t> here, the parsing and compiling of a query is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job – the execution job sends the jobTracker, which is name node and it assigns this job to task tracker which is in data node. </a:t>
            </a:r>
          </a:p>
          <a:p>
            <a:r>
              <a:rPr lang="en-US" baseline="0" dirty="0"/>
              <a:t>Here, the query executes MapReduce job.</a:t>
            </a:r>
          </a:p>
          <a:p>
            <a:r>
              <a:rPr lang="en-US" baseline="0" dirty="0"/>
              <a:t>Send results – sends the results to Hive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A7FDB2-0DAB-4923-AD17-F46C3EE024CB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EE30-56A7-4BA4-9594-93E35F199107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C631-BFAA-42F9-8EF9-752E00051615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2CC-65B1-4C2C-BE6E-F5497C3C953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77163-B0AE-408E-B945-B238E28F608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A63-60E2-4414-8C39-81AC8D587816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0D13-F8D3-4842-9831-E8F9CA7C6C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5DA-5B29-41BB-A599-6B90977C3F79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876F-E0B7-474F-B733-16FB1C999271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DE7D768-E955-4BBC-A72E-0ED37D394F02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3AAF267-FC3E-402E-BE36-C5A69BB563B4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3915C6-1AEA-429F-BBE9-568082028D0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" TargetMode="External"/><Relationship Id="rId2" Type="http://schemas.openxmlformats.org/officeDocument/2006/relationships/hyperlink" Target="https://www.slideshare.net/AbhinavTyagi16/hivep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8C36-4402-4F63-AE62-2C5368081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C6EC-50BD-4E4B-A187-1D711140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077" y="4486465"/>
            <a:ext cx="8045373" cy="22218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KUMAR NALIVELA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BADISA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KARUN BOURISETTY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MALLIKARJUN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9082-46A2-4575-84B1-43D11E33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8842"/>
            <a:ext cx="10178322" cy="1492132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F480D06A-5332-4C69-8D7D-906615981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200698"/>
            <a:ext cx="9735637" cy="49969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87315" y="6371771"/>
            <a:ext cx="442685" cy="349704"/>
          </a:xfrm>
        </p:spPr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3" y="637177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 </a:t>
            </a:r>
            <a:r>
              <a:rPr lang="en-US" dirty="0" err="1" smtClean="0"/>
              <a:t>Seshu</a:t>
            </a:r>
            <a:r>
              <a:rPr lang="en-US" dirty="0" smtClean="0"/>
              <a:t> </a:t>
            </a:r>
            <a:r>
              <a:rPr lang="en-US" dirty="0" err="1" smtClean="0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FD8B-B79F-40D2-953E-937AB51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0" y="482322"/>
            <a:ext cx="4434113" cy="54395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ARCHITECTURE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1ACAF-6F5A-44F4-B314-31349FF92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8247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58286" y="6404151"/>
            <a:ext cx="471714" cy="317323"/>
          </a:xfrm>
        </p:spPr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D9F021E-A6DD-45B7-9290-14E3CEEDF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9043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5371" y="6291583"/>
            <a:ext cx="384629" cy="429892"/>
          </a:xfrm>
        </p:spPr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9856" y="6352143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621" y="26439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E20AD-CB4E-4CD2-90AE-812E4AD7E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017520"/>
              </p:ext>
            </p:extLst>
          </p:nvPr>
        </p:nvGraphicFramePr>
        <p:xfrm>
          <a:off x="1250950" y="1548581"/>
          <a:ext cx="10179050" cy="479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5371" y="6341806"/>
            <a:ext cx="384629" cy="379669"/>
          </a:xfrm>
        </p:spPr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7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Services: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CLI- the command line interface to Hive is the default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server – runs hive as a server exposing a thrift service.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Hive web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1829" y="6261978"/>
            <a:ext cx="428171" cy="459497"/>
          </a:xfrm>
        </p:spPr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10914" y="6352143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4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>
                <a:latin typeface="Roboto"/>
              </a:rPr>
              <a:t> of 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Metastore – central repository of Hive metadata.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it runs in the same JVM as the HIVE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about the partition and tables in warehouse.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necessary to perform read and write functions.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HDFS files and various data locations.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1829" y="6284686"/>
            <a:ext cx="428171" cy="436789"/>
          </a:xfrm>
        </p:spPr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9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B8E-0D00-4268-BD8F-42B21536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11587CD-A95C-42C7-A37B-79AEA799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281556"/>
            <a:ext cx="10188130" cy="46547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72800" y="6299200"/>
            <a:ext cx="457200" cy="422275"/>
          </a:xfrm>
        </p:spPr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3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620C3-55C1-449F-B552-96642622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hive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7CB74-B5AE-4A99-AB6C-378118252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14273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16343" y="6328229"/>
            <a:ext cx="413657" cy="393246"/>
          </a:xfrm>
        </p:spPr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43429"/>
            <a:ext cx="10178322" cy="9310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 – Hive uses CLI or web UI sends query to driver to execute.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Plan – It parses the query to check the syntax.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– compiler sends metadata request to Metastore.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Metadata – sends metadata as a response to the compiler.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Plan – compiler checks the requirement and resend the plan to driver.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72800" y="6212114"/>
            <a:ext cx="457200" cy="509361"/>
          </a:xfrm>
        </p:spPr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3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623B9-B603-48B5-A752-66B0C6F6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84587"/>
              </p:ext>
            </p:extLst>
          </p:nvPr>
        </p:nvGraphicFramePr>
        <p:xfrm>
          <a:off x="1147711" y="1874517"/>
          <a:ext cx="10179050" cy="449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https://lh5.googleusercontent.com/0k1irDbWEywtyY2e5GlXRTpvB6Yjl1bbMtyhaWUqDmlSWoyacV8jbTmBouTd0HIT6ESCrlHeL9OQb0hkPTqnggeKFaLrYMG-E2IsrZAEjkpuPZOdleUYyXGGc3s6-GT3youTVWHyo4s">
            <a:extLst>
              <a:ext uri="{FF2B5EF4-FFF2-40B4-BE49-F238E27FC236}">
                <a16:creationId xmlns:a16="http://schemas.microsoft.com/office/drawing/2014/main" id="{A0B181C6-2414-47B1-8F89-918DF025D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5129"/>
          <a:stretch/>
        </p:blipFill>
        <p:spPr bwMode="auto">
          <a:xfrm>
            <a:off x="1025346" y="223147"/>
            <a:ext cx="2163311" cy="24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https://lh6.googleusercontent.com/-A95AbCF-8fL8J5UKvMrjUbJduYZfc26M6str0F5I72r3YAMeUFwHhuOrdATLOwm6e1KNbEE0gR-9frvyHW7UT8yx_dwqjitY6i51xW-opDVpR2cVqZelW-56ROZIoP2EPOBIkWBYj0">
            <a:extLst>
              <a:ext uri="{FF2B5EF4-FFF2-40B4-BE49-F238E27FC236}">
                <a16:creationId xmlns:a16="http://schemas.microsoft.com/office/drawing/2014/main" id="{88262B0A-FF98-44E3-BFA0-68257235B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r="-5" b="-5"/>
          <a:stretch/>
        </p:blipFill>
        <p:spPr bwMode="auto">
          <a:xfrm>
            <a:off x="1041404" y="3739577"/>
            <a:ext cx="2131193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8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 descr="https://lh3.googleusercontent.com/od_zN-_G-JMhqF4zw_t9jeRqvCYjjGvWicb9YDPJKkpZWJdwyJL4LY9d1V_DbHoPuYHyyCrKWQt-_aaOeE8tOoOG9uA-gueovq-HRF5g7aV60tjTrilmuNhUNAU0ygQQ7lTQ6TPIy1Y">
            <a:extLst>
              <a:ext uri="{FF2B5EF4-FFF2-40B4-BE49-F238E27FC236}">
                <a16:creationId xmlns:a16="http://schemas.microsoft.com/office/drawing/2014/main" id="{1158A57C-278B-469D-B525-17242AC32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r="5" b="14906"/>
          <a:stretch/>
        </p:blipFill>
        <p:spPr bwMode="auto">
          <a:xfrm>
            <a:off x="9064487" y="218749"/>
            <a:ext cx="2150052" cy="24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B1D89-78E1-4863-B513-FBC63C05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16" y="2050388"/>
            <a:ext cx="2041016" cy="2415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E016EE-F924-451F-B2A8-CC849ACE88EC}"/>
              </a:ext>
            </a:extLst>
          </p:cNvPr>
          <p:cNvSpPr txBox="1"/>
          <p:nvPr/>
        </p:nvSpPr>
        <p:spPr>
          <a:xfrm>
            <a:off x="9516367" y="6190658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Sairam Badisa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A8E27-ECC8-4A0B-8FD1-3A0131026112}"/>
              </a:ext>
            </a:extLst>
          </p:cNvPr>
          <p:cNvSpPr txBox="1"/>
          <p:nvPr/>
        </p:nvSpPr>
        <p:spPr>
          <a:xfrm>
            <a:off x="9166861" y="2809952"/>
            <a:ext cx="24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Saikumar Nalivela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CAF9B-988A-44FF-93D6-E0A5CB51EC8A}"/>
              </a:ext>
            </a:extLst>
          </p:cNvPr>
          <p:cNvSpPr txBox="1"/>
          <p:nvPr/>
        </p:nvSpPr>
        <p:spPr>
          <a:xfrm>
            <a:off x="981554" y="2829844"/>
            <a:ext cx="249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 Bourishetty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41EA2-9707-4655-B78E-20D1FDD1DE50}"/>
              </a:ext>
            </a:extLst>
          </p:cNvPr>
          <p:cNvSpPr txBox="1"/>
          <p:nvPr/>
        </p:nvSpPr>
        <p:spPr>
          <a:xfrm>
            <a:off x="981554" y="6313908"/>
            <a:ext cx="351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Mallikarjuna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51214-2C60-46C2-A895-94CA1874C500}"/>
              </a:ext>
            </a:extLst>
          </p:cNvPr>
          <p:cNvSpPr txBox="1"/>
          <p:nvPr/>
        </p:nvSpPr>
        <p:spPr>
          <a:xfrm>
            <a:off x="4638392" y="4527068"/>
            <a:ext cx="308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</p:txBody>
      </p:sp>
      <p:pic>
        <p:nvPicPr>
          <p:cNvPr id="39" name="Picture 2" descr="https://lh4.googleusercontent.com/aWMEy1YHI6PS6QIKQ9cYvw1VOavjC27W0Gka0Q5L6dQfPkwmREswSPYQUMHP7aT08pD7QcRXDMsED9oLud38lt4m5_-PuPb-K7fClfKNJy0vnbC1dPXEC8UnjHdwnDqTCa3LjcAhKc0">
            <a:extLst>
              <a:ext uri="{FF2B5EF4-FFF2-40B4-BE49-F238E27FC236}">
                <a16:creationId xmlns:a16="http://schemas.microsoft.com/office/drawing/2014/main" id="{4D25A60C-6046-4692-9C90-9B91F9BD7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r="19576" b="-3"/>
          <a:stretch/>
        </p:blipFill>
        <p:spPr bwMode="auto">
          <a:xfrm>
            <a:off x="9147848" y="3651279"/>
            <a:ext cx="2104568" cy="2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06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7DA3-AB39-46D0-8C9B-F695393C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HIVE DATA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38EE-D000-4FB6-852E-AF2F1C7DE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998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3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8E3A5-E03A-4E49-89F7-2D409EB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2F27-9205-4DC5-9C2B-E34CFE1F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9273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Types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Types – ( ‘ ’ ), ( “ “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9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57AB3-FA0B-4AA3-AA4F-62E7643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46F24-D3D2-4037-B55F-6138F695E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328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A630C-F2FE-463B-9D13-E532CB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8437F-3B1C-472D-B76A-E7B92ECC0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0397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64DBA-3425-4A4D-8702-6E5B6EE1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E805D-9C62-47E0-8888-2EF15ABDA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5711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data locality with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1C1652-1E49-4F7B-A4B4-500BBABDF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58631"/>
              </p:ext>
            </p:extLst>
          </p:nvPr>
        </p:nvGraphicFramePr>
        <p:xfrm>
          <a:off x="5280025" y="324465"/>
          <a:ext cx="6415446" cy="617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442223"/>
              </p:ext>
            </p:extLst>
          </p:nvPr>
        </p:nvGraphicFramePr>
        <p:xfrm>
          <a:off x="1279720" y="1991032"/>
          <a:ext cx="10121510" cy="427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165">
                  <a:extLst>
                    <a:ext uri="{9D8B030D-6E8A-4147-A177-3AD203B41FA5}">
                      <a16:colId xmlns:a16="http://schemas.microsoft.com/office/drawing/2014/main" val="1963982406"/>
                    </a:ext>
                  </a:extLst>
                </a:gridCol>
                <a:gridCol w="5120345">
                  <a:extLst>
                    <a:ext uri="{9D8B030D-6E8A-4147-A177-3AD203B41FA5}">
                      <a16:colId xmlns:a16="http://schemas.microsoft.com/office/drawing/2014/main" val="2107954695"/>
                    </a:ext>
                  </a:extLst>
                </a:gridCol>
              </a:tblGrid>
              <a:tr h="506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4277265036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a full Database,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can be data warehouse.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always a full database.</a:t>
                      </a: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849066027"/>
                  </a:ext>
                </a:extLst>
              </a:tr>
              <a:tr h="121895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“Schema on READ Only”. It is not possible to update and modify the data.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depends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“Schema on READ” and “Schema on Write”. Insertions, Updates and Modifications can be performed.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739637756"/>
                  </a:ext>
                </a:extLst>
              </a:tr>
              <a:tr h="82689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easily scalable at low cost.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not easily scalable.</a:t>
                      </a: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11254761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 can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handle up to 100s of Petabytes.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RDBMS, the max data will be only 10s of Tb.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05197934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8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95410"/>
              </p:ext>
            </p:extLst>
          </p:nvPr>
        </p:nvGraphicFramePr>
        <p:xfrm>
          <a:off x="1241118" y="2256902"/>
          <a:ext cx="10179050" cy="406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4285313732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60744696"/>
                    </a:ext>
                  </a:extLst>
                </a:gridCol>
              </a:tblGrid>
              <a:tr h="56066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Database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513079670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based on the notation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Write once Read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based on the notation Read once, Write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2259289718"/>
                  </a:ext>
                </a:extLst>
              </a:tr>
              <a:tr h="145263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not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4178907557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the data warehouse applications.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 for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dynamic data analysis.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91593772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0" y="12911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C5324-721F-4363-81BE-9ABC80B34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88314"/>
              </p:ext>
            </p:extLst>
          </p:nvPr>
        </p:nvGraphicFramePr>
        <p:xfrm>
          <a:off x="1250950" y="1548581"/>
          <a:ext cx="10179050" cy="492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9873" y="6302717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355" y="806294"/>
            <a:ext cx="10312400" cy="5245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loaded into Hive partition-or table-at-a-time.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INSERT or UPDATE statement. No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loads are atomic through directory renames in HDFS.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by HDFS. All nodes see the same partitions all the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with an exception for partition deletes.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can be deleted during queries.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durable in HDFS before partition exposed to Hive.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78C4F-1CCE-4EAB-86CC-910B0EE27B04}"/>
              </a:ext>
            </a:extLst>
          </p:cNvPr>
          <p:cNvSpPr/>
          <p:nvPr/>
        </p:nvSpPr>
        <p:spPr>
          <a:xfrm>
            <a:off x="1393396" y="161920"/>
            <a:ext cx="3894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9386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E2B51-C2FA-4862-BDA6-93FF9FBF6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105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9314" y="6375679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 </a:t>
            </a:r>
            <a:r>
              <a:rPr lang="en-US" dirty="0" err="1" smtClean="0"/>
              <a:t>Seshu</a:t>
            </a:r>
            <a:r>
              <a:rPr lang="en-US" dirty="0" smtClean="0"/>
              <a:t> </a:t>
            </a:r>
            <a:r>
              <a:rPr lang="en-US" dirty="0" err="1" smtClean="0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AB69D-EF67-4F38-939A-BCBFC7A2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4F0FC55-5F01-4B2E-82B7-B99949982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63" y="934171"/>
            <a:ext cx="6010417" cy="49896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0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47B75B9-CECC-4416-843D-6102C9D96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08" y="1078377"/>
            <a:ext cx="6114475" cy="49094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9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6" y="643464"/>
            <a:ext cx="6487909" cy="522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56" y="817670"/>
            <a:ext cx="6220332" cy="522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3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E173453-76EE-4965-B51D-A3B867E6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06" y="730046"/>
            <a:ext cx="5943731" cy="539790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7" y="630936"/>
            <a:ext cx="6220332" cy="55961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0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64" y="2878842"/>
            <a:ext cx="10178322" cy="1025501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2315" y="5902246"/>
            <a:ext cx="234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 smtClean="0"/>
          </a:p>
          <a:p>
            <a:r>
              <a:rPr lang="en-US" dirty="0" err="1" smtClean="0"/>
              <a:t>Saikumar</a:t>
            </a:r>
            <a:r>
              <a:rPr lang="en-US" dirty="0" smtClean="0"/>
              <a:t> </a:t>
            </a:r>
            <a:r>
              <a:rPr lang="en-US" dirty="0" err="1" smtClean="0"/>
              <a:t>Nalivela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71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07" y="2370842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ANY QUESTIONS 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72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C4448-5E06-41C0-8A98-6F010E92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2B84-794C-4FB6-BFDD-DE95C2EA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https://www.slideshare.net/AbhinavTyagi16/hiveppt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https://hive.apache.org/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going into the hive, lets brief about the topics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used for collections of large datasets which include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volume.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velocity.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data.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is an open-source framework.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MapReduce.</a:t>
            </a:r>
          </a:p>
          <a:p>
            <a:pPr marL="742950" lvl="1" indent="-28575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4743" y="6299200"/>
            <a:ext cx="515257" cy="422275"/>
          </a:xfrm>
        </p:spPr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5828" y="632567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 </a:t>
            </a:r>
            <a:r>
              <a:rPr lang="en-US" dirty="0" err="1" smtClean="0"/>
              <a:t>Seshu</a:t>
            </a:r>
            <a:r>
              <a:rPr lang="en-US" dirty="0" smtClean="0"/>
              <a:t> </a:t>
            </a:r>
            <a:r>
              <a:rPr lang="en-US" dirty="0" err="1" smtClean="0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79EBB-081A-4838-A6CE-248204812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34525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88914" y="6371771"/>
            <a:ext cx="341086" cy="349704"/>
          </a:xfrm>
        </p:spPr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97896" y="635160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 </a:t>
            </a:r>
            <a:r>
              <a:rPr lang="en-US" dirty="0" err="1" smtClean="0"/>
              <a:t>Seshu</a:t>
            </a:r>
            <a:r>
              <a:rPr lang="en-US" dirty="0" smtClean="0"/>
              <a:t> </a:t>
            </a:r>
            <a:r>
              <a:rPr lang="en-US" dirty="0" err="1" smtClean="0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1D07-A714-41EC-B30C-3B90E0C3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What is hive?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DC5DB-E2B0-4EEB-8527-97C110755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86185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88914" y="6291583"/>
            <a:ext cx="341086" cy="429892"/>
          </a:xfrm>
        </p:spPr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6057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 </a:t>
            </a:r>
            <a:r>
              <a:rPr lang="en-US" dirty="0" err="1" smtClean="0"/>
              <a:t>Seshu</a:t>
            </a:r>
            <a:r>
              <a:rPr lang="en-US" dirty="0" smtClean="0"/>
              <a:t> </a:t>
            </a:r>
            <a:r>
              <a:rPr lang="en-US" dirty="0" err="1" smtClean="0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5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53E-6DB2-4802-9605-96449256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FEATURES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07918-735C-4124-AA8E-923EC90B7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908913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59886" y="6313714"/>
            <a:ext cx="370114" cy="407761"/>
          </a:xfrm>
        </p:spPr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30771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 </a:t>
            </a:r>
            <a:r>
              <a:rPr lang="en-US" dirty="0" err="1" smtClean="0"/>
              <a:t>Seshu</a:t>
            </a:r>
            <a:r>
              <a:rPr lang="en-US" dirty="0" smtClean="0"/>
              <a:t> </a:t>
            </a:r>
            <a:r>
              <a:rPr lang="en-US" dirty="0" err="1" smtClean="0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32113"/>
            <a:ext cx="10178322" cy="742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for OnLine Transaction Processing (OLTP).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languages for real-time queries and row-level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5371" y="6291077"/>
            <a:ext cx="384629" cy="430398"/>
          </a:xfrm>
        </p:spPr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1199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 </a:t>
            </a:r>
            <a:r>
              <a:rPr lang="en-US" dirty="0" err="1" smtClean="0"/>
              <a:t>Seshu</a:t>
            </a:r>
            <a:r>
              <a:rPr lang="en-US" dirty="0" smtClean="0"/>
              <a:t> </a:t>
            </a:r>
            <a:r>
              <a:rPr lang="en-US" dirty="0" err="1" smtClean="0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116" y="508038"/>
            <a:ext cx="8534399" cy="94073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115" y="1603341"/>
            <a:ext cx="8814620" cy="47466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and Planner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compiles and checks the input query.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execution plan.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the execution plans before it runs.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the execution plan.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that execution plan is DAG.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5371" y="6349962"/>
            <a:ext cx="384629" cy="371513"/>
          </a:xfrm>
        </p:spPr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35375" y="632815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 </a:t>
            </a:r>
            <a:r>
              <a:rPr lang="en-US" dirty="0" err="1" smtClean="0"/>
              <a:t>Seshu</a:t>
            </a:r>
            <a:r>
              <a:rPr lang="en-US" dirty="0" smtClean="0"/>
              <a:t> </a:t>
            </a:r>
            <a:r>
              <a:rPr lang="en-US" dirty="0" err="1" smtClean="0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48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1396</Words>
  <Application>Microsoft Office PowerPoint</Application>
  <PresentationFormat>Widescreen</PresentationFormat>
  <Paragraphs>313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Gill Sans MT</vt:lpstr>
      <vt:lpstr>Impact</vt:lpstr>
      <vt:lpstr>Roboto</vt:lpstr>
      <vt:lpstr>Times New Roman</vt:lpstr>
      <vt:lpstr>Wingdings</vt:lpstr>
      <vt:lpstr>Badge</vt:lpstr>
      <vt:lpstr>HIVE</vt:lpstr>
      <vt:lpstr>PowerPoint Presentation</vt:lpstr>
      <vt:lpstr>Content </vt:lpstr>
      <vt:lpstr>Introduction </vt:lpstr>
      <vt:lpstr>Introduction </vt:lpstr>
      <vt:lpstr>What is hive?</vt:lpstr>
      <vt:lpstr>FEATURES OF HIVE</vt:lpstr>
      <vt:lpstr>HIve is Not</vt:lpstr>
      <vt:lpstr>Internal Components</vt:lpstr>
      <vt:lpstr>HIVE ARCHITECTURE</vt:lpstr>
      <vt:lpstr>HIVE ARCHITECTURE</vt:lpstr>
      <vt:lpstr>Architecture of Hive</vt:lpstr>
      <vt:lpstr>Architecture of Hive</vt:lpstr>
      <vt:lpstr>Architecture of Hive</vt:lpstr>
      <vt:lpstr>Architecture of Hive</vt:lpstr>
      <vt:lpstr>WORKING OF HIVE</vt:lpstr>
      <vt:lpstr>WoRking of hive</vt:lpstr>
      <vt:lpstr>Job execution inside Hive</vt:lpstr>
      <vt:lpstr>Job execution inside Hive</vt:lpstr>
      <vt:lpstr>HIVE DATA TYPES</vt:lpstr>
      <vt:lpstr>Column types</vt:lpstr>
      <vt:lpstr>COLUMN TYPES</vt:lpstr>
      <vt:lpstr>Literals </vt:lpstr>
      <vt:lpstr>Complex TYPES</vt:lpstr>
      <vt:lpstr>Controlling data locality with hive</vt:lpstr>
      <vt:lpstr>Hive Vs relational database</vt:lpstr>
      <vt:lpstr>Hive Vs relational database</vt:lpstr>
      <vt:lpstr>LOADING DATA Into hive</vt:lpstr>
      <vt:lpstr>PowerPoint Presentation</vt:lpstr>
      <vt:lpstr>Hive Commands</vt:lpstr>
      <vt:lpstr>Hive commands</vt:lpstr>
      <vt:lpstr>Hive commands</vt:lpstr>
      <vt:lpstr>Hive commands</vt:lpstr>
      <vt:lpstr>Hive commands</vt:lpstr>
      <vt:lpstr>Hive commands</vt:lpstr>
      <vt:lpstr>DEMO</vt:lpstr>
      <vt:lpstr>ANY QUESTIONS ?   THANK YOU</vt:lpstr>
      <vt:lpstr>Rferences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Kalvakuri,Lakshmi Seshu</dc:creator>
  <cp:lastModifiedBy>Badisa,Sairam</cp:lastModifiedBy>
  <cp:revision>5</cp:revision>
  <dcterms:created xsi:type="dcterms:W3CDTF">2019-09-26T00:03:44Z</dcterms:created>
  <dcterms:modified xsi:type="dcterms:W3CDTF">2019-09-26T00:47:49Z</dcterms:modified>
</cp:coreProperties>
</file>