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1" r:id="rId37"/>
    <p:sldId id="312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1" autoAdjust="0"/>
    <p:restoredTop sz="90693" autoAdjust="0"/>
  </p:normalViewPr>
  <p:slideViewPr>
    <p:cSldViewPr snapToGrid="0">
      <p:cViewPr varScale="1">
        <p:scale>
          <a:sx n="65" d="100"/>
          <a:sy n="65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</dgm:pt>
    <dgm:pt modelId="{DE37A269-73E8-4E3B-B4AB-0AB9B6148081}" type="pres">
      <dgm:prSet presAssocID="{F05C1029-4674-4FB3-BFFD-1913FFE939DB}" presName="sibTrans" presStyleLbl="sibTrans2D1" presStyleIdx="0" presStyleCnt="0"/>
      <dgm:spPr/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</dgm:pt>
    <dgm:pt modelId="{944CB17A-B945-4439-B0F9-C857C5F752E9}" type="pres">
      <dgm:prSet presAssocID="{6DBB6013-0F7F-45DD-9A93-05513872B2DE}" presName="sibTrans" presStyleLbl="sibTrans2D1" presStyleIdx="0" presStyleCnt="0"/>
      <dgm:spPr/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</dgm:pt>
    <dgm:pt modelId="{38A561F7-5FA9-4DED-A27C-ED329423563A}" type="pres">
      <dgm:prSet presAssocID="{B676B237-5D62-4F7F-8AD7-6046CE088645}" presName="sibTrans" presStyleLbl="sibTrans2D1" presStyleIdx="0" presStyleCnt="0"/>
      <dgm:spPr/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</dgm:pt>
    <dgm:pt modelId="{88CB38D0-3B4B-47BE-A67C-324CD01A051F}" type="pres">
      <dgm:prSet presAssocID="{434B6B3F-7FC1-4469-BCAC-BF58C06B6F3B}" presName="sibTrans" presStyleLbl="sibTrans2D1" presStyleIdx="0" presStyleCnt="0"/>
      <dgm:spPr/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 custScaleX="109170">
        <dgm:presLayoutVars>
          <dgm:chMax val="0"/>
          <dgm:chPref val="0"/>
        </dgm:presLayoutVars>
      </dgm:prSet>
      <dgm:spPr/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 custScaleX="109805">
        <dgm:presLayoutVars>
          <dgm:chMax val="0"/>
          <dgm:chPref val="0"/>
        </dgm:presLayoutVars>
      </dgm:prSet>
      <dgm:spPr/>
    </dgm:pt>
  </dgm:ptLst>
  <dgm:cxnLst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hive</a:t>
          </a: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familiar, fast,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</dgm:pt>
    <dgm:pt modelId="{9A520303-E91D-4CB0-918D-2807CB17EB91}" type="pres">
      <dgm:prSet presAssocID="{EC6F0FF9-4A04-4C06-B703-4EA1FBD6AC7F}" presName="diamond" presStyleLbl="bgShp" presStyleIdx="0" presStyleCnt="1" custLinFactNeighborX="1283" custLinFactNeighborY="0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</dgm:pt>
  </dgm:ptLst>
  <dgm:cxnLst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</dgm:pt>
    <dgm:pt modelId="{D1212DF6-455D-4C1B-8A9D-B98096BAD2AA}" type="pres">
      <dgm:prSet presAssocID="{04DEA5D2-7175-4CEE-BB69-4C0EA342A3B1}" presName="sibTrans" presStyleLbl="sibTrans1D1" presStyleIdx="0" presStyleCnt="10"/>
      <dgm:spPr/>
    </dgm:pt>
    <dgm:pt modelId="{EFE34C2B-7AE4-4526-A341-7E5F5A697528}" type="pres">
      <dgm:prSet presAssocID="{04DEA5D2-7175-4CEE-BB69-4C0EA342A3B1}" presName="connectorText" presStyleLbl="sibTrans1D1" presStyleIdx="0" presStyleCnt="10"/>
      <dgm:spPr/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</dgm:pt>
    <dgm:pt modelId="{CB4F53D8-C75D-4941-88F5-2F80B936178C}" type="pres">
      <dgm:prSet presAssocID="{538BA268-243A-4A1E-B3E1-BED2E1476543}" presName="sibTrans" presStyleLbl="sibTrans1D1" presStyleIdx="1" presStyleCnt="10"/>
      <dgm:spPr/>
    </dgm:pt>
    <dgm:pt modelId="{2E213174-F378-4F43-94CE-F43F5006A641}" type="pres">
      <dgm:prSet presAssocID="{538BA268-243A-4A1E-B3E1-BED2E1476543}" presName="connectorText" presStyleLbl="sibTrans1D1" presStyleIdx="1" presStyleCnt="10"/>
      <dgm:spPr/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</dgm:pt>
    <dgm:pt modelId="{F7FFA44B-EC41-4787-B0DE-850F07A5BC52}" type="pres">
      <dgm:prSet presAssocID="{FB7AFBED-4570-4FBD-82CF-DE56439139B8}" presName="sibTrans" presStyleLbl="sibTrans1D1" presStyleIdx="2" presStyleCnt="10"/>
      <dgm:spPr/>
    </dgm:pt>
    <dgm:pt modelId="{0194C1B4-5097-43C6-B985-3849099FC209}" type="pres">
      <dgm:prSet presAssocID="{FB7AFBED-4570-4FBD-82CF-DE56439139B8}" presName="connectorText" presStyleLbl="sibTrans1D1" presStyleIdx="2" presStyleCnt="10"/>
      <dgm:spPr/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</dgm:pt>
    <dgm:pt modelId="{7FD3CEC4-8801-495C-8703-76850C621074}" type="pres">
      <dgm:prSet presAssocID="{E752D445-23B7-4D23-BCD8-228A8C2C4EE1}" presName="sibTrans" presStyleLbl="sibTrans1D1" presStyleIdx="3" presStyleCnt="10"/>
      <dgm:spPr/>
    </dgm:pt>
    <dgm:pt modelId="{5226A881-7922-4B3F-8837-084AA7CD58F1}" type="pres">
      <dgm:prSet presAssocID="{E752D445-23B7-4D23-BCD8-228A8C2C4EE1}" presName="connectorText" presStyleLbl="sibTrans1D1" presStyleIdx="3" presStyleCnt="10"/>
      <dgm:spPr/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</dgm:pt>
    <dgm:pt modelId="{C8092101-A5ED-4CE5-BAAC-E4A5870B6EFA}" type="pres">
      <dgm:prSet presAssocID="{BA0DE11A-F8AD-47D8-9CCA-28DE7E228C2D}" presName="sibTrans" presStyleLbl="sibTrans1D1" presStyleIdx="4" presStyleCnt="10"/>
      <dgm:spPr/>
    </dgm:pt>
    <dgm:pt modelId="{93D85450-F743-486C-8C8A-1F643CE666CD}" type="pres">
      <dgm:prSet presAssocID="{BA0DE11A-F8AD-47D8-9CCA-28DE7E228C2D}" presName="connectorText" presStyleLbl="sibTrans1D1" presStyleIdx="4" presStyleCnt="10"/>
      <dgm:spPr/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</dgm:pt>
    <dgm:pt modelId="{9FCA8064-249F-4E0F-BABC-92D6CFA567AA}" type="pres">
      <dgm:prSet presAssocID="{92788EC5-1DD6-421B-9E51-5A896FCFFC1B}" presName="sibTrans" presStyleLbl="sibTrans1D1" presStyleIdx="5" presStyleCnt="10"/>
      <dgm:spPr/>
    </dgm:pt>
    <dgm:pt modelId="{F935A868-0074-48F9-B076-B9A4C8FFFFCC}" type="pres">
      <dgm:prSet presAssocID="{92788EC5-1DD6-421B-9E51-5A896FCFFC1B}" presName="connectorText" presStyleLbl="sibTrans1D1" presStyleIdx="5" presStyleCnt="10"/>
      <dgm:spPr/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</dgm:pt>
    <dgm:pt modelId="{09706F99-ECC8-4DCB-8432-B617B73D92F9}" type="pres">
      <dgm:prSet presAssocID="{CE6A93AD-44DF-45A9-BBF3-D2F0A0FC348F}" presName="sibTrans" presStyleLbl="sibTrans1D1" presStyleIdx="6" presStyleCnt="10"/>
      <dgm:spPr/>
    </dgm:pt>
    <dgm:pt modelId="{C66BA223-BDD0-4405-914A-F439CA49BAE6}" type="pres">
      <dgm:prSet presAssocID="{CE6A93AD-44DF-45A9-BBF3-D2F0A0FC348F}" presName="connectorText" presStyleLbl="sibTrans1D1" presStyleIdx="6" presStyleCnt="10"/>
      <dgm:spPr/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</dgm:pt>
    <dgm:pt modelId="{8CF6DE54-CE65-454F-97B7-576815812465}" type="pres">
      <dgm:prSet presAssocID="{36B80BF6-433A-48A6-9893-3605F57464C9}" presName="sibTrans" presStyleLbl="sibTrans1D1" presStyleIdx="7" presStyleCnt="10"/>
      <dgm:spPr/>
    </dgm:pt>
    <dgm:pt modelId="{F451B206-6A03-4285-B486-B264DAAD9E94}" type="pres">
      <dgm:prSet presAssocID="{36B80BF6-433A-48A6-9893-3605F57464C9}" presName="connectorText" presStyleLbl="sibTrans1D1" presStyleIdx="7" presStyleCnt="10"/>
      <dgm:spPr/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</dgm:pt>
    <dgm:pt modelId="{85FA2BCD-3062-46D3-A4A7-C9F0FAD11448}" type="pres">
      <dgm:prSet presAssocID="{8D13E169-738F-41E2-B197-3CDC574ED459}" presName="sibTrans" presStyleLbl="sibTrans1D1" presStyleIdx="8" presStyleCnt="10"/>
      <dgm:spPr/>
    </dgm:pt>
    <dgm:pt modelId="{DC90EDA1-627B-4354-BDD7-F67034138424}" type="pres">
      <dgm:prSet presAssocID="{8D13E169-738F-41E2-B197-3CDC574ED459}" presName="connectorText" presStyleLbl="sibTrans1D1" presStyleIdx="8" presStyleCnt="10"/>
      <dgm:spPr/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</dgm:pt>
    <dgm:pt modelId="{0C217AC4-CD95-4DEB-A6C5-578DAEFBDCE3}" type="pres">
      <dgm:prSet presAssocID="{09CAEFDA-A52F-424B-BA07-68A2990E9F61}" presName="sibTrans" presStyleLbl="sibTrans1D1" presStyleIdx="9" presStyleCnt="10"/>
      <dgm:spPr/>
    </dgm:pt>
    <dgm:pt modelId="{FE70E5E0-427D-4EEC-834C-930D2B4D6D96}" type="pres">
      <dgm:prSet presAssocID="{09CAEFDA-A52F-424B-BA07-68A2990E9F61}" presName="connectorText" presStyleLbl="sibTrans1D1" presStyleIdx="9" presStyleCnt="10"/>
      <dgm:spPr/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-105438" y="912995"/>
          <a:ext cx="6305550" cy="1665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398363" y="1287724"/>
          <a:ext cx="916004" cy="916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688072" y="912995"/>
          <a:ext cx="3097696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688072" y="912995"/>
        <a:ext cx="3097696" cy="1665463"/>
      </dsp:txXfrm>
    </dsp:sp>
    <dsp:sp modelId="{C5290E6A-2512-4B5D-995B-8C244D7FE7AC}">
      <dsp:nvSpPr>
        <dsp:cNvPr id="0" name=""/>
        <dsp:cNvSpPr/>
      </dsp:nvSpPr>
      <dsp:spPr>
        <a:xfrm>
          <a:off x="4655669" y="912995"/>
          <a:ext cx="1540679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655669" y="912995"/>
        <a:ext cx="1540679" cy="1665463"/>
      </dsp:txXfrm>
    </dsp:sp>
    <dsp:sp modelId="{C4FC8ADA-7307-4EA6-9863-000AC4823200}">
      <dsp:nvSpPr>
        <dsp:cNvPr id="0" name=""/>
        <dsp:cNvSpPr/>
      </dsp:nvSpPr>
      <dsp:spPr>
        <a:xfrm>
          <a:off x="-105438" y="2994824"/>
          <a:ext cx="6305550" cy="1665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398363" y="3369554"/>
          <a:ext cx="916004" cy="916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603531" y="2994824"/>
          <a:ext cx="4807457" cy="1665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62" tIns="176262" rIns="176262" bIns="1762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603531" y="2994824"/>
        <a:ext cx="4807457" cy="166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hive</a:t>
          </a: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794343" y="0"/>
          <a:ext cx="5714177" cy="571417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1263877" y="542846"/>
          <a:ext cx="2228529" cy="22285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372665" y="651634"/>
        <a:ext cx="2010953" cy="2010953"/>
      </dsp:txXfrm>
    </dsp:sp>
    <dsp:sp modelId="{6B80B988-F26C-442E-94B4-4100098DE1A1}">
      <dsp:nvSpPr>
        <dsp:cNvPr id="0" name=""/>
        <dsp:cNvSpPr/>
      </dsp:nvSpPr>
      <dsp:spPr>
        <a:xfrm>
          <a:off x="3663832" y="542846"/>
          <a:ext cx="2228529" cy="2228529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772620" y="651634"/>
        <a:ext cx="2010953" cy="2010953"/>
      </dsp:txXfrm>
    </dsp:sp>
    <dsp:sp modelId="{4572C940-25E3-4A87-A973-80FFC232E2BA}">
      <dsp:nvSpPr>
        <dsp:cNvPr id="0" name=""/>
        <dsp:cNvSpPr/>
      </dsp:nvSpPr>
      <dsp:spPr>
        <a:xfrm>
          <a:off x="1263877" y="2942801"/>
          <a:ext cx="2228529" cy="2228529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372665" y="3051589"/>
        <a:ext cx="2010953" cy="2010953"/>
      </dsp:txXfrm>
    </dsp:sp>
    <dsp:sp modelId="{699112F6-C9C8-4200-AE4D-FAA6F17363E0}">
      <dsp:nvSpPr>
        <dsp:cNvPr id="0" name=""/>
        <dsp:cNvSpPr/>
      </dsp:nvSpPr>
      <dsp:spPr>
        <a:xfrm>
          <a:off x="3663832" y="2942801"/>
          <a:ext cx="2228529" cy="222852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familiar, fast, scalable and extensible.</a:t>
          </a:r>
        </a:p>
      </dsp:txBody>
      <dsp:txXfrm>
        <a:off x="3772620" y="3051589"/>
        <a:ext cx="2010953" cy="2010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as data warehouse designed for managing and querying only structured data that is stored in tables.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While dealing with structured data, Map Reduce doesn't have optimization and usability features like user defined functions but Hive framework does.</a:t>
            </a:r>
          </a:p>
          <a:p>
            <a:r>
              <a:rPr lang="en-US" dirty="0"/>
              <a:t>2.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optimization refers to an effective way of query execution in terms of performance.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 It reuses familiar concepts from the relational database world, such as tables, rows, columns and schema, etc. for ease of learning.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Scalable – easily expandable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A new and important component of Hive i.e.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for storing schema information.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typically resides in a relational database. We can interact with Hive using methods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Database Connectivity (JDBC) interface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Consists of Mainly 3 core parts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Clients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Services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 Storage and Computing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Hive provides different drivers for communication with a different type of applications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client wants to perform any query related operations in Hive, it has to communicate through Hive Services.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Hive services such as Meta store, File system, and Job Client in turn communicates with Hive storage and performs actions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 information of tables created in Hive is stored in Hive "Meta storage database".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results and data loaded in the tables are going to be stored in Hadoop cluster on HDFS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distributed file system or HBASE are the data storage techniques to store data into file system.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A7FDB2-0DAB-4923-AD17-F46C3EE024CB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EE30-56A7-4BA4-9594-93E35F199107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C631-BFAA-42F9-8EF9-752E00051615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2CC-65B1-4C2C-BE6E-F5497C3C953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77163-B0AE-408E-B945-B238E28F608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AA63-60E2-4414-8C39-81AC8D587816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0D13-F8D3-4842-9831-E8F9CA7C6C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F5DA-5B29-41BB-A599-6B90977C3F79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876F-E0B7-474F-B733-16FB1C999271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E7D768-E955-4BBC-A72E-0ED37D394F02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AAF267-FC3E-402E-BE36-C5A69BB563B4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3915C6-1AEA-429F-BBE9-568082028D08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678" y="1200698"/>
            <a:ext cx="9735637" cy="4996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87315" y="6371771"/>
            <a:ext cx="442685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3" y="63717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482322"/>
            <a:ext cx="4434113" cy="54395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58286" y="6404151"/>
            <a:ext cx="471714" cy="317323"/>
          </a:xfrm>
        </p:spPr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291583"/>
            <a:ext cx="384629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79856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5371" y="6341806"/>
            <a:ext cx="384629" cy="379669"/>
          </a:xfrm>
        </p:spPr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61978"/>
            <a:ext cx="428171" cy="459497"/>
          </a:xfrm>
        </p:spPr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10914" y="6352143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1829" y="6284686"/>
            <a:ext cx="428171" cy="436789"/>
          </a:xfrm>
        </p:spPr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81556"/>
            <a:ext cx="10188130" cy="46547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72800" y="6299200"/>
            <a:ext cx="457200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16343" y="6328229"/>
            <a:ext cx="413657" cy="393246"/>
          </a:xfrm>
        </p:spPr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72800" y="6212114"/>
            <a:ext cx="457200" cy="509361"/>
          </a:xfrm>
        </p:spPr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0456" y="6378146"/>
            <a:ext cx="185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Sairam Badisa</a:t>
            </a:r>
          </a:p>
        </p:txBody>
      </p:sp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80" y="3693352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5246914" y="4462197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8730339" y="6221804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5018493" y="2033766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9873" y="6302717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0602" y="6378146"/>
            <a:ext cx="234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Mallikarjuna</a:t>
            </a:r>
            <a:r>
              <a:rPr lang="en-US" dirty="0"/>
              <a:t> </a:t>
            </a:r>
            <a:r>
              <a:rPr lang="en-US" dirty="0" err="1"/>
              <a:t>Bodepudi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39314" y="6375679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6914" y="6378146"/>
            <a:ext cx="19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2315" y="5902246"/>
            <a:ext cx="234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Karun </a:t>
            </a:r>
            <a:r>
              <a:rPr lang="en-US" dirty="0" err="1"/>
              <a:t>Bourishetty</a:t>
            </a:r>
            <a:endParaRPr lang="en-US" dirty="0"/>
          </a:p>
          <a:p>
            <a:r>
              <a:rPr lang="en-US" dirty="0" err="1"/>
              <a:t>Saikumar</a:t>
            </a:r>
            <a:r>
              <a:rPr lang="en-US" dirty="0"/>
              <a:t> </a:t>
            </a:r>
            <a:r>
              <a:rPr lang="en-US" dirty="0" err="1"/>
              <a:t>Nalivela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4743" y="6299200"/>
            <a:ext cx="515257" cy="422275"/>
          </a:xfrm>
        </p:spPr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15828" y="632567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6562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371771"/>
            <a:ext cx="341086" cy="349704"/>
          </a:xfrm>
        </p:spPr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7896" y="6351601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6837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88914" y="6291583"/>
            <a:ext cx="341086" cy="429892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6057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25409"/>
              </p:ext>
            </p:extLst>
          </p:nvPr>
        </p:nvGraphicFramePr>
        <p:xfrm>
          <a:off x="4273760" y="375263"/>
          <a:ext cx="7156239" cy="5714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59886" y="6313714"/>
            <a:ext cx="370114" cy="407761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0771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291077"/>
            <a:ext cx="384629" cy="430398"/>
          </a:xfrm>
        </p:spPr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1199" y="635214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5371" y="6349962"/>
            <a:ext cx="384629" cy="371513"/>
          </a:xfrm>
        </p:spPr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35375" y="6328153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Lakshmi </a:t>
            </a:r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err="1"/>
              <a:t>Kalvakuri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1610</Words>
  <Application>Microsoft Office PowerPoint</Application>
  <PresentationFormat>Widescreen</PresentationFormat>
  <Paragraphs>332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WoRking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DEMO</vt:lpstr>
      <vt:lpstr>ANY QUESTIONS ?   THANK YOU</vt:lpstr>
      <vt:lpstr>Rferences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Bodepudi,Mallikarjuna</cp:lastModifiedBy>
  <cp:revision>12</cp:revision>
  <dcterms:created xsi:type="dcterms:W3CDTF">2019-09-26T00:03:44Z</dcterms:created>
  <dcterms:modified xsi:type="dcterms:W3CDTF">2019-09-26T04:25:12Z</dcterms:modified>
</cp:coreProperties>
</file>