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9" r:id="rId9"/>
    <p:sldId id="264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8.png"/><Relationship Id="rId6" Type="http://schemas.openxmlformats.org/officeDocument/2006/relationships/image" Target="../media/image8.svg"/><Relationship Id="rId5" Type="http://schemas.openxmlformats.org/officeDocument/2006/relationships/image" Target="../media/image10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2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8.png"/><Relationship Id="rId6" Type="http://schemas.openxmlformats.org/officeDocument/2006/relationships/image" Target="../media/image8.svg"/><Relationship Id="rId5" Type="http://schemas.openxmlformats.org/officeDocument/2006/relationships/image" Target="../media/image10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2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AF9919-049E-42D6-BE3C-328989473C06}" type="doc">
      <dgm:prSet loTypeId="urn:microsoft.com/office/officeart/2008/layout/VerticalAccentList" loCatId="list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9511C728-A9FC-4E0D-85B0-DEC69E781403}">
      <dgm:prSet/>
      <dgm:spPr/>
      <dgm:t>
        <a:bodyPr/>
        <a:lstStyle/>
        <a:p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RDBMS stands for Relational Database Management System. RDBMS is the basis for SQL, and for all modern database systems like MS SQL Server, IBM DB2, Oracle, MySQL, and Microsoft Access.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BEC31D8-AA46-48B8-80F3-55B59CB63169}" type="parTrans" cxnId="{3BEEEBBC-D1F2-4812-8916-409B2D878F0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E61BDB-B2AB-4212-B7CC-5A2CFEEE6FB0}" type="sibTrans" cxnId="{3BEEEBBC-D1F2-4812-8916-409B2D878F0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B097E77-5FE3-49F5-AE56-26D5A1D6C51B}">
      <dgm:prSet/>
      <dgm:spPr/>
      <dgm:t>
        <a:bodyPr/>
        <a:lstStyle/>
        <a:p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A Relational database management system (RDBMS) is a database management system (DBMS) that is based on the relational model as introduced by E. F. Codd.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8B3EE1-9E82-476C-846D-AF608A1A3F35}" type="parTrans" cxnId="{E17E52C0-C0F4-4193-822C-DDEE722E8B3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340E71-04E0-4440-8BB9-B34333062B6E}" type="sibTrans" cxnId="{E17E52C0-C0F4-4193-822C-DDEE722E8B3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11AD9E4-6DE8-4A49-95D4-0D93D760F927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The data in an RDBMS is stored in database objects which are called as </a:t>
          </a:r>
          <a:r>
            <a:rPr lang="en-US" b="1" i="0" dirty="0">
              <a:latin typeface="Calibri" panose="020F0502020204030204" pitchFamily="34" charset="0"/>
              <a:cs typeface="Calibri" panose="020F0502020204030204" pitchFamily="34" charset="0"/>
            </a:rPr>
            <a:t>tables</a:t>
          </a: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. This table is basically a collection of related data entries and it consists of numerous columns and rows.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16378D-B35E-4982-9B5C-C28731275FC4}" type="parTrans" cxnId="{821A0889-2F0F-4C28-A1BE-8A047BCEC68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717B198-54D5-4FD5-9271-63F9EE36169C}" type="sibTrans" cxnId="{821A0889-2F0F-4C28-A1BE-8A047BCEC68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52E29A-DB1E-4566-9474-64DB943FDED2}" type="pres">
      <dgm:prSet presAssocID="{38AF9919-049E-42D6-BE3C-328989473C06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AF9AA7C5-56B4-40D7-8FC8-9B22AB7CB741}" type="pres">
      <dgm:prSet presAssocID="{9511C728-A9FC-4E0D-85B0-DEC69E781403}" presName="parenttextcomposite" presStyleCnt="0"/>
      <dgm:spPr/>
    </dgm:pt>
    <dgm:pt modelId="{A0118BF3-9FFC-4489-ABAE-737A3543441C}" type="pres">
      <dgm:prSet presAssocID="{9511C728-A9FC-4E0D-85B0-DEC69E781403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D9439-1D18-40E8-AB19-507B82F39EDB}" type="pres">
      <dgm:prSet presAssocID="{9511C728-A9FC-4E0D-85B0-DEC69E781403}" presName="parallelogramComposite" presStyleCnt="0"/>
      <dgm:spPr/>
    </dgm:pt>
    <dgm:pt modelId="{38A95AC6-4B20-4A2A-8301-620AE2F774CB}" type="pres">
      <dgm:prSet presAssocID="{9511C728-A9FC-4E0D-85B0-DEC69E781403}" presName="parallelogram1" presStyleLbl="alignNode1" presStyleIdx="0" presStyleCnt="21"/>
      <dgm:spPr/>
    </dgm:pt>
    <dgm:pt modelId="{9D430A21-3B8F-406A-A46E-D805FBA85503}" type="pres">
      <dgm:prSet presAssocID="{9511C728-A9FC-4E0D-85B0-DEC69E781403}" presName="parallelogram2" presStyleLbl="alignNode1" presStyleIdx="1" presStyleCnt="21"/>
      <dgm:spPr/>
    </dgm:pt>
    <dgm:pt modelId="{F9E7E2F3-B705-4A93-A15F-D977AA92D7B5}" type="pres">
      <dgm:prSet presAssocID="{9511C728-A9FC-4E0D-85B0-DEC69E781403}" presName="parallelogram3" presStyleLbl="alignNode1" presStyleIdx="2" presStyleCnt="21"/>
      <dgm:spPr/>
    </dgm:pt>
    <dgm:pt modelId="{BC0477FB-D38D-4048-8BC6-64D4E2D0BC7D}" type="pres">
      <dgm:prSet presAssocID="{9511C728-A9FC-4E0D-85B0-DEC69E781403}" presName="parallelogram4" presStyleLbl="alignNode1" presStyleIdx="3" presStyleCnt="21"/>
      <dgm:spPr/>
    </dgm:pt>
    <dgm:pt modelId="{35211982-7B0E-4AF4-B3BB-B41DF500A97C}" type="pres">
      <dgm:prSet presAssocID="{9511C728-A9FC-4E0D-85B0-DEC69E781403}" presName="parallelogram5" presStyleLbl="alignNode1" presStyleIdx="4" presStyleCnt="21"/>
      <dgm:spPr/>
    </dgm:pt>
    <dgm:pt modelId="{ACFF055D-258E-4239-BF90-A30121D6294B}" type="pres">
      <dgm:prSet presAssocID="{9511C728-A9FC-4E0D-85B0-DEC69E781403}" presName="parallelogram6" presStyleLbl="alignNode1" presStyleIdx="5" presStyleCnt="21"/>
      <dgm:spPr/>
    </dgm:pt>
    <dgm:pt modelId="{6D57E6F4-4E6C-460A-A42C-01ED56A1E575}" type="pres">
      <dgm:prSet presAssocID="{9511C728-A9FC-4E0D-85B0-DEC69E781403}" presName="parallelogram7" presStyleLbl="alignNode1" presStyleIdx="6" presStyleCnt="21"/>
      <dgm:spPr/>
    </dgm:pt>
    <dgm:pt modelId="{3E915BFA-7446-4329-AF8F-EC16A0B9FA7D}" type="pres">
      <dgm:prSet presAssocID="{95E61BDB-B2AB-4212-B7CC-5A2CFEEE6FB0}" presName="sibTrans" presStyleCnt="0"/>
      <dgm:spPr/>
    </dgm:pt>
    <dgm:pt modelId="{BA103302-DF2A-4C9B-893B-EF351256C016}" type="pres">
      <dgm:prSet presAssocID="{2B097E77-5FE3-49F5-AE56-26D5A1D6C51B}" presName="parenttextcomposite" presStyleCnt="0"/>
      <dgm:spPr/>
    </dgm:pt>
    <dgm:pt modelId="{D31221FD-30D1-4B08-9E19-89DFA00C3342}" type="pres">
      <dgm:prSet presAssocID="{2B097E77-5FE3-49F5-AE56-26D5A1D6C51B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75C37-EB2C-4FF2-AE49-5BC362C7B17F}" type="pres">
      <dgm:prSet presAssocID="{2B097E77-5FE3-49F5-AE56-26D5A1D6C51B}" presName="parallelogramComposite" presStyleCnt="0"/>
      <dgm:spPr/>
    </dgm:pt>
    <dgm:pt modelId="{7B992DDE-E369-4D6C-9DC1-A34E42D3B6D4}" type="pres">
      <dgm:prSet presAssocID="{2B097E77-5FE3-49F5-AE56-26D5A1D6C51B}" presName="parallelogram1" presStyleLbl="alignNode1" presStyleIdx="7" presStyleCnt="21"/>
      <dgm:spPr/>
    </dgm:pt>
    <dgm:pt modelId="{1E6B9658-C9CD-45AB-903E-2BE52084EBA1}" type="pres">
      <dgm:prSet presAssocID="{2B097E77-5FE3-49F5-AE56-26D5A1D6C51B}" presName="parallelogram2" presStyleLbl="alignNode1" presStyleIdx="8" presStyleCnt="21"/>
      <dgm:spPr/>
    </dgm:pt>
    <dgm:pt modelId="{DE1D389C-EE37-4C30-9977-200D353566AE}" type="pres">
      <dgm:prSet presAssocID="{2B097E77-5FE3-49F5-AE56-26D5A1D6C51B}" presName="parallelogram3" presStyleLbl="alignNode1" presStyleIdx="9" presStyleCnt="21"/>
      <dgm:spPr/>
    </dgm:pt>
    <dgm:pt modelId="{03DD43F3-6494-47C5-8F81-A6B5361E1961}" type="pres">
      <dgm:prSet presAssocID="{2B097E77-5FE3-49F5-AE56-26D5A1D6C51B}" presName="parallelogram4" presStyleLbl="alignNode1" presStyleIdx="10" presStyleCnt="21"/>
      <dgm:spPr/>
    </dgm:pt>
    <dgm:pt modelId="{885D0FEC-8C97-46CE-BE62-E686C56335E5}" type="pres">
      <dgm:prSet presAssocID="{2B097E77-5FE3-49F5-AE56-26D5A1D6C51B}" presName="parallelogram5" presStyleLbl="alignNode1" presStyleIdx="11" presStyleCnt="21"/>
      <dgm:spPr/>
    </dgm:pt>
    <dgm:pt modelId="{F67C42F5-0958-4BA9-8A37-5BEA13F5CAE3}" type="pres">
      <dgm:prSet presAssocID="{2B097E77-5FE3-49F5-AE56-26D5A1D6C51B}" presName="parallelogram6" presStyleLbl="alignNode1" presStyleIdx="12" presStyleCnt="21"/>
      <dgm:spPr/>
    </dgm:pt>
    <dgm:pt modelId="{276B688D-0A50-46BE-8FC9-B10879142C7A}" type="pres">
      <dgm:prSet presAssocID="{2B097E77-5FE3-49F5-AE56-26D5A1D6C51B}" presName="parallelogram7" presStyleLbl="alignNode1" presStyleIdx="13" presStyleCnt="21"/>
      <dgm:spPr/>
    </dgm:pt>
    <dgm:pt modelId="{A6A4C2A2-0A3A-44B5-B932-7F939D2B86B9}" type="pres">
      <dgm:prSet presAssocID="{46340E71-04E0-4440-8BB9-B34333062B6E}" presName="sibTrans" presStyleCnt="0"/>
      <dgm:spPr/>
    </dgm:pt>
    <dgm:pt modelId="{DF5A692A-CF69-4F5E-86D1-4161BAD37FF3}" type="pres">
      <dgm:prSet presAssocID="{611AD9E4-6DE8-4A49-95D4-0D93D760F927}" presName="parenttextcomposite" presStyleCnt="0"/>
      <dgm:spPr/>
    </dgm:pt>
    <dgm:pt modelId="{1D6D9CAB-18FC-44F8-8533-CBBB4C0DE540}" type="pres">
      <dgm:prSet presAssocID="{611AD9E4-6DE8-4A49-95D4-0D93D760F927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23C81-1CF5-4FCD-974F-0CA187E4FFE2}" type="pres">
      <dgm:prSet presAssocID="{611AD9E4-6DE8-4A49-95D4-0D93D760F927}" presName="parallelogramComposite" presStyleCnt="0"/>
      <dgm:spPr/>
    </dgm:pt>
    <dgm:pt modelId="{EBA99675-0A9F-46F9-B436-04640DC1FFCB}" type="pres">
      <dgm:prSet presAssocID="{611AD9E4-6DE8-4A49-95D4-0D93D760F927}" presName="parallelogram1" presStyleLbl="alignNode1" presStyleIdx="14" presStyleCnt="21"/>
      <dgm:spPr/>
    </dgm:pt>
    <dgm:pt modelId="{BB5D360A-39CE-4360-B5E8-E87523544270}" type="pres">
      <dgm:prSet presAssocID="{611AD9E4-6DE8-4A49-95D4-0D93D760F927}" presName="parallelogram2" presStyleLbl="alignNode1" presStyleIdx="15" presStyleCnt="21"/>
      <dgm:spPr/>
    </dgm:pt>
    <dgm:pt modelId="{820AD7CD-5E39-4087-9F45-54FE00D93517}" type="pres">
      <dgm:prSet presAssocID="{611AD9E4-6DE8-4A49-95D4-0D93D760F927}" presName="parallelogram3" presStyleLbl="alignNode1" presStyleIdx="16" presStyleCnt="21"/>
      <dgm:spPr/>
    </dgm:pt>
    <dgm:pt modelId="{E1FA699A-FC77-484A-9F06-5CFE87B9A123}" type="pres">
      <dgm:prSet presAssocID="{611AD9E4-6DE8-4A49-95D4-0D93D760F927}" presName="parallelogram4" presStyleLbl="alignNode1" presStyleIdx="17" presStyleCnt="21"/>
      <dgm:spPr/>
    </dgm:pt>
    <dgm:pt modelId="{8A52BAEB-6B79-4843-BB29-93562E006C04}" type="pres">
      <dgm:prSet presAssocID="{611AD9E4-6DE8-4A49-95D4-0D93D760F927}" presName="parallelogram5" presStyleLbl="alignNode1" presStyleIdx="18" presStyleCnt="21"/>
      <dgm:spPr/>
    </dgm:pt>
    <dgm:pt modelId="{D20C1BFF-242E-4141-8CDB-A9F891B19FB4}" type="pres">
      <dgm:prSet presAssocID="{611AD9E4-6DE8-4A49-95D4-0D93D760F927}" presName="parallelogram6" presStyleLbl="alignNode1" presStyleIdx="19" presStyleCnt="21"/>
      <dgm:spPr/>
    </dgm:pt>
    <dgm:pt modelId="{F52483F4-8120-42DE-945C-94B51D73E926}" type="pres">
      <dgm:prSet presAssocID="{611AD9E4-6DE8-4A49-95D4-0D93D760F927}" presName="parallelogram7" presStyleLbl="alignNode1" presStyleIdx="20" presStyleCnt="21"/>
      <dgm:spPr/>
    </dgm:pt>
  </dgm:ptLst>
  <dgm:cxnLst>
    <dgm:cxn modelId="{3BEEEBBC-D1F2-4812-8916-409B2D878F06}" srcId="{38AF9919-049E-42D6-BE3C-328989473C06}" destId="{9511C728-A9FC-4E0D-85B0-DEC69E781403}" srcOrd="0" destOrd="0" parTransId="{9BEC31D8-AA46-48B8-80F3-55B59CB63169}" sibTransId="{95E61BDB-B2AB-4212-B7CC-5A2CFEEE6FB0}"/>
    <dgm:cxn modelId="{E17E52C0-C0F4-4193-822C-DDEE722E8B39}" srcId="{38AF9919-049E-42D6-BE3C-328989473C06}" destId="{2B097E77-5FE3-49F5-AE56-26D5A1D6C51B}" srcOrd="1" destOrd="0" parTransId="{0C8B3EE1-9E82-476C-846D-AF608A1A3F35}" sibTransId="{46340E71-04E0-4440-8BB9-B34333062B6E}"/>
    <dgm:cxn modelId="{3A8FDD9A-5885-48D7-B2AF-A0DC01E492CF}" type="presOf" srcId="{38AF9919-049E-42D6-BE3C-328989473C06}" destId="{8552E29A-DB1E-4566-9474-64DB943FDED2}" srcOrd="0" destOrd="0" presId="urn:microsoft.com/office/officeart/2008/layout/VerticalAccentList"/>
    <dgm:cxn modelId="{571EF9DF-5A9F-4907-A5FA-9BF83D68FF7B}" type="presOf" srcId="{9511C728-A9FC-4E0D-85B0-DEC69E781403}" destId="{A0118BF3-9FFC-4489-ABAE-737A3543441C}" srcOrd="0" destOrd="0" presId="urn:microsoft.com/office/officeart/2008/layout/VerticalAccentList"/>
    <dgm:cxn modelId="{821A0889-2F0F-4C28-A1BE-8A047BCEC687}" srcId="{38AF9919-049E-42D6-BE3C-328989473C06}" destId="{611AD9E4-6DE8-4A49-95D4-0D93D760F927}" srcOrd="2" destOrd="0" parTransId="{1F16378D-B35E-4982-9B5C-C28731275FC4}" sibTransId="{9717B198-54D5-4FD5-9271-63F9EE36169C}"/>
    <dgm:cxn modelId="{8FE0A09F-34B8-456B-BDA2-1EAA50213574}" type="presOf" srcId="{2B097E77-5FE3-49F5-AE56-26D5A1D6C51B}" destId="{D31221FD-30D1-4B08-9E19-89DFA00C3342}" srcOrd="0" destOrd="0" presId="urn:microsoft.com/office/officeart/2008/layout/VerticalAccentList"/>
    <dgm:cxn modelId="{BEE535C0-4DF7-425F-AB03-7BC0E2C9AE41}" type="presOf" srcId="{611AD9E4-6DE8-4A49-95D4-0D93D760F927}" destId="{1D6D9CAB-18FC-44F8-8533-CBBB4C0DE540}" srcOrd="0" destOrd="0" presId="urn:microsoft.com/office/officeart/2008/layout/VerticalAccentList"/>
    <dgm:cxn modelId="{6ED5F276-A0E3-4C4C-B1FE-0176475D9387}" type="presParOf" srcId="{8552E29A-DB1E-4566-9474-64DB943FDED2}" destId="{AF9AA7C5-56B4-40D7-8FC8-9B22AB7CB741}" srcOrd="0" destOrd="0" presId="urn:microsoft.com/office/officeart/2008/layout/VerticalAccentList"/>
    <dgm:cxn modelId="{0510A3E0-68B5-4D91-BA50-16364E2608BA}" type="presParOf" srcId="{AF9AA7C5-56B4-40D7-8FC8-9B22AB7CB741}" destId="{A0118BF3-9FFC-4489-ABAE-737A3543441C}" srcOrd="0" destOrd="0" presId="urn:microsoft.com/office/officeart/2008/layout/VerticalAccentList"/>
    <dgm:cxn modelId="{E918B8F0-D2D5-4120-9C77-09901448824A}" type="presParOf" srcId="{8552E29A-DB1E-4566-9474-64DB943FDED2}" destId="{E0DD9439-1D18-40E8-AB19-507B82F39EDB}" srcOrd="1" destOrd="0" presId="urn:microsoft.com/office/officeart/2008/layout/VerticalAccentList"/>
    <dgm:cxn modelId="{321CB4D8-DFDD-4F2D-8F3C-57FDB584896C}" type="presParOf" srcId="{E0DD9439-1D18-40E8-AB19-507B82F39EDB}" destId="{38A95AC6-4B20-4A2A-8301-620AE2F774CB}" srcOrd="0" destOrd="0" presId="urn:microsoft.com/office/officeart/2008/layout/VerticalAccentList"/>
    <dgm:cxn modelId="{04D3060F-96F3-4EA8-BCA8-096001B104CD}" type="presParOf" srcId="{E0DD9439-1D18-40E8-AB19-507B82F39EDB}" destId="{9D430A21-3B8F-406A-A46E-D805FBA85503}" srcOrd="1" destOrd="0" presId="urn:microsoft.com/office/officeart/2008/layout/VerticalAccentList"/>
    <dgm:cxn modelId="{62C28AFC-9995-404C-BE06-5C5FA79EAFFC}" type="presParOf" srcId="{E0DD9439-1D18-40E8-AB19-507B82F39EDB}" destId="{F9E7E2F3-B705-4A93-A15F-D977AA92D7B5}" srcOrd="2" destOrd="0" presId="urn:microsoft.com/office/officeart/2008/layout/VerticalAccentList"/>
    <dgm:cxn modelId="{04CA6EF1-F374-49E7-B524-0C0329DF0C86}" type="presParOf" srcId="{E0DD9439-1D18-40E8-AB19-507B82F39EDB}" destId="{BC0477FB-D38D-4048-8BC6-64D4E2D0BC7D}" srcOrd="3" destOrd="0" presId="urn:microsoft.com/office/officeart/2008/layout/VerticalAccentList"/>
    <dgm:cxn modelId="{DC9E71D5-D52F-42F9-910D-4B6CFB0019E0}" type="presParOf" srcId="{E0DD9439-1D18-40E8-AB19-507B82F39EDB}" destId="{35211982-7B0E-4AF4-B3BB-B41DF500A97C}" srcOrd="4" destOrd="0" presId="urn:microsoft.com/office/officeart/2008/layout/VerticalAccentList"/>
    <dgm:cxn modelId="{46D4BE72-61D3-410F-AEBB-E841D2326162}" type="presParOf" srcId="{E0DD9439-1D18-40E8-AB19-507B82F39EDB}" destId="{ACFF055D-258E-4239-BF90-A30121D6294B}" srcOrd="5" destOrd="0" presId="urn:microsoft.com/office/officeart/2008/layout/VerticalAccentList"/>
    <dgm:cxn modelId="{AD8AD291-4AE5-4701-A398-DEC74F484F72}" type="presParOf" srcId="{E0DD9439-1D18-40E8-AB19-507B82F39EDB}" destId="{6D57E6F4-4E6C-460A-A42C-01ED56A1E575}" srcOrd="6" destOrd="0" presId="urn:microsoft.com/office/officeart/2008/layout/VerticalAccentList"/>
    <dgm:cxn modelId="{5CDA782D-51A2-4A0D-AEA6-2F4B934C1652}" type="presParOf" srcId="{8552E29A-DB1E-4566-9474-64DB943FDED2}" destId="{3E915BFA-7446-4329-AF8F-EC16A0B9FA7D}" srcOrd="2" destOrd="0" presId="urn:microsoft.com/office/officeart/2008/layout/VerticalAccentList"/>
    <dgm:cxn modelId="{1096149D-87A9-4D12-8B26-9D4E4D9D8E1A}" type="presParOf" srcId="{8552E29A-DB1E-4566-9474-64DB943FDED2}" destId="{BA103302-DF2A-4C9B-893B-EF351256C016}" srcOrd="3" destOrd="0" presId="urn:microsoft.com/office/officeart/2008/layout/VerticalAccentList"/>
    <dgm:cxn modelId="{0ADE29AD-CA70-4A33-8E32-A59D81CD2ECB}" type="presParOf" srcId="{BA103302-DF2A-4C9B-893B-EF351256C016}" destId="{D31221FD-30D1-4B08-9E19-89DFA00C3342}" srcOrd="0" destOrd="0" presId="urn:microsoft.com/office/officeart/2008/layout/VerticalAccentList"/>
    <dgm:cxn modelId="{85997795-4AA5-4356-B055-56A892D3061B}" type="presParOf" srcId="{8552E29A-DB1E-4566-9474-64DB943FDED2}" destId="{1C775C37-EB2C-4FF2-AE49-5BC362C7B17F}" srcOrd="4" destOrd="0" presId="urn:microsoft.com/office/officeart/2008/layout/VerticalAccentList"/>
    <dgm:cxn modelId="{2EA99049-1611-4834-9878-A544F35A15EF}" type="presParOf" srcId="{1C775C37-EB2C-4FF2-AE49-5BC362C7B17F}" destId="{7B992DDE-E369-4D6C-9DC1-A34E42D3B6D4}" srcOrd="0" destOrd="0" presId="urn:microsoft.com/office/officeart/2008/layout/VerticalAccentList"/>
    <dgm:cxn modelId="{F41B960A-0078-4F00-8A63-F2BF4BC5A1C7}" type="presParOf" srcId="{1C775C37-EB2C-4FF2-AE49-5BC362C7B17F}" destId="{1E6B9658-C9CD-45AB-903E-2BE52084EBA1}" srcOrd="1" destOrd="0" presId="urn:microsoft.com/office/officeart/2008/layout/VerticalAccentList"/>
    <dgm:cxn modelId="{C84D5529-9F4D-461A-A24D-A003DF8FE35B}" type="presParOf" srcId="{1C775C37-EB2C-4FF2-AE49-5BC362C7B17F}" destId="{DE1D389C-EE37-4C30-9977-200D353566AE}" srcOrd="2" destOrd="0" presId="urn:microsoft.com/office/officeart/2008/layout/VerticalAccentList"/>
    <dgm:cxn modelId="{DB2D8EAD-ED64-4446-BBEA-F3527E5CFCA0}" type="presParOf" srcId="{1C775C37-EB2C-4FF2-AE49-5BC362C7B17F}" destId="{03DD43F3-6494-47C5-8F81-A6B5361E1961}" srcOrd="3" destOrd="0" presId="urn:microsoft.com/office/officeart/2008/layout/VerticalAccentList"/>
    <dgm:cxn modelId="{705F38CF-DBDC-43B7-BEE3-0062F1FB9782}" type="presParOf" srcId="{1C775C37-EB2C-4FF2-AE49-5BC362C7B17F}" destId="{885D0FEC-8C97-46CE-BE62-E686C56335E5}" srcOrd="4" destOrd="0" presId="urn:microsoft.com/office/officeart/2008/layout/VerticalAccentList"/>
    <dgm:cxn modelId="{17415390-D671-464A-B417-9871BB94A94E}" type="presParOf" srcId="{1C775C37-EB2C-4FF2-AE49-5BC362C7B17F}" destId="{F67C42F5-0958-4BA9-8A37-5BEA13F5CAE3}" srcOrd="5" destOrd="0" presId="urn:microsoft.com/office/officeart/2008/layout/VerticalAccentList"/>
    <dgm:cxn modelId="{C4AD583C-7510-4B6B-BA98-44C3F2D97F72}" type="presParOf" srcId="{1C775C37-EB2C-4FF2-AE49-5BC362C7B17F}" destId="{276B688D-0A50-46BE-8FC9-B10879142C7A}" srcOrd="6" destOrd="0" presId="urn:microsoft.com/office/officeart/2008/layout/VerticalAccentList"/>
    <dgm:cxn modelId="{176F7863-2704-424C-AD1A-9EA82E99E635}" type="presParOf" srcId="{8552E29A-DB1E-4566-9474-64DB943FDED2}" destId="{A6A4C2A2-0A3A-44B5-B932-7F939D2B86B9}" srcOrd="5" destOrd="0" presId="urn:microsoft.com/office/officeart/2008/layout/VerticalAccentList"/>
    <dgm:cxn modelId="{D4F823C6-656C-42AD-AE7E-8203611C1DE5}" type="presParOf" srcId="{8552E29A-DB1E-4566-9474-64DB943FDED2}" destId="{DF5A692A-CF69-4F5E-86D1-4161BAD37FF3}" srcOrd="6" destOrd="0" presId="urn:microsoft.com/office/officeart/2008/layout/VerticalAccentList"/>
    <dgm:cxn modelId="{92BC06F1-F1B4-4FB1-BBFC-98310D970EF9}" type="presParOf" srcId="{DF5A692A-CF69-4F5E-86D1-4161BAD37FF3}" destId="{1D6D9CAB-18FC-44F8-8533-CBBB4C0DE540}" srcOrd="0" destOrd="0" presId="urn:microsoft.com/office/officeart/2008/layout/VerticalAccentList"/>
    <dgm:cxn modelId="{9C0B8865-B658-416D-9518-84498A4881C5}" type="presParOf" srcId="{8552E29A-DB1E-4566-9474-64DB943FDED2}" destId="{A0123C81-1CF5-4FCD-974F-0CA187E4FFE2}" srcOrd="7" destOrd="0" presId="urn:microsoft.com/office/officeart/2008/layout/VerticalAccentList"/>
    <dgm:cxn modelId="{EA060E78-E278-4881-B1E4-AE9344EAC485}" type="presParOf" srcId="{A0123C81-1CF5-4FCD-974F-0CA187E4FFE2}" destId="{EBA99675-0A9F-46F9-B436-04640DC1FFCB}" srcOrd="0" destOrd="0" presId="urn:microsoft.com/office/officeart/2008/layout/VerticalAccentList"/>
    <dgm:cxn modelId="{366D8B34-676B-4A96-A043-31DB312CE00A}" type="presParOf" srcId="{A0123C81-1CF5-4FCD-974F-0CA187E4FFE2}" destId="{BB5D360A-39CE-4360-B5E8-E87523544270}" srcOrd="1" destOrd="0" presId="urn:microsoft.com/office/officeart/2008/layout/VerticalAccentList"/>
    <dgm:cxn modelId="{7A1F4016-D98C-48C3-9296-C577273FE823}" type="presParOf" srcId="{A0123C81-1CF5-4FCD-974F-0CA187E4FFE2}" destId="{820AD7CD-5E39-4087-9F45-54FE00D93517}" srcOrd="2" destOrd="0" presId="urn:microsoft.com/office/officeart/2008/layout/VerticalAccentList"/>
    <dgm:cxn modelId="{17B656CF-0F39-4786-A18E-BD636F7A1612}" type="presParOf" srcId="{A0123C81-1CF5-4FCD-974F-0CA187E4FFE2}" destId="{E1FA699A-FC77-484A-9F06-5CFE87B9A123}" srcOrd="3" destOrd="0" presId="urn:microsoft.com/office/officeart/2008/layout/VerticalAccentList"/>
    <dgm:cxn modelId="{D04B2702-9747-45C5-B5AB-641210CB63CC}" type="presParOf" srcId="{A0123C81-1CF5-4FCD-974F-0CA187E4FFE2}" destId="{8A52BAEB-6B79-4843-BB29-93562E006C04}" srcOrd="4" destOrd="0" presId="urn:microsoft.com/office/officeart/2008/layout/VerticalAccentList"/>
    <dgm:cxn modelId="{CEF32560-303D-4A22-B868-9CC08AD66FAC}" type="presParOf" srcId="{A0123C81-1CF5-4FCD-974F-0CA187E4FFE2}" destId="{D20C1BFF-242E-4141-8CDB-A9F891B19FB4}" srcOrd="5" destOrd="0" presId="urn:microsoft.com/office/officeart/2008/layout/VerticalAccentList"/>
    <dgm:cxn modelId="{978B0EEB-A87E-476B-808B-9D7076666C44}" type="presParOf" srcId="{A0123C81-1CF5-4FCD-974F-0CA187E4FFE2}" destId="{F52483F4-8120-42DE-945C-94B51D73E926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BBD8CAD-1BEF-4A64-9180-B9B332239458}" type="doc">
      <dgm:prSet loTypeId="urn:microsoft.com/office/officeart/2005/8/layout/hProcess11" loCatId="process" qsTypeId="urn:microsoft.com/office/officeart/2005/8/quickstyle/simple3" qsCatId="simple" csTypeId="urn:microsoft.com/office/officeart/2005/8/colors/accent6_3" csCatId="accent6" phldr="1"/>
      <dgm:spPr/>
    </dgm:pt>
    <dgm:pt modelId="{74277A33-06E0-4464-BE8E-E61C188AF48A}">
      <dgm:prSet phldrT="[Texte]"/>
      <dgm:spPr/>
      <dgm:t>
        <a:bodyPr/>
        <a:lstStyle/>
        <a:p>
          <a:r>
            <a:rPr lang="fr-FR" dirty="0"/>
            <a:t>MySQL</a:t>
          </a:r>
          <a:endParaRPr lang="fr-TN" dirty="0"/>
        </a:p>
      </dgm:t>
    </dgm:pt>
    <dgm:pt modelId="{1F22B9FA-C31D-4EBC-A042-788B933CA839}" type="parTrans" cxnId="{71BD83ED-902B-417F-A1B5-5BACD650EBCE}">
      <dgm:prSet/>
      <dgm:spPr/>
      <dgm:t>
        <a:bodyPr/>
        <a:lstStyle/>
        <a:p>
          <a:endParaRPr lang="fr-TN"/>
        </a:p>
      </dgm:t>
    </dgm:pt>
    <dgm:pt modelId="{46FFD2DA-0616-41EA-B507-187436D44D50}" type="sibTrans" cxnId="{71BD83ED-902B-417F-A1B5-5BACD650EBCE}">
      <dgm:prSet/>
      <dgm:spPr/>
      <dgm:t>
        <a:bodyPr/>
        <a:lstStyle/>
        <a:p>
          <a:endParaRPr lang="fr-TN"/>
        </a:p>
      </dgm:t>
    </dgm:pt>
    <dgm:pt modelId="{D13F09C3-7F4F-47E3-A373-C5D4DAA33D05}">
      <dgm:prSet phldrT="[Texte]"/>
      <dgm:spPr/>
      <dgm:t>
        <a:bodyPr/>
        <a:lstStyle/>
        <a:p>
          <a:r>
            <a:rPr lang="fr-FR" dirty="0"/>
            <a:t>Postgre SQL</a:t>
          </a:r>
          <a:endParaRPr lang="fr-TN" dirty="0"/>
        </a:p>
      </dgm:t>
    </dgm:pt>
    <dgm:pt modelId="{4F0BC8E3-F811-4D80-9D50-140C5A7903B1}" type="parTrans" cxnId="{16B8B443-D4E8-4383-B5C2-A9701CC72A62}">
      <dgm:prSet/>
      <dgm:spPr/>
      <dgm:t>
        <a:bodyPr/>
        <a:lstStyle/>
        <a:p>
          <a:endParaRPr lang="fr-TN"/>
        </a:p>
      </dgm:t>
    </dgm:pt>
    <dgm:pt modelId="{01A45983-5BB0-443D-8703-F44B1CD7B442}" type="sibTrans" cxnId="{16B8B443-D4E8-4383-B5C2-A9701CC72A62}">
      <dgm:prSet/>
      <dgm:spPr/>
      <dgm:t>
        <a:bodyPr/>
        <a:lstStyle/>
        <a:p>
          <a:endParaRPr lang="fr-TN"/>
        </a:p>
      </dgm:t>
    </dgm:pt>
    <dgm:pt modelId="{B9D17423-FCFE-4C74-BA4F-62A17A6C0CBD}">
      <dgm:prSet phldrT="[Texte]"/>
      <dgm:spPr/>
      <dgm:t>
        <a:bodyPr/>
        <a:lstStyle/>
        <a:p>
          <a:r>
            <a:rPr lang="fr-FR" dirty="0"/>
            <a:t>SQL Server</a:t>
          </a:r>
          <a:endParaRPr lang="fr-TN" dirty="0"/>
        </a:p>
      </dgm:t>
    </dgm:pt>
    <dgm:pt modelId="{01C1F32E-4C5B-4970-8DAE-DF216BF0B55D}" type="parTrans" cxnId="{52621CAC-63AC-4D37-AA26-DC7FDA0E7D42}">
      <dgm:prSet/>
      <dgm:spPr/>
      <dgm:t>
        <a:bodyPr/>
        <a:lstStyle/>
        <a:p>
          <a:endParaRPr lang="fr-TN"/>
        </a:p>
      </dgm:t>
    </dgm:pt>
    <dgm:pt modelId="{1D6D0237-E11A-4FCF-A8A7-BF0A4F18BED0}" type="sibTrans" cxnId="{52621CAC-63AC-4D37-AA26-DC7FDA0E7D42}">
      <dgm:prSet/>
      <dgm:spPr/>
      <dgm:t>
        <a:bodyPr/>
        <a:lstStyle/>
        <a:p>
          <a:endParaRPr lang="fr-TN"/>
        </a:p>
      </dgm:t>
    </dgm:pt>
    <dgm:pt modelId="{E3617FC3-4B6C-4B29-810F-18D0BEA531CC}" type="pres">
      <dgm:prSet presAssocID="{6BBD8CAD-1BEF-4A64-9180-B9B332239458}" presName="Name0" presStyleCnt="0">
        <dgm:presLayoutVars>
          <dgm:dir/>
          <dgm:resizeHandles val="exact"/>
        </dgm:presLayoutVars>
      </dgm:prSet>
      <dgm:spPr/>
    </dgm:pt>
    <dgm:pt modelId="{9F749BAC-9D39-4ED7-8A4F-73708DEBC562}" type="pres">
      <dgm:prSet presAssocID="{6BBD8CAD-1BEF-4A64-9180-B9B332239458}" presName="arrow" presStyleLbl="bgShp" presStyleIdx="0" presStyleCn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</dgm:pt>
    <dgm:pt modelId="{F0482179-6C3F-41A0-B80B-ED2F54854137}" type="pres">
      <dgm:prSet presAssocID="{6BBD8CAD-1BEF-4A64-9180-B9B332239458}" presName="points" presStyleCnt="0"/>
      <dgm:spPr/>
    </dgm:pt>
    <dgm:pt modelId="{99617560-E4F1-4CFB-B24E-DAF1525AE206}" type="pres">
      <dgm:prSet presAssocID="{74277A33-06E0-4464-BE8E-E61C188AF48A}" presName="compositeA" presStyleCnt="0"/>
      <dgm:spPr/>
    </dgm:pt>
    <dgm:pt modelId="{36095EBD-05DD-4A6A-83ED-0ECE754AB515}" type="pres">
      <dgm:prSet presAssocID="{74277A33-06E0-4464-BE8E-E61C188AF48A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D41A8-6C72-404A-BEEA-8012CF4785FC}" type="pres">
      <dgm:prSet presAssocID="{74277A33-06E0-4464-BE8E-E61C188AF48A}" presName="circleA" presStyleLbl="node1" presStyleIdx="0" presStyleCnt="3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5D2419B3-B94D-4588-A294-6AFACD5CA55C}" type="pres">
      <dgm:prSet presAssocID="{74277A33-06E0-4464-BE8E-E61C188AF48A}" presName="spaceA" presStyleCnt="0"/>
      <dgm:spPr/>
    </dgm:pt>
    <dgm:pt modelId="{3C7E350C-27C5-4C10-BD92-BB29BF084B42}" type="pres">
      <dgm:prSet presAssocID="{46FFD2DA-0616-41EA-B507-187436D44D50}" presName="space" presStyleCnt="0"/>
      <dgm:spPr/>
    </dgm:pt>
    <dgm:pt modelId="{A92F6DF0-AD46-467F-BF51-F0C6C3969A32}" type="pres">
      <dgm:prSet presAssocID="{D13F09C3-7F4F-47E3-A373-C5D4DAA33D05}" presName="compositeB" presStyleCnt="0"/>
      <dgm:spPr/>
    </dgm:pt>
    <dgm:pt modelId="{0EB985FB-4701-4657-849F-3412EEF8E76A}" type="pres">
      <dgm:prSet presAssocID="{D13F09C3-7F4F-47E3-A373-C5D4DAA33D05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FA8AF-3152-4CA9-9C34-92B7423009A7}" type="pres">
      <dgm:prSet presAssocID="{D13F09C3-7F4F-47E3-A373-C5D4DAA33D05}" presName="circleB" presStyleLbl="node1" presStyleIdx="1" presStyleCnt="3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42B73096-4E91-4970-8AEE-81AF2B2E6DE1}" type="pres">
      <dgm:prSet presAssocID="{D13F09C3-7F4F-47E3-A373-C5D4DAA33D05}" presName="spaceB" presStyleCnt="0"/>
      <dgm:spPr/>
    </dgm:pt>
    <dgm:pt modelId="{75FF0569-CAE0-4B76-9742-5F6B5FAC2E1C}" type="pres">
      <dgm:prSet presAssocID="{01A45983-5BB0-443D-8703-F44B1CD7B442}" presName="space" presStyleCnt="0"/>
      <dgm:spPr/>
    </dgm:pt>
    <dgm:pt modelId="{5A38E49A-2D5F-4E58-BCF5-919D780EA397}" type="pres">
      <dgm:prSet presAssocID="{B9D17423-FCFE-4C74-BA4F-62A17A6C0CBD}" presName="compositeA" presStyleCnt="0"/>
      <dgm:spPr/>
    </dgm:pt>
    <dgm:pt modelId="{3D2B33EB-1A93-4257-B6E2-B2E70952F8C9}" type="pres">
      <dgm:prSet presAssocID="{B9D17423-FCFE-4C74-BA4F-62A17A6C0CBD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086AF-8F63-40B2-81BD-8B6DDD6E85D4}" type="pres">
      <dgm:prSet presAssocID="{B9D17423-FCFE-4C74-BA4F-62A17A6C0CBD}" presName="circleA" presStyleLbl="node1" presStyleIdx="2" presStyleCnt="3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82C96B5C-8651-46AC-8EB3-FFD4901381DC}" type="pres">
      <dgm:prSet presAssocID="{B9D17423-FCFE-4C74-BA4F-62A17A6C0CBD}" presName="spaceA" presStyleCnt="0"/>
      <dgm:spPr/>
    </dgm:pt>
  </dgm:ptLst>
  <dgm:cxnLst>
    <dgm:cxn modelId="{055A4FE2-6CDA-4EA0-90BC-D724DA7F7D87}" type="presOf" srcId="{74277A33-06E0-4464-BE8E-E61C188AF48A}" destId="{36095EBD-05DD-4A6A-83ED-0ECE754AB515}" srcOrd="0" destOrd="0" presId="urn:microsoft.com/office/officeart/2005/8/layout/hProcess11"/>
    <dgm:cxn modelId="{16B8B443-D4E8-4383-B5C2-A9701CC72A62}" srcId="{6BBD8CAD-1BEF-4A64-9180-B9B332239458}" destId="{D13F09C3-7F4F-47E3-A373-C5D4DAA33D05}" srcOrd="1" destOrd="0" parTransId="{4F0BC8E3-F811-4D80-9D50-140C5A7903B1}" sibTransId="{01A45983-5BB0-443D-8703-F44B1CD7B442}"/>
    <dgm:cxn modelId="{E9153E6F-6F73-47AE-8AF5-4DB570BCAB8D}" type="presOf" srcId="{B9D17423-FCFE-4C74-BA4F-62A17A6C0CBD}" destId="{3D2B33EB-1A93-4257-B6E2-B2E70952F8C9}" srcOrd="0" destOrd="0" presId="urn:microsoft.com/office/officeart/2005/8/layout/hProcess11"/>
    <dgm:cxn modelId="{129ECB42-F7A3-4C61-8CFA-896515F86B8E}" type="presOf" srcId="{D13F09C3-7F4F-47E3-A373-C5D4DAA33D05}" destId="{0EB985FB-4701-4657-849F-3412EEF8E76A}" srcOrd="0" destOrd="0" presId="urn:microsoft.com/office/officeart/2005/8/layout/hProcess11"/>
    <dgm:cxn modelId="{52621CAC-63AC-4D37-AA26-DC7FDA0E7D42}" srcId="{6BBD8CAD-1BEF-4A64-9180-B9B332239458}" destId="{B9D17423-FCFE-4C74-BA4F-62A17A6C0CBD}" srcOrd="2" destOrd="0" parTransId="{01C1F32E-4C5B-4970-8DAE-DF216BF0B55D}" sibTransId="{1D6D0237-E11A-4FCF-A8A7-BF0A4F18BED0}"/>
    <dgm:cxn modelId="{3A2E4BF2-E89D-4FE3-8C5E-DAFFFBAE8653}" type="presOf" srcId="{6BBD8CAD-1BEF-4A64-9180-B9B332239458}" destId="{E3617FC3-4B6C-4B29-810F-18D0BEA531CC}" srcOrd="0" destOrd="0" presId="urn:microsoft.com/office/officeart/2005/8/layout/hProcess11"/>
    <dgm:cxn modelId="{71BD83ED-902B-417F-A1B5-5BACD650EBCE}" srcId="{6BBD8CAD-1BEF-4A64-9180-B9B332239458}" destId="{74277A33-06E0-4464-BE8E-E61C188AF48A}" srcOrd="0" destOrd="0" parTransId="{1F22B9FA-C31D-4EBC-A042-788B933CA839}" sibTransId="{46FFD2DA-0616-41EA-B507-187436D44D50}"/>
    <dgm:cxn modelId="{C06D62A9-D80D-4656-A1F2-527C81B58840}" type="presParOf" srcId="{E3617FC3-4B6C-4B29-810F-18D0BEA531CC}" destId="{9F749BAC-9D39-4ED7-8A4F-73708DEBC562}" srcOrd="0" destOrd="0" presId="urn:microsoft.com/office/officeart/2005/8/layout/hProcess11"/>
    <dgm:cxn modelId="{FC8B4B55-4867-4BC9-9FC5-0EEAA68732F9}" type="presParOf" srcId="{E3617FC3-4B6C-4B29-810F-18D0BEA531CC}" destId="{F0482179-6C3F-41A0-B80B-ED2F54854137}" srcOrd="1" destOrd="0" presId="urn:microsoft.com/office/officeart/2005/8/layout/hProcess11"/>
    <dgm:cxn modelId="{4BF48742-7C05-46EE-9C13-4002E9942E0B}" type="presParOf" srcId="{F0482179-6C3F-41A0-B80B-ED2F54854137}" destId="{99617560-E4F1-4CFB-B24E-DAF1525AE206}" srcOrd="0" destOrd="0" presId="urn:microsoft.com/office/officeart/2005/8/layout/hProcess11"/>
    <dgm:cxn modelId="{4C98800C-3F13-4786-81C7-F414B168E8AD}" type="presParOf" srcId="{99617560-E4F1-4CFB-B24E-DAF1525AE206}" destId="{36095EBD-05DD-4A6A-83ED-0ECE754AB515}" srcOrd="0" destOrd="0" presId="urn:microsoft.com/office/officeart/2005/8/layout/hProcess11"/>
    <dgm:cxn modelId="{70DC1F15-8F14-4D10-8549-F2B086BEE47B}" type="presParOf" srcId="{99617560-E4F1-4CFB-B24E-DAF1525AE206}" destId="{63DD41A8-6C72-404A-BEEA-8012CF4785FC}" srcOrd="1" destOrd="0" presId="urn:microsoft.com/office/officeart/2005/8/layout/hProcess11"/>
    <dgm:cxn modelId="{DEC28E21-916D-48B6-A182-7A1AB7351102}" type="presParOf" srcId="{99617560-E4F1-4CFB-B24E-DAF1525AE206}" destId="{5D2419B3-B94D-4588-A294-6AFACD5CA55C}" srcOrd="2" destOrd="0" presId="urn:microsoft.com/office/officeart/2005/8/layout/hProcess11"/>
    <dgm:cxn modelId="{6F427659-CB95-45B7-AC5D-12CB30205320}" type="presParOf" srcId="{F0482179-6C3F-41A0-B80B-ED2F54854137}" destId="{3C7E350C-27C5-4C10-BD92-BB29BF084B42}" srcOrd="1" destOrd="0" presId="urn:microsoft.com/office/officeart/2005/8/layout/hProcess11"/>
    <dgm:cxn modelId="{60CA8307-1AD1-4564-AFB2-D7382A083D53}" type="presParOf" srcId="{F0482179-6C3F-41A0-B80B-ED2F54854137}" destId="{A92F6DF0-AD46-467F-BF51-F0C6C3969A32}" srcOrd="2" destOrd="0" presId="urn:microsoft.com/office/officeart/2005/8/layout/hProcess11"/>
    <dgm:cxn modelId="{49856FB4-2A75-4E08-8166-AB3E21AD5D41}" type="presParOf" srcId="{A92F6DF0-AD46-467F-BF51-F0C6C3969A32}" destId="{0EB985FB-4701-4657-849F-3412EEF8E76A}" srcOrd="0" destOrd="0" presId="urn:microsoft.com/office/officeart/2005/8/layout/hProcess11"/>
    <dgm:cxn modelId="{9A948AA0-23CB-41E0-9282-5F7F548BA4BD}" type="presParOf" srcId="{A92F6DF0-AD46-467F-BF51-F0C6C3969A32}" destId="{DDDFA8AF-3152-4CA9-9C34-92B7423009A7}" srcOrd="1" destOrd="0" presId="urn:microsoft.com/office/officeart/2005/8/layout/hProcess11"/>
    <dgm:cxn modelId="{9FAC53B9-7AA3-4FC6-9ABE-F6620C0458F8}" type="presParOf" srcId="{A92F6DF0-AD46-467F-BF51-F0C6C3969A32}" destId="{42B73096-4E91-4970-8AEE-81AF2B2E6DE1}" srcOrd="2" destOrd="0" presId="urn:microsoft.com/office/officeart/2005/8/layout/hProcess11"/>
    <dgm:cxn modelId="{6D5FB2B8-2285-4E2D-87CB-3C2A4C922776}" type="presParOf" srcId="{F0482179-6C3F-41A0-B80B-ED2F54854137}" destId="{75FF0569-CAE0-4B76-9742-5F6B5FAC2E1C}" srcOrd="3" destOrd="0" presId="urn:microsoft.com/office/officeart/2005/8/layout/hProcess11"/>
    <dgm:cxn modelId="{3938A4A2-3EC0-4CBF-8B77-5D05E9B884C1}" type="presParOf" srcId="{F0482179-6C3F-41A0-B80B-ED2F54854137}" destId="{5A38E49A-2D5F-4E58-BCF5-919D780EA397}" srcOrd="4" destOrd="0" presId="urn:microsoft.com/office/officeart/2005/8/layout/hProcess11"/>
    <dgm:cxn modelId="{6A8AEB92-1956-4A7B-AB31-F1F92985C422}" type="presParOf" srcId="{5A38E49A-2D5F-4E58-BCF5-919D780EA397}" destId="{3D2B33EB-1A93-4257-B6E2-B2E70952F8C9}" srcOrd="0" destOrd="0" presId="urn:microsoft.com/office/officeart/2005/8/layout/hProcess11"/>
    <dgm:cxn modelId="{0075F913-A3B8-4266-8290-26F2D43AC95E}" type="presParOf" srcId="{5A38E49A-2D5F-4E58-BCF5-919D780EA397}" destId="{47C086AF-8F63-40B2-81BD-8B6DDD6E85D4}" srcOrd="1" destOrd="0" presId="urn:microsoft.com/office/officeart/2005/8/layout/hProcess11"/>
    <dgm:cxn modelId="{EB55FE10-62F5-41A0-8B72-E8687EAC9C88}" type="presParOf" srcId="{5A38E49A-2D5F-4E58-BCF5-919D780EA397}" destId="{82C96B5C-8651-46AC-8EB3-FFD4901381D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55C20C-2910-4C20-957D-319B687E44B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1F838D-9360-4200-902B-A68196CCAE96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MySQL</a:t>
          </a:r>
          <a:r>
            <a:rPr lang="en-US" dirty="0" smtClean="0"/>
            <a:t> is a relational database management system (RDBMS) based on SQL (structured Query Language). MySQL  works on virtually all platforms, including Linux and windows. It is fully multithreaded with a core of threads, and provides APIs for many programming languages, including C, C++, </a:t>
          </a:r>
          <a:r>
            <a:rPr lang="en-US" dirty="0" err="1" smtClean="0"/>
            <a:t>Effel</a:t>
          </a:r>
          <a:r>
            <a:rPr lang="en-US" dirty="0" smtClean="0"/>
            <a:t>, Java, Perl, PHP, PYTHON and </a:t>
          </a:r>
          <a:r>
            <a:rPr lang="en-US" dirty="0" err="1" smtClean="0"/>
            <a:t>Tcl</a:t>
          </a:r>
          <a:r>
            <a:rPr lang="en-US" dirty="0" smtClean="0"/>
            <a:t>.</a:t>
          </a:r>
          <a:endParaRPr lang="en-US" dirty="0"/>
        </a:p>
      </dgm:t>
    </dgm:pt>
    <dgm:pt modelId="{FD9638B9-2568-41AA-9191-47319627A113}" type="parTrans" cxnId="{659D1051-3274-481B-A90E-AAB0B7D82300}">
      <dgm:prSet/>
      <dgm:spPr/>
      <dgm:t>
        <a:bodyPr/>
        <a:lstStyle/>
        <a:p>
          <a:endParaRPr lang="en-US"/>
        </a:p>
      </dgm:t>
    </dgm:pt>
    <dgm:pt modelId="{A6614F61-2B06-453A-B1A3-4CB7AD282E7B}" type="sibTrans" cxnId="{659D1051-3274-481B-A90E-AAB0B7D82300}">
      <dgm:prSet/>
      <dgm:spPr/>
      <dgm:t>
        <a:bodyPr/>
        <a:lstStyle/>
        <a:p>
          <a:endParaRPr lang="en-US"/>
        </a:p>
      </dgm:t>
    </dgm:pt>
    <dgm:pt modelId="{E0810800-D142-4150-9B77-C7F99FDA7C00}">
      <dgm:prSet/>
      <dgm:spPr/>
      <dgm:t>
        <a:bodyPr/>
        <a:lstStyle/>
        <a:p>
          <a:r>
            <a:rPr lang="en-US" dirty="0" smtClean="0"/>
            <a:t>MySQL is used in a wide range of applications , e-commerce, web databases …</a:t>
          </a:r>
          <a:endParaRPr lang="en-US" dirty="0"/>
        </a:p>
      </dgm:t>
    </dgm:pt>
    <dgm:pt modelId="{0D2C578C-4018-4705-A908-2C13219E5E2C}" type="parTrans" cxnId="{AA29258F-6B23-4CDB-A16E-4D1DC60769B5}">
      <dgm:prSet/>
      <dgm:spPr/>
      <dgm:t>
        <a:bodyPr/>
        <a:lstStyle/>
        <a:p>
          <a:endParaRPr lang="en-US"/>
        </a:p>
      </dgm:t>
    </dgm:pt>
    <dgm:pt modelId="{43B031F6-372D-41DF-AC04-1D183B17EE1D}" type="sibTrans" cxnId="{AA29258F-6B23-4CDB-A16E-4D1DC60769B5}">
      <dgm:prSet/>
      <dgm:spPr/>
      <dgm:t>
        <a:bodyPr/>
        <a:lstStyle/>
        <a:p>
          <a:endParaRPr lang="en-US"/>
        </a:p>
      </dgm:t>
    </dgm:pt>
    <dgm:pt modelId="{2D031E32-ACB5-43DF-9F38-FB989A9D4D76}" type="pres">
      <dgm:prSet presAssocID="{3355C20C-2910-4C20-957D-319B687E44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C3FA1A0-60F7-4064-A302-B1F1187E42AA}" type="pres">
      <dgm:prSet presAssocID="{E81F838D-9360-4200-902B-A68196CCAE96}" presName="hierRoot1" presStyleCnt="0"/>
      <dgm:spPr/>
    </dgm:pt>
    <dgm:pt modelId="{C6E54EF1-2C07-459C-95C2-595FED16BD88}" type="pres">
      <dgm:prSet presAssocID="{E81F838D-9360-4200-902B-A68196CCAE96}" presName="composite" presStyleCnt="0"/>
      <dgm:spPr/>
    </dgm:pt>
    <dgm:pt modelId="{0F4D754D-BC49-4024-83F8-66F685647AA3}" type="pres">
      <dgm:prSet presAssocID="{E81F838D-9360-4200-902B-A68196CCAE96}" presName="background" presStyleLbl="node0" presStyleIdx="0" presStyleCnt="2"/>
      <dgm:spPr/>
    </dgm:pt>
    <dgm:pt modelId="{D9344407-FDB6-477C-84BB-0825321FE402}" type="pres">
      <dgm:prSet presAssocID="{E81F838D-9360-4200-902B-A68196CCAE96}" presName="text" presStyleLbl="fgAcc0" presStyleIdx="0" presStyleCnt="2" custScaleX="74685" custScaleY="93389" custLinFactNeighborX="-31" custLinFactNeighborY="-3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B09500-68E6-4FD1-A987-127672FAC926}" type="pres">
      <dgm:prSet presAssocID="{E81F838D-9360-4200-902B-A68196CCAE96}" presName="hierChild2" presStyleCnt="0"/>
      <dgm:spPr/>
    </dgm:pt>
    <dgm:pt modelId="{F9848C43-DC4E-43FB-AE82-B5218A07C1F7}" type="pres">
      <dgm:prSet presAssocID="{E0810800-D142-4150-9B77-C7F99FDA7C00}" presName="hierRoot1" presStyleCnt="0"/>
      <dgm:spPr/>
    </dgm:pt>
    <dgm:pt modelId="{19DF87B5-7060-40A4-B15F-CDD14E034DCB}" type="pres">
      <dgm:prSet presAssocID="{E0810800-D142-4150-9B77-C7F99FDA7C00}" presName="composite" presStyleCnt="0"/>
      <dgm:spPr/>
    </dgm:pt>
    <dgm:pt modelId="{BD4A45C0-E9C9-47F1-931F-85601E70F3D6}" type="pres">
      <dgm:prSet presAssocID="{E0810800-D142-4150-9B77-C7F99FDA7C00}" presName="background" presStyleLbl="node0" presStyleIdx="1" presStyleCnt="2"/>
      <dgm:spPr/>
    </dgm:pt>
    <dgm:pt modelId="{DBB4C263-5FD2-4B48-899F-0C7523DC1A41}" type="pres">
      <dgm:prSet presAssocID="{E0810800-D142-4150-9B77-C7F99FDA7C00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772B4E-A817-4CA9-8DC8-91E21F78B4C8}" type="pres">
      <dgm:prSet presAssocID="{E0810800-D142-4150-9B77-C7F99FDA7C00}" presName="hierChild2" presStyleCnt="0"/>
      <dgm:spPr/>
    </dgm:pt>
  </dgm:ptLst>
  <dgm:cxnLst>
    <dgm:cxn modelId="{659D1051-3274-481B-A90E-AAB0B7D82300}" srcId="{3355C20C-2910-4C20-957D-319B687E44B7}" destId="{E81F838D-9360-4200-902B-A68196CCAE96}" srcOrd="0" destOrd="0" parTransId="{FD9638B9-2568-41AA-9191-47319627A113}" sibTransId="{A6614F61-2B06-453A-B1A3-4CB7AD282E7B}"/>
    <dgm:cxn modelId="{AA29258F-6B23-4CDB-A16E-4D1DC60769B5}" srcId="{3355C20C-2910-4C20-957D-319B687E44B7}" destId="{E0810800-D142-4150-9B77-C7F99FDA7C00}" srcOrd="1" destOrd="0" parTransId="{0D2C578C-4018-4705-A908-2C13219E5E2C}" sibTransId="{43B031F6-372D-41DF-AC04-1D183B17EE1D}"/>
    <dgm:cxn modelId="{CA32D133-AD23-4333-857A-EB51F2F4549D}" type="presOf" srcId="{E0810800-D142-4150-9B77-C7F99FDA7C00}" destId="{DBB4C263-5FD2-4B48-899F-0C7523DC1A41}" srcOrd="0" destOrd="0" presId="urn:microsoft.com/office/officeart/2005/8/layout/hierarchy1"/>
    <dgm:cxn modelId="{5938A838-D4B2-4E77-84F6-8C62EC08496D}" type="presOf" srcId="{3355C20C-2910-4C20-957D-319B687E44B7}" destId="{2D031E32-ACB5-43DF-9F38-FB989A9D4D76}" srcOrd="0" destOrd="0" presId="urn:microsoft.com/office/officeart/2005/8/layout/hierarchy1"/>
    <dgm:cxn modelId="{E61F8A40-529D-4B03-8F35-B5AC88E7E128}" type="presOf" srcId="{E81F838D-9360-4200-902B-A68196CCAE96}" destId="{D9344407-FDB6-477C-84BB-0825321FE402}" srcOrd="0" destOrd="0" presId="urn:microsoft.com/office/officeart/2005/8/layout/hierarchy1"/>
    <dgm:cxn modelId="{836A1F35-96DE-4B19-ADBE-E565CDD86FC3}" type="presParOf" srcId="{2D031E32-ACB5-43DF-9F38-FB989A9D4D76}" destId="{1C3FA1A0-60F7-4064-A302-B1F1187E42AA}" srcOrd="0" destOrd="0" presId="urn:microsoft.com/office/officeart/2005/8/layout/hierarchy1"/>
    <dgm:cxn modelId="{AF1004DC-24BE-4A74-8B14-F339AF658A9A}" type="presParOf" srcId="{1C3FA1A0-60F7-4064-A302-B1F1187E42AA}" destId="{C6E54EF1-2C07-459C-95C2-595FED16BD88}" srcOrd="0" destOrd="0" presId="urn:microsoft.com/office/officeart/2005/8/layout/hierarchy1"/>
    <dgm:cxn modelId="{4BCC4078-5C1C-45A7-9AAA-15DCFAF30793}" type="presParOf" srcId="{C6E54EF1-2C07-459C-95C2-595FED16BD88}" destId="{0F4D754D-BC49-4024-83F8-66F685647AA3}" srcOrd="0" destOrd="0" presId="urn:microsoft.com/office/officeart/2005/8/layout/hierarchy1"/>
    <dgm:cxn modelId="{2E184609-1828-4DF2-B655-7DBDC5517885}" type="presParOf" srcId="{C6E54EF1-2C07-459C-95C2-595FED16BD88}" destId="{D9344407-FDB6-477C-84BB-0825321FE402}" srcOrd="1" destOrd="0" presId="urn:microsoft.com/office/officeart/2005/8/layout/hierarchy1"/>
    <dgm:cxn modelId="{C8B45AFB-769F-4C77-A859-F146E4C941C2}" type="presParOf" srcId="{1C3FA1A0-60F7-4064-A302-B1F1187E42AA}" destId="{39B09500-68E6-4FD1-A987-127672FAC926}" srcOrd="1" destOrd="0" presId="urn:microsoft.com/office/officeart/2005/8/layout/hierarchy1"/>
    <dgm:cxn modelId="{F60F2CB3-9487-4BE4-9DBB-EDF93E67D5C9}" type="presParOf" srcId="{2D031E32-ACB5-43DF-9F38-FB989A9D4D76}" destId="{F9848C43-DC4E-43FB-AE82-B5218A07C1F7}" srcOrd="1" destOrd="0" presId="urn:microsoft.com/office/officeart/2005/8/layout/hierarchy1"/>
    <dgm:cxn modelId="{9E171CD3-7CCA-4794-AB54-09FD8F2D5864}" type="presParOf" srcId="{F9848C43-DC4E-43FB-AE82-B5218A07C1F7}" destId="{19DF87B5-7060-40A4-B15F-CDD14E034DCB}" srcOrd="0" destOrd="0" presId="urn:microsoft.com/office/officeart/2005/8/layout/hierarchy1"/>
    <dgm:cxn modelId="{8FEA7E73-48D0-4080-B879-7136EF3A25C4}" type="presParOf" srcId="{19DF87B5-7060-40A4-B15F-CDD14E034DCB}" destId="{BD4A45C0-E9C9-47F1-931F-85601E70F3D6}" srcOrd="0" destOrd="0" presId="urn:microsoft.com/office/officeart/2005/8/layout/hierarchy1"/>
    <dgm:cxn modelId="{5515AD26-8060-401E-8939-136B90B1567B}" type="presParOf" srcId="{19DF87B5-7060-40A4-B15F-CDD14E034DCB}" destId="{DBB4C263-5FD2-4B48-899F-0C7523DC1A41}" srcOrd="1" destOrd="0" presId="urn:microsoft.com/office/officeart/2005/8/layout/hierarchy1"/>
    <dgm:cxn modelId="{FDCD5E46-3B32-4E8F-828B-B83C06650C3D}" type="presParOf" srcId="{F9848C43-DC4E-43FB-AE82-B5218A07C1F7}" destId="{53772B4E-A817-4CA9-8DC8-91E21F78B4C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FCD57F-CBEB-40CE-B8D8-AA230EF90660}" type="doc">
      <dgm:prSet loTypeId="urn:microsoft.com/office/officeart/2018/2/layout/IconVerticalSolidList" loCatId="icon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ED8B41-B846-4342-8449-7431C95B42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Berlin Sans FB Demi" panose="020E0802020502020306" pitchFamily="34" charset="0"/>
            </a:rPr>
            <a:t>Multi Thread</a:t>
          </a:r>
          <a:endParaRPr lang="en-US">
            <a:latin typeface="Berlin Sans FB Demi" panose="020E0802020502020306" pitchFamily="34" charset="0"/>
          </a:endParaRPr>
        </a:p>
      </dgm:t>
    </dgm:pt>
    <dgm:pt modelId="{2C9242F5-5DF1-44D0-B81E-DEDC50EC7079}" type="parTrans" cxnId="{EC1DE0FF-C3D5-43E8-8D7E-DD309A0FC9BF}">
      <dgm:prSet/>
      <dgm:spPr/>
      <dgm:t>
        <a:bodyPr/>
        <a:lstStyle/>
        <a:p>
          <a:endParaRPr lang="en-US"/>
        </a:p>
      </dgm:t>
    </dgm:pt>
    <dgm:pt modelId="{4C3ACE67-815D-4916-8076-4602D3BE2879}" type="sibTrans" cxnId="{EC1DE0FF-C3D5-43E8-8D7E-DD309A0FC9BF}">
      <dgm:prSet/>
      <dgm:spPr/>
      <dgm:t>
        <a:bodyPr/>
        <a:lstStyle/>
        <a:p>
          <a:endParaRPr lang="en-US"/>
        </a:p>
      </dgm:t>
    </dgm:pt>
    <dgm:pt modelId="{095DBB62-7868-4039-A60B-098E807C96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erlin Sans FB Demi" panose="020E0802020502020306" pitchFamily="34" charset="0"/>
            </a:rPr>
            <a:t>It is easy to understand (simple syntax)</a:t>
          </a:r>
          <a:endParaRPr lang="fr-TN">
            <a:latin typeface="Berlin Sans FB Demi" panose="020E0802020502020306" pitchFamily="34" charset="0"/>
          </a:endParaRPr>
        </a:p>
      </dgm:t>
    </dgm:pt>
    <dgm:pt modelId="{78774C1E-E153-4702-B591-BEA45F6DA38C}" type="parTrans" cxnId="{69F1AA3C-2FEF-4CE9-8BF3-E1B3A86DFFFE}">
      <dgm:prSet/>
      <dgm:spPr/>
      <dgm:t>
        <a:bodyPr/>
        <a:lstStyle/>
        <a:p>
          <a:endParaRPr lang="fr-TN"/>
        </a:p>
      </dgm:t>
    </dgm:pt>
    <dgm:pt modelId="{18CE7DB7-2114-40A8-9540-83375BF02564}" type="sibTrans" cxnId="{69F1AA3C-2FEF-4CE9-8BF3-E1B3A86DFFFE}">
      <dgm:prSet/>
      <dgm:spPr/>
      <dgm:t>
        <a:bodyPr/>
        <a:lstStyle/>
        <a:p>
          <a:endParaRPr lang="fr-TN"/>
        </a:p>
      </dgm:t>
    </dgm:pt>
    <dgm:pt modelId="{DE11A650-3FD6-43C7-BB65-5C0A8958AE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erlin Sans FB Demi" panose="020E0802020502020306" pitchFamily="34" charset="0"/>
            </a:rPr>
            <a:t>Language is functional: it works on many different platforms</a:t>
          </a:r>
          <a:endParaRPr lang="fr-TN">
            <a:latin typeface="Berlin Sans FB Demi" panose="020E0802020502020306" pitchFamily="34" charset="0"/>
          </a:endParaRPr>
        </a:p>
      </dgm:t>
    </dgm:pt>
    <dgm:pt modelId="{08236806-0150-4C53-A161-7530FB45E91B}" type="parTrans" cxnId="{000B8B85-866B-4E2E-9C5E-F56921A0E82A}">
      <dgm:prSet/>
      <dgm:spPr/>
      <dgm:t>
        <a:bodyPr/>
        <a:lstStyle/>
        <a:p>
          <a:endParaRPr lang="fr-TN"/>
        </a:p>
      </dgm:t>
    </dgm:pt>
    <dgm:pt modelId="{8FEAE470-3086-4DF4-8F24-A49D48BCF08D}" type="sibTrans" cxnId="{000B8B85-866B-4E2E-9C5E-F56921A0E82A}">
      <dgm:prSet/>
      <dgm:spPr/>
      <dgm:t>
        <a:bodyPr/>
        <a:lstStyle/>
        <a:p>
          <a:endParaRPr lang="fr-TN"/>
        </a:p>
      </dgm:t>
    </dgm:pt>
    <dgm:pt modelId="{08947F3D-2F98-4E5B-9415-C7E6195504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erlin Sans FB Demi" panose="020E0802020502020306" pitchFamily="34" charset="0"/>
            </a:rPr>
            <a:t>It has an extensive library of functions and APIs</a:t>
          </a:r>
          <a:endParaRPr lang="fr-TN">
            <a:latin typeface="Berlin Sans FB Demi" panose="020E0802020502020306" pitchFamily="34" charset="0"/>
          </a:endParaRPr>
        </a:p>
      </dgm:t>
    </dgm:pt>
    <dgm:pt modelId="{64DB62A6-4C8D-45DA-BAAA-BA2CBAC0050D}" type="parTrans" cxnId="{588987AA-4E60-452B-8036-FC23B67A6610}">
      <dgm:prSet/>
      <dgm:spPr/>
      <dgm:t>
        <a:bodyPr/>
        <a:lstStyle/>
        <a:p>
          <a:endParaRPr lang="fr-TN"/>
        </a:p>
      </dgm:t>
    </dgm:pt>
    <dgm:pt modelId="{9E0AB032-ECAC-4860-AE86-1009AAA12B21}" type="sibTrans" cxnId="{588987AA-4E60-452B-8036-FC23B67A6610}">
      <dgm:prSet/>
      <dgm:spPr/>
      <dgm:t>
        <a:bodyPr/>
        <a:lstStyle/>
        <a:p>
          <a:endParaRPr lang="fr-TN"/>
        </a:p>
      </dgm:t>
    </dgm:pt>
    <dgm:pt modelId="{2524906B-3F43-48F8-933B-75CCD68D9F6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Berlin Sans FB Demi" panose="020E0802020502020306" pitchFamily="34" charset="0"/>
            </a:rPr>
            <a:t>High Storage capacity</a:t>
          </a:r>
          <a:endParaRPr lang="fr-TN">
            <a:latin typeface="Berlin Sans FB Demi" panose="020E0802020502020306" pitchFamily="34" charset="0"/>
          </a:endParaRPr>
        </a:p>
      </dgm:t>
    </dgm:pt>
    <dgm:pt modelId="{91C6A8E0-E066-467E-8F56-EAA47A3EFA93}" type="parTrans" cxnId="{32F09BBF-8519-49AF-8B7A-901FA929E0D4}">
      <dgm:prSet/>
      <dgm:spPr/>
      <dgm:t>
        <a:bodyPr/>
        <a:lstStyle/>
        <a:p>
          <a:endParaRPr lang="fr-TN"/>
        </a:p>
      </dgm:t>
    </dgm:pt>
    <dgm:pt modelId="{EDED9345-7913-4AEB-B73D-1E73A1699B2A}" type="sibTrans" cxnId="{32F09BBF-8519-49AF-8B7A-901FA929E0D4}">
      <dgm:prSet/>
      <dgm:spPr/>
      <dgm:t>
        <a:bodyPr/>
        <a:lstStyle/>
        <a:p>
          <a:endParaRPr lang="fr-TN"/>
        </a:p>
      </dgm:t>
    </dgm:pt>
    <dgm:pt modelId="{E6C1DABB-8B7D-4A3E-BC3E-3D26242FA26F}" type="pres">
      <dgm:prSet presAssocID="{7FFCD57F-CBEB-40CE-B8D8-AA230EF9066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ECB127-1FD8-420D-B9BE-8AA9EDACFBC0}" type="pres">
      <dgm:prSet presAssocID="{D3ED8B41-B846-4342-8449-7431C95B4234}" presName="compNode" presStyleCnt="0"/>
      <dgm:spPr/>
    </dgm:pt>
    <dgm:pt modelId="{7D115BCB-7EEF-459C-A1ED-DCF7189D44FA}" type="pres">
      <dgm:prSet presAssocID="{D3ED8B41-B846-4342-8449-7431C95B4234}" presName="bgRect" presStyleLbl="bgShp" presStyleIdx="0" presStyleCnt="5"/>
      <dgm:spPr/>
    </dgm:pt>
    <dgm:pt modelId="{9E531269-18F2-414B-BF65-0EF7C8E02E36}" type="pres">
      <dgm:prSet presAssocID="{D3ED8B41-B846-4342-8449-7431C95B42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2BB8E2F9-7CC5-459D-903E-D7C4A9F3023B}" type="pres">
      <dgm:prSet presAssocID="{D3ED8B41-B846-4342-8449-7431C95B4234}" presName="spaceRect" presStyleCnt="0"/>
      <dgm:spPr/>
    </dgm:pt>
    <dgm:pt modelId="{63FD2BCB-D741-4E39-A474-B981738A74A8}" type="pres">
      <dgm:prSet presAssocID="{D3ED8B41-B846-4342-8449-7431C95B4234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D9FFB04-3AA9-4867-8A97-74110E64F1A7}" type="pres">
      <dgm:prSet presAssocID="{4C3ACE67-815D-4916-8076-4602D3BE2879}" presName="sibTrans" presStyleCnt="0"/>
      <dgm:spPr/>
    </dgm:pt>
    <dgm:pt modelId="{8808AA01-8EF5-4E3B-93B2-B61BF9C3D596}" type="pres">
      <dgm:prSet presAssocID="{2524906B-3F43-48F8-933B-75CCD68D9F6E}" presName="compNode" presStyleCnt="0"/>
      <dgm:spPr/>
    </dgm:pt>
    <dgm:pt modelId="{411243DB-A860-42C7-90FF-5FF7BFD07E7C}" type="pres">
      <dgm:prSet presAssocID="{2524906B-3F43-48F8-933B-75CCD68D9F6E}" presName="bgRect" presStyleLbl="bgShp" presStyleIdx="1" presStyleCnt="5"/>
      <dgm:spPr/>
    </dgm:pt>
    <dgm:pt modelId="{672C5DD1-618E-4136-A6AE-5F482D6766C6}" type="pres">
      <dgm:prSet presAssocID="{2524906B-3F43-48F8-933B-75CCD68D9F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21EDC56-FDA3-46CA-9D72-325E3ED15B1D}" type="pres">
      <dgm:prSet presAssocID="{2524906B-3F43-48F8-933B-75CCD68D9F6E}" presName="spaceRect" presStyleCnt="0"/>
      <dgm:spPr/>
    </dgm:pt>
    <dgm:pt modelId="{372C4C46-F494-4E1A-974A-2A5C809197BA}" type="pres">
      <dgm:prSet presAssocID="{2524906B-3F43-48F8-933B-75CCD68D9F6E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9B70F5D-CFE7-4B91-9CF9-C6D44FE729DA}" type="pres">
      <dgm:prSet presAssocID="{EDED9345-7913-4AEB-B73D-1E73A1699B2A}" presName="sibTrans" presStyleCnt="0"/>
      <dgm:spPr/>
    </dgm:pt>
    <dgm:pt modelId="{AADC8DD4-F755-4C99-9C73-1EE3DD801118}" type="pres">
      <dgm:prSet presAssocID="{DE11A650-3FD6-43C7-BB65-5C0A8958AE65}" presName="compNode" presStyleCnt="0"/>
      <dgm:spPr/>
    </dgm:pt>
    <dgm:pt modelId="{1827F533-3A37-4566-8FD5-F8B856774D71}" type="pres">
      <dgm:prSet presAssocID="{DE11A650-3FD6-43C7-BB65-5C0A8958AE65}" presName="bgRect" presStyleLbl="bgShp" presStyleIdx="2" presStyleCnt="5"/>
      <dgm:spPr/>
    </dgm:pt>
    <dgm:pt modelId="{F89EC6CC-72BD-4F87-AAFB-EB7F8AF8CE53}" type="pres">
      <dgm:prSet presAssocID="{DE11A650-3FD6-43C7-BB65-5C0A8958AE6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43AACEF-F9D8-4709-851D-2E2FCEF34BBC}" type="pres">
      <dgm:prSet presAssocID="{DE11A650-3FD6-43C7-BB65-5C0A8958AE65}" presName="spaceRect" presStyleCnt="0"/>
      <dgm:spPr/>
    </dgm:pt>
    <dgm:pt modelId="{C2C9DA43-5337-45A9-9BE2-C7F343F30B51}" type="pres">
      <dgm:prSet presAssocID="{DE11A650-3FD6-43C7-BB65-5C0A8958AE65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4855099-55D5-48AB-8553-ADE45D19E49D}" type="pres">
      <dgm:prSet presAssocID="{8FEAE470-3086-4DF4-8F24-A49D48BCF08D}" presName="sibTrans" presStyleCnt="0"/>
      <dgm:spPr/>
    </dgm:pt>
    <dgm:pt modelId="{4705DBEE-CEC3-43C1-9C2F-DC9EE1A1D5FA}" type="pres">
      <dgm:prSet presAssocID="{08947F3D-2F98-4E5B-9415-C7E619550422}" presName="compNode" presStyleCnt="0"/>
      <dgm:spPr/>
    </dgm:pt>
    <dgm:pt modelId="{A65ACDF1-A38D-4A1D-8D71-9D6F27091E80}" type="pres">
      <dgm:prSet presAssocID="{08947F3D-2F98-4E5B-9415-C7E619550422}" presName="bgRect" presStyleLbl="bgShp" presStyleIdx="3" presStyleCnt="5"/>
      <dgm:spPr/>
    </dgm:pt>
    <dgm:pt modelId="{8DAFAF09-72ED-447F-8684-881442D97C8E}" type="pres">
      <dgm:prSet presAssocID="{08947F3D-2F98-4E5B-9415-C7E61955042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59E864AD-5BA4-4665-9800-FEF32A573478}" type="pres">
      <dgm:prSet presAssocID="{08947F3D-2F98-4E5B-9415-C7E619550422}" presName="spaceRect" presStyleCnt="0"/>
      <dgm:spPr/>
    </dgm:pt>
    <dgm:pt modelId="{8E2BDD4F-3430-460F-A11E-1D7C694FFB36}" type="pres">
      <dgm:prSet presAssocID="{08947F3D-2F98-4E5B-9415-C7E619550422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8ED4A08-A1C9-4DDF-B560-F48A0B9223BE}" type="pres">
      <dgm:prSet presAssocID="{9E0AB032-ECAC-4860-AE86-1009AAA12B21}" presName="sibTrans" presStyleCnt="0"/>
      <dgm:spPr/>
    </dgm:pt>
    <dgm:pt modelId="{F68614CF-F00F-44E5-B723-200CC5B633C6}" type="pres">
      <dgm:prSet presAssocID="{095DBB62-7868-4039-A60B-098E807C96E2}" presName="compNode" presStyleCnt="0"/>
      <dgm:spPr/>
    </dgm:pt>
    <dgm:pt modelId="{FD258E28-4B60-4C57-9DDB-0D1C4E599450}" type="pres">
      <dgm:prSet presAssocID="{095DBB62-7868-4039-A60B-098E807C96E2}" presName="bgRect" presStyleLbl="bgShp" presStyleIdx="4" presStyleCnt="5"/>
      <dgm:spPr/>
    </dgm:pt>
    <dgm:pt modelId="{B7FB5A9A-993E-4C2B-871E-09B370B671AF}" type="pres">
      <dgm:prSet presAssocID="{095DBB62-7868-4039-A60B-098E807C96E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ED3052C0-5A8C-4885-B2E7-6652D9D8AA94}" type="pres">
      <dgm:prSet presAssocID="{095DBB62-7868-4039-A60B-098E807C96E2}" presName="spaceRect" presStyleCnt="0"/>
      <dgm:spPr/>
    </dgm:pt>
    <dgm:pt modelId="{395324AB-0FED-4C7E-B12F-CD5B54236123}" type="pres">
      <dgm:prSet presAssocID="{095DBB62-7868-4039-A60B-098E807C96E2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88987AA-4E60-452B-8036-FC23B67A6610}" srcId="{7FFCD57F-CBEB-40CE-B8D8-AA230EF90660}" destId="{08947F3D-2F98-4E5B-9415-C7E619550422}" srcOrd="3" destOrd="0" parTransId="{64DB62A6-4C8D-45DA-BAAA-BA2CBAC0050D}" sibTransId="{9E0AB032-ECAC-4860-AE86-1009AAA12B21}"/>
    <dgm:cxn modelId="{32F09BBF-8519-49AF-8B7A-901FA929E0D4}" srcId="{7FFCD57F-CBEB-40CE-B8D8-AA230EF90660}" destId="{2524906B-3F43-48F8-933B-75CCD68D9F6E}" srcOrd="1" destOrd="0" parTransId="{91C6A8E0-E066-467E-8F56-EAA47A3EFA93}" sibTransId="{EDED9345-7913-4AEB-B73D-1E73A1699B2A}"/>
    <dgm:cxn modelId="{EC1DE0FF-C3D5-43E8-8D7E-DD309A0FC9BF}" srcId="{7FFCD57F-CBEB-40CE-B8D8-AA230EF90660}" destId="{D3ED8B41-B846-4342-8449-7431C95B4234}" srcOrd="0" destOrd="0" parTransId="{2C9242F5-5DF1-44D0-B81E-DEDC50EC7079}" sibTransId="{4C3ACE67-815D-4916-8076-4602D3BE2879}"/>
    <dgm:cxn modelId="{6EB4F3BD-4ED8-4005-AECA-2BE000F692B8}" type="presOf" srcId="{095DBB62-7868-4039-A60B-098E807C96E2}" destId="{395324AB-0FED-4C7E-B12F-CD5B54236123}" srcOrd="0" destOrd="0" presId="urn:microsoft.com/office/officeart/2018/2/layout/IconVerticalSolidList"/>
    <dgm:cxn modelId="{69F1AA3C-2FEF-4CE9-8BF3-E1B3A86DFFFE}" srcId="{7FFCD57F-CBEB-40CE-B8D8-AA230EF90660}" destId="{095DBB62-7868-4039-A60B-098E807C96E2}" srcOrd="4" destOrd="0" parTransId="{78774C1E-E153-4702-B591-BEA45F6DA38C}" sibTransId="{18CE7DB7-2114-40A8-9540-83375BF02564}"/>
    <dgm:cxn modelId="{4A9E5A20-CF41-497B-813C-44AE682651DD}" type="presOf" srcId="{7FFCD57F-CBEB-40CE-B8D8-AA230EF90660}" destId="{E6C1DABB-8B7D-4A3E-BC3E-3D26242FA26F}" srcOrd="0" destOrd="0" presId="urn:microsoft.com/office/officeart/2018/2/layout/IconVerticalSolidList"/>
    <dgm:cxn modelId="{34ADD933-2C90-42A3-A42B-2836D9B291AB}" type="presOf" srcId="{08947F3D-2F98-4E5B-9415-C7E619550422}" destId="{8E2BDD4F-3430-460F-A11E-1D7C694FFB36}" srcOrd="0" destOrd="0" presId="urn:microsoft.com/office/officeart/2018/2/layout/IconVerticalSolidList"/>
    <dgm:cxn modelId="{397CE15C-4BDD-4B6A-B1A9-250988A24606}" type="presOf" srcId="{2524906B-3F43-48F8-933B-75CCD68D9F6E}" destId="{372C4C46-F494-4E1A-974A-2A5C809197BA}" srcOrd="0" destOrd="0" presId="urn:microsoft.com/office/officeart/2018/2/layout/IconVerticalSolidList"/>
    <dgm:cxn modelId="{000B8B85-866B-4E2E-9C5E-F56921A0E82A}" srcId="{7FFCD57F-CBEB-40CE-B8D8-AA230EF90660}" destId="{DE11A650-3FD6-43C7-BB65-5C0A8958AE65}" srcOrd="2" destOrd="0" parTransId="{08236806-0150-4C53-A161-7530FB45E91B}" sibTransId="{8FEAE470-3086-4DF4-8F24-A49D48BCF08D}"/>
    <dgm:cxn modelId="{AA41C110-66A9-4B11-844C-6F32A6C83EDB}" type="presOf" srcId="{D3ED8B41-B846-4342-8449-7431C95B4234}" destId="{63FD2BCB-D741-4E39-A474-B981738A74A8}" srcOrd="0" destOrd="0" presId="urn:microsoft.com/office/officeart/2018/2/layout/IconVerticalSolidList"/>
    <dgm:cxn modelId="{C09593F4-190D-406D-8867-AA0A9F421712}" type="presOf" srcId="{DE11A650-3FD6-43C7-BB65-5C0A8958AE65}" destId="{C2C9DA43-5337-45A9-9BE2-C7F343F30B51}" srcOrd="0" destOrd="0" presId="urn:microsoft.com/office/officeart/2018/2/layout/IconVerticalSolidList"/>
    <dgm:cxn modelId="{7ADBB0E5-6461-4612-8D5F-1DC6C62D259A}" type="presParOf" srcId="{E6C1DABB-8B7D-4A3E-BC3E-3D26242FA26F}" destId="{37ECB127-1FD8-420D-B9BE-8AA9EDACFBC0}" srcOrd="0" destOrd="0" presId="urn:microsoft.com/office/officeart/2018/2/layout/IconVerticalSolidList"/>
    <dgm:cxn modelId="{D026AF58-9F57-49E0-A086-FAB7BBBAFF9C}" type="presParOf" srcId="{37ECB127-1FD8-420D-B9BE-8AA9EDACFBC0}" destId="{7D115BCB-7EEF-459C-A1ED-DCF7189D44FA}" srcOrd="0" destOrd="0" presId="urn:microsoft.com/office/officeart/2018/2/layout/IconVerticalSolidList"/>
    <dgm:cxn modelId="{0528FA25-7A46-40E7-AC43-E20D122A4FF0}" type="presParOf" srcId="{37ECB127-1FD8-420D-B9BE-8AA9EDACFBC0}" destId="{9E531269-18F2-414B-BF65-0EF7C8E02E36}" srcOrd="1" destOrd="0" presId="urn:microsoft.com/office/officeart/2018/2/layout/IconVerticalSolidList"/>
    <dgm:cxn modelId="{E0C5CF66-E0C3-426A-9F1E-DB06C35B90A3}" type="presParOf" srcId="{37ECB127-1FD8-420D-B9BE-8AA9EDACFBC0}" destId="{2BB8E2F9-7CC5-459D-903E-D7C4A9F3023B}" srcOrd="2" destOrd="0" presId="urn:microsoft.com/office/officeart/2018/2/layout/IconVerticalSolidList"/>
    <dgm:cxn modelId="{C630954C-8016-4AD3-B490-2BAA665C0FA2}" type="presParOf" srcId="{37ECB127-1FD8-420D-B9BE-8AA9EDACFBC0}" destId="{63FD2BCB-D741-4E39-A474-B981738A74A8}" srcOrd="3" destOrd="0" presId="urn:microsoft.com/office/officeart/2018/2/layout/IconVerticalSolidList"/>
    <dgm:cxn modelId="{257A60A9-ACAC-4519-BD43-7115B4393388}" type="presParOf" srcId="{E6C1DABB-8B7D-4A3E-BC3E-3D26242FA26F}" destId="{CD9FFB04-3AA9-4867-8A97-74110E64F1A7}" srcOrd="1" destOrd="0" presId="urn:microsoft.com/office/officeart/2018/2/layout/IconVerticalSolidList"/>
    <dgm:cxn modelId="{A5A448DA-4736-4063-9557-56FF06A51EB1}" type="presParOf" srcId="{E6C1DABB-8B7D-4A3E-BC3E-3D26242FA26F}" destId="{8808AA01-8EF5-4E3B-93B2-B61BF9C3D596}" srcOrd="2" destOrd="0" presId="urn:microsoft.com/office/officeart/2018/2/layout/IconVerticalSolidList"/>
    <dgm:cxn modelId="{B9054073-0A5F-419D-84BE-9550B5C83A9F}" type="presParOf" srcId="{8808AA01-8EF5-4E3B-93B2-B61BF9C3D596}" destId="{411243DB-A860-42C7-90FF-5FF7BFD07E7C}" srcOrd="0" destOrd="0" presId="urn:microsoft.com/office/officeart/2018/2/layout/IconVerticalSolidList"/>
    <dgm:cxn modelId="{3CA6047F-9B5E-47C5-BB96-BEEF6D5876CA}" type="presParOf" srcId="{8808AA01-8EF5-4E3B-93B2-B61BF9C3D596}" destId="{672C5DD1-618E-4136-A6AE-5F482D6766C6}" srcOrd="1" destOrd="0" presId="urn:microsoft.com/office/officeart/2018/2/layout/IconVerticalSolidList"/>
    <dgm:cxn modelId="{C8F9B847-2517-408B-B346-548F3EA078E6}" type="presParOf" srcId="{8808AA01-8EF5-4E3B-93B2-B61BF9C3D596}" destId="{C21EDC56-FDA3-46CA-9D72-325E3ED15B1D}" srcOrd="2" destOrd="0" presId="urn:microsoft.com/office/officeart/2018/2/layout/IconVerticalSolidList"/>
    <dgm:cxn modelId="{75367B62-7748-4296-9251-FEF1BD49DFBB}" type="presParOf" srcId="{8808AA01-8EF5-4E3B-93B2-B61BF9C3D596}" destId="{372C4C46-F494-4E1A-974A-2A5C809197BA}" srcOrd="3" destOrd="0" presId="urn:microsoft.com/office/officeart/2018/2/layout/IconVerticalSolidList"/>
    <dgm:cxn modelId="{EFB19CB7-8122-4DF3-AD05-BF34D99D21D9}" type="presParOf" srcId="{E6C1DABB-8B7D-4A3E-BC3E-3D26242FA26F}" destId="{69B70F5D-CFE7-4B91-9CF9-C6D44FE729DA}" srcOrd="3" destOrd="0" presId="urn:microsoft.com/office/officeart/2018/2/layout/IconVerticalSolidList"/>
    <dgm:cxn modelId="{5EF8FC37-486E-4DF9-95DF-A56199961569}" type="presParOf" srcId="{E6C1DABB-8B7D-4A3E-BC3E-3D26242FA26F}" destId="{AADC8DD4-F755-4C99-9C73-1EE3DD801118}" srcOrd="4" destOrd="0" presId="urn:microsoft.com/office/officeart/2018/2/layout/IconVerticalSolidList"/>
    <dgm:cxn modelId="{E08614E2-E78D-4FD3-8F26-294DAF042F7E}" type="presParOf" srcId="{AADC8DD4-F755-4C99-9C73-1EE3DD801118}" destId="{1827F533-3A37-4566-8FD5-F8B856774D71}" srcOrd="0" destOrd="0" presId="urn:microsoft.com/office/officeart/2018/2/layout/IconVerticalSolidList"/>
    <dgm:cxn modelId="{970F6A55-899E-4AEA-BF50-901C547679EF}" type="presParOf" srcId="{AADC8DD4-F755-4C99-9C73-1EE3DD801118}" destId="{F89EC6CC-72BD-4F87-AAFB-EB7F8AF8CE53}" srcOrd="1" destOrd="0" presId="urn:microsoft.com/office/officeart/2018/2/layout/IconVerticalSolidList"/>
    <dgm:cxn modelId="{938286FB-12D4-427B-9478-AD263EB20C14}" type="presParOf" srcId="{AADC8DD4-F755-4C99-9C73-1EE3DD801118}" destId="{C43AACEF-F9D8-4709-851D-2E2FCEF34BBC}" srcOrd="2" destOrd="0" presId="urn:microsoft.com/office/officeart/2018/2/layout/IconVerticalSolidList"/>
    <dgm:cxn modelId="{6E5C8AFB-3E7F-452C-AB8E-643FEDFCEEBC}" type="presParOf" srcId="{AADC8DD4-F755-4C99-9C73-1EE3DD801118}" destId="{C2C9DA43-5337-45A9-9BE2-C7F343F30B51}" srcOrd="3" destOrd="0" presId="urn:microsoft.com/office/officeart/2018/2/layout/IconVerticalSolidList"/>
    <dgm:cxn modelId="{D33ACF7C-6DBF-48F1-8871-15DB01DDA007}" type="presParOf" srcId="{E6C1DABB-8B7D-4A3E-BC3E-3D26242FA26F}" destId="{04855099-55D5-48AB-8553-ADE45D19E49D}" srcOrd="5" destOrd="0" presId="urn:microsoft.com/office/officeart/2018/2/layout/IconVerticalSolidList"/>
    <dgm:cxn modelId="{1E2B5402-68FD-468D-B582-13E30124D073}" type="presParOf" srcId="{E6C1DABB-8B7D-4A3E-BC3E-3D26242FA26F}" destId="{4705DBEE-CEC3-43C1-9C2F-DC9EE1A1D5FA}" srcOrd="6" destOrd="0" presId="urn:microsoft.com/office/officeart/2018/2/layout/IconVerticalSolidList"/>
    <dgm:cxn modelId="{45EABE63-BA6C-4EBB-88B5-95B3CEA058FD}" type="presParOf" srcId="{4705DBEE-CEC3-43C1-9C2F-DC9EE1A1D5FA}" destId="{A65ACDF1-A38D-4A1D-8D71-9D6F27091E80}" srcOrd="0" destOrd="0" presId="urn:microsoft.com/office/officeart/2018/2/layout/IconVerticalSolidList"/>
    <dgm:cxn modelId="{954226A1-6DB0-4284-B42D-A414D534E121}" type="presParOf" srcId="{4705DBEE-CEC3-43C1-9C2F-DC9EE1A1D5FA}" destId="{8DAFAF09-72ED-447F-8684-881442D97C8E}" srcOrd="1" destOrd="0" presId="urn:microsoft.com/office/officeart/2018/2/layout/IconVerticalSolidList"/>
    <dgm:cxn modelId="{71804A9B-7FF3-4547-BDD3-A827B27B8AAD}" type="presParOf" srcId="{4705DBEE-CEC3-43C1-9C2F-DC9EE1A1D5FA}" destId="{59E864AD-5BA4-4665-9800-FEF32A573478}" srcOrd="2" destOrd="0" presId="urn:microsoft.com/office/officeart/2018/2/layout/IconVerticalSolidList"/>
    <dgm:cxn modelId="{8F65D106-46A4-4504-90DE-247A75DC8C88}" type="presParOf" srcId="{4705DBEE-CEC3-43C1-9C2F-DC9EE1A1D5FA}" destId="{8E2BDD4F-3430-460F-A11E-1D7C694FFB36}" srcOrd="3" destOrd="0" presId="urn:microsoft.com/office/officeart/2018/2/layout/IconVerticalSolidList"/>
    <dgm:cxn modelId="{5680C478-C35C-4C28-861D-E745A8C84284}" type="presParOf" srcId="{E6C1DABB-8B7D-4A3E-BC3E-3D26242FA26F}" destId="{A8ED4A08-A1C9-4DDF-B560-F48A0B9223BE}" srcOrd="7" destOrd="0" presId="urn:microsoft.com/office/officeart/2018/2/layout/IconVerticalSolidList"/>
    <dgm:cxn modelId="{FC0267DC-49B3-4332-8B13-6216A5CB79CD}" type="presParOf" srcId="{E6C1DABB-8B7D-4A3E-BC3E-3D26242FA26F}" destId="{F68614CF-F00F-44E5-B723-200CC5B633C6}" srcOrd="8" destOrd="0" presId="urn:microsoft.com/office/officeart/2018/2/layout/IconVerticalSolidList"/>
    <dgm:cxn modelId="{D38DA843-2706-457D-B662-2FC64EC0AEF1}" type="presParOf" srcId="{F68614CF-F00F-44E5-B723-200CC5B633C6}" destId="{FD258E28-4B60-4C57-9DDB-0D1C4E599450}" srcOrd="0" destOrd="0" presId="urn:microsoft.com/office/officeart/2018/2/layout/IconVerticalSolidList"/>
    <dgm:cxn modelId="{795DAD65-9015-4E5B-8DAE-482855E30015}" type="presParOf" srcId="{F68614CF-F00F-44E5-B723-200CC5B633C6}" destId="{B7FB5A9A-993E-4C2B-871E-09B370B671AF}" srcOrd="1" destOrd="0" presId="urn:microsoft.com/office/officeart/2018/2/layout/IconVerticalSolidList"/>
    <dgm:cxn modelId="{4D9B5E88-CAF2-4F8D-8413-F2A82295B422}" type="presParOf" srcId="{F68614CF-F00F-44E5-B723-200CC5B633C6}" destId="{ED3052C0-5A8C-4885-B2E7-6652D9D8AA94}" srcOrd="2" destOrd="0" presId="urn:microsoft.com/office/officeart/2018/2/layout/IconVerticalSolidList"/>
    <dgm:cxn modelId="{DF5E1A54-EB56-471A-8E86-AE7E5B2F7931}" type="presParOf" srcId="{F68614CF-F00F-44E5-B723-200CC5B633C6}" destId="{395324AB-0FED-4C7E-B12F-CD5B542361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C85C21-05F7-430C-B52F-43AFA63B8D9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6587E6-11BB-4BCA-9D54-AF9F003BBC2A}">
      <dgm:prSet/>
      <dgm:spPr/>
      <dgm:t>
        <a:bodyPr/>
        <a:lstStyle/>
        <a:p>
          <a:r>
            <a:rPr lang="en-US" b="0" i="0" dirty="0"/>
            <a:t>PostgreSQL is an advanced, enterprise-class, and open-source relational database system. PostgreSQL supports both SQL (relational) and JSON (non-relational) querying.</a:t>
          </a:r>
          <a:endParaRPr lang="en-US" dirty="0"/>
        </a:p>
      </dgm:t>
    </dgm:pt>
    <dgm:pt modelId="{1B2769B5-789C-4331-B695-A68EA91FE581}" type="parTrans" cxnId="{BDB3009F-D298-4B39-B778-F6D4B3B90FE9}">
      <dgm:prSet/>
      <dgm:spPr/>
      <dgm:t>
        <a:bodyPr/>
        <a:lstStyle/>
        <a:p>
          <a:endParaRPr lang="en-US"/>
        </a:p>
      </dgm:t>
    </dgm:pt>
    <dgm:pt modelId="{AD5BE101-C7D7-4010-B47D-5B3EFE39AAD3}" type="sibTrans" cxnId="{BDB3009F-D298-4B39-B778-F6D4B3B90FE9}">
      <dgm:prSet phldrT="1"/>
      <dgm:spPr/>
      <dgm:t>
        <a:bodyPr/>
        <a:lstStyle/>
        <a:p>
          <a:endParaRPr lang="en-US"/>
        </a:p>
      </dgm:t>
    </dgm:pt>
    <dgm:pt modelId="{7F54C11D-EBAB-4803-824E-6AC469EA3A94}">
      <dgm:prSet/>
      <dgm:spPr/>
      <dgm:t>
        <a:bodyPr/>
        <a:lstStyle/>
        <a:p>
          <a:r>
            <a:rPr lang="en-US"/>
            <a:t>PostgreSQL is a highly stable database backed by more than 20 years of development by the open-source community.</a:t>
          </a:r>
          <a:endParaRPr lang="fr-TN"/>
        </a:p>
      </dgm:t>
    </dgm:pt>
    <dgm:pt modelId="{1EC21C23-ED4A-4629-9037-642D0E644DDF}" type="parTrans" cxnId="{D7AC5C85-2F33-4C10-988D-D18FC7CED345}">
      <dgm:prSet/>
      <dgm:spPr/>
      <dgm:t>
        <a:bodyPr/>
        <a:lstStyle/>
        <a:p>
          <a:endParaRPr lang="fr-TN"/>
        </a:p>
      </dgm:t>
    </dgm:pt>
    <dgm:pt modelId="{D3D24787-208D-4097-9CA7-96D7054CCC50}" type="sibTrans" cxnId="{D7AC5C85-2F33-4C10-988D-D18FC7CED345}">
      <dgm:prSet phldrT="3"/>
      <dgm:spPr/>
      <dgm:t>
        <a:bodyPr/>
        <a:lstStyle/>
        <a:p>
          <a:endParaRPr lang="fr-TN"/>
        </a:p>
      </dgm:t>
    </dgm:pt>
    <dgm:pt modelId="{06E241F2-0150-430E-8051-8C4389E6B92A}">
      <dgm:prSet/>
      <dgm:spPr/>
      <dgm:t>
        <a:bodyPr/>
        <a:lstStyle/>
        <a:p>
          <a:r>
            <a:rPr lang="en-US"/>
            <a:t>PostgreSQL is used as a primary database for many web applications as well as mobile and analytics applications.</a:t>
          </a:r>
          <a:endParaRPr lang="fr-TN"/>
        </a:p>
      </dgm:t>
    </dgm:pt>
    <dgm:pt modelId="{D15ACEEA-4150-4CC1-8DF9-C354264003C0}" type="parTrans" cxnId="{C28B9F05-85C3-4F0E-A104-42D48F015967}">
      <dgm:prSet/>
      <dgm:spPr/>
      <dgm:t>
        <a:bodyPr/>
        <a:lstStyle/>
        <a:p>
          <a:endParaRPr lang="fr-TN"/>
        </a:p>
      </dgm:t>
    </dgm:pt>
    <dgm:pt modelId="{E99AA205-AF16-4827-8E79-513E47D217AA}" type="sibTrans" cxnId="{C28B9F05-85C3-4F0E-A104-42D48F015967}">
      <dgm:prSet phldrT="4"/>
      <dgm:spPr/>
      <dgm:t>
        <a:bodyPr/>
        <a:lstStyle/>
        <a:p>
          <a:endParaRPr lang="fr-TN"/>
        </a:p>
      </dgm:t>
    </dgm:pt>
    <dgm:pt modelId="{88C46D81-161C-453D-A3C5-D1C729DB1DCD}" type="pres">
      <dgm:prSet presAssocID="{D7C85C21-05F7-430C-B52F-43AFA63B8D9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08D788-2B07-4777-B603-EE2EB7C3D48F}" type="pres">
      <dgm:prSet presAssocID="{D7C85C21-05F7-430C-B52F-43AFA63B8D93}" presName="dummyMaxCanvas" presStyleCnt="0">
        <dgm:presLayoutVars/>
      </dgm:prSet>
      <dgm:spPr/>
    </dgm:pt>
    <dgm:pt modelId="{7DB61D94-22D4-4C21-BDB6-1A49E0860104}" type="pres">
      <dgm:prSet presAssocID="{D7C85C21-05F7-430C-B52F-43AFA63B8D93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A1802-92D6-4C5C-9F77-5DA07040BF1C}" type="pres">
      <dgm:prSet presAssocID="{D7C85C21-05F7-430C-B52F-43AFA63B8D93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C38604-C559-4B4A-9055-F8AC66FD8142}" type="pres">
      <dgm:prSet presAssocID="{D7C85C21-05F7-430C-B52F-43AFA63B8D93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00F046-50E9-43F9-8E82-4B1071001CF5}" type="pres">
      <dgm:prSet presAssocID="{D7C85C21-05F7-430C-B52F-43AFA63B8D93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1123D-0476-4948-AE38-8EEB6FC98DD2}" type="pres">
      <dgm:prSet presAssocID="{D7C85C21-05F7-430C-B52F-43AFA63B8D93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06046-7585-4046-AF2B-2F7D30093209}" type="pres">
      <dgm:prSet presAssocID="{D7C85C21-05F7-430C-B52F-43AFA63B8D9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9CD3-6F1B-4F03-9383-99EF98A3C2E1}" type="pres">
      <dgm:prSet presAssocID="{D7C85C21-05F7-430C-B52F-43AFA63B8D9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8FEA63-2C0F-41C0-86FF-7D315A1FC069}" type="pres">
      <dgm:prSet presAssocID="{D7C85C21-05F7-430C-B52F-43AFA63B8D9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6EE764-4F14-4834-B9BC-BCA35E77AB6D}" type="presOf" srcId="{646587E6-11BB-4BCA-9D54-AF9F003BBC2A}" destId="{1B706046-7585-4046-AF2B-2F7D30093209}" srcOrd="1" destOrd="0" presId="urn:microsoft.com/office/officeart/2005/8/layout/vProcess5"/>
    <dgm:cxn modelId="{C00BD446-7C49-45E0-B547-9F35CF02DBB8}" type="presOf" srcId="{7F54C11D-EBAB-4803-824E-6AC469EA3A94}" destId="{8A049CD3-6F1B-4F03-9383-99EF98A3C2E1}" srcOrd="1" destOrd="0" presId="urn:microsoft.com/office/officeart/2005/8/layout/vProcess5"/>
    <dgm:cxn modelId="{C536E1B7-2F6C-4F57-880E-BECF3FABC94D}" type="presOf" srcId="{06E241F2-0150-430E-8051-8C4389E6B92A}" destId="{8EC38604-C559-4B4A-9055-F8AC66FD8142}" srcOrd="0" destOrd="0" presId="urn:microsoft.com/office/officeart/2005/8/layout/vProcess5"/>
    <dgm:cxn modelId="{BDB3009F-D298-4B39-B778-F6D4B3B90FE9}" srcId="{D7C85C21-05F7-430C-B52F-43AFA63B8D93}" destId="{646587E6-11BB-4BCA-9D54-AF9F003BBC2A}" srcOrd="0" destOrd="0" parTransId="{1B2769B5-789C-4331-B695-A68EA91FE581}" sibTransId="{AD5BE101-C7D7-4010-B47D-5B3EFE39AAD3}"/>
    <dgm:cxn modelId="{34150531-316D-49A5-8BB1-B4F361942AA1}" type="presOf" srcId="{7F54C11D-EBAB-4803-824E-6AC469EA3A94}" destId="{E6DA1802-92D6-4C5C-9F77-5DA07040BF1C}" srcOrd="0" destOrd="0" presId="urn:microsoft.com/office/officeart/2005/8/layout/vProcess5"/>
    <dgm:cxn modelId="{27AA6564-FBF8-4778-978E-A5A58A334425}" type="presOf" srcId="{D7C85C21-05F7-430C-B52F-43AFA63B8D93}" destId="{88C46D81-161C-453D-A3C5-D1C729DB1DCD}" srcOrd="0" destOrd="0" presId="urn:microsoft.com/office/officeart/2005/8/layout/vProcess5"/>
    <dgm:cxn modelId="{A519DC7B-7996-4A46-85AD-5AE6083FD5D0}" type="presOf" srcId="{AD5BE101-C7D7-4010-B47D-5B3EFE39AAD3}" destId="{7E00F046-50E9-43F9-8E82-4B1071001CF5}" srcOrd="0" destOrd="0" presId="urn:microsoft.com/office/officeart/2005/8/layout/vProcess5"/>
    <dgm:cxn modelId="{E4A050C4-CB99-4766-9133-A1515406880A}" type="presOf" srcId="{D3D24787-208D-4097-9CA7-96D7054CCC50}" destId="{F491123D-0476-4948-AE38-8EEB6FC98DD2}" srcOrd="0" destOrd="0" presId="urn:microsoft.com/office/officeart/2005/8/layout/vProcess5"/>
    <dgm:cxn modelId="{5FDC6D9D-881F-4F91-A3E2-5B3BBF733119}" type="presOf" srcId="{646587E6-11BB-4BCA-9D54-AF9F003BBC2A}" destId="{7DB61D94-22D4-4C21-BDB6-1A49E0860104}" srcOrd="0" destOrd="0" presId="urn:microsoft.com/office/officeart/2005/8/layout/vProcess5"/>
    <dgm:cxn modelId="{C28B9F05-85C3-4F0E-A104-42D48F015967}" srcId="{D7C85C21-05F7-430C-B52F-43AFA63B8D93}" destId="{06E241F2-0150-430E-8051-8C4389E6B92A}" srcOrd="2" destOrd="0" parTransId="{D15ACEEA-4150-4CC1-8DF9-C354264003C0}" sibTransId="{E99AA205-AF16-4827-8E79-513E47D217AA}"/>
    <dgm:cxn modelId="{900CFD06-0A47-4356-9F50-D161A3997243}" type="presOf" srcId="{06E241F2-0150-430E-8051-8C4389E6B92A}" destId="{EB8FEA63-2C0F-41C0-86FF-7D315A1FC069}" srcOrd="1" destOrd="0" presId="urn:microsoft.com/office/officeart/2005/8/layout/vProcess5"/>
    <dgm:cxn modelId="{D7AC5C85-2F33-4C10-988D-D18FC7CED345}" srcId="{D7C85C21-05F7-430C-B52F-43AFA63B8D93}" destId="{7F54C11D-EBAB-4803-824E-6AC469EA3A94}" srcOrd="1" destOrd="0" parTransId="{1EC21C23-ED4A-4629-9037-642D0E644DDF}" sibTransId="{D3D24787-208D-4097-9CA7-96D7054CCC50}"/>
    <dgm:cxn modelId="{D54C249F-4F3C-4A92-87D1-59EF634A4A68}" type="presParOf" srcId="{88C46D81-161C-453D-A3C5-D1C729DB1DCD}" destId="{AD08D788-2B07-4777-B603-EE2EB7C3D48F}" srcOrd="0" destOrd="0" presId="urn:microsoft.com/office/officeart/2005/8/layout/vProcess5"/>
    <dgm:cxn modelId="{EA7E6390-6D28-46D1-9DBE-4F1494941DE2}" type="presParOf" srcId="{88C46D81-161C-453D-A3C5-D1C729DB1DCD}" destId="{7DB61D94-22D4-4C21-BDB6-1A49E0860104}" srcOrd="1" destOrd="0" presId="urn:microsoft.com/office/officeart/2005/8/layout/vProcess5"/>
    <dgm:cxn modelId="{586F75CE-7879-4358-B3C9-E2D51E9E5568}" type="presParOf" srcId="{88C46D81-161C-453D-A3C5-D1C729DB1DCD}" destId="{E6DA1802-92D6-4C5C-9F77-5DA07040BF1C}" srcOrd="2" destOrd="0" presId="urn:microsoft.com/office/officeart/2005/8/layout/vProcess5"/>
    <dgm:cxn modelId="{F61F3239-A504-48B6-91B5-77AC3A8B956E}" type="presParOf" srcId="{88C46D81-161C-453D-A3C5-D1C729DB1DCD}" destId="{8EC38604-C559-4B4A-9055-F8AC66FD8142}" srcOrd="3" destOrd="0" presId="urn:microsoft.com/office/officeart/2005/8/layout/vProcess5"/>
    <dgm:cxn modelId="{3E9C0A3B-F814-441B-99CF-C01238174D5E}" type="presParOf" srcId="{88C46D81-161C-453D-A3C5-D1C729DB1DCD}" destId="{7E00F046-50E9-43F9-8E82-4B1071001CF5}" srcOrd="4" destOrd="0" presId="urn:microsoft.com/office/officeart/2005/8/layout/vProcess5"/>
    <dgm:cxn modelId="{A80D77DD-D0E4-4B93-B1A7-3D5478290A43}" type="presParOf" srcId="{88C46D81-161C-453D-A3C5-D1C729DB1DCD}" destId="{F491123D-0476-4948-AE38-8EEB6FC98DD2}" srcOrd="5" destOrd="0" presId="urn:microsoft.com/office/officeart/2005/8/layout/vProcess5"/>
    <dgm:cxn modelId="{9E045CA5-E204-4E42-85A7-B6CF40C66528}" type="presParOf" srcId="{88C46D81-161C-453D-A3C5-D1C729DB1DCD}" destId="{1B706046-7585-4046-AF2B-2F7D30093209}" srcOrd="6" destOrd="0" presId="urn:microsoft.com/office/officeart/2005/8/layout/vProcess5"/>
    <dgm:cxn modelId="{B4406E9D-D190-465D-8B17-F81434687B39}" type="presParOf" srcId="{88C46D81-161C-453D-A3C5-D1C729DB1DCD}" destId="{8A049CD3-6F1B-4F03-9383-99EF98A3C2E1}" srcOrd="7" destOrd="0" presId="urn:microsoft.com/office/officeart/2005/8/layout/vProcess5"/>
    <dgm:cxn modelId="{72AC3287-348C-4745-B9F4-D6B71EC0E003}" type="presParOf" srcId="{88C46D81-161C-453D-A3C5-D1C729DB1DCD}" destId="{EB8FEA63-2C0F-41C0-86FF-7D315A1FC0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FCD57F-CBEB-40CE-B8D8-AA230EF90660}" type="doc">
      <dgm:prSet loTypeId="urn:microsoft.com/office/officeart/2005/8/layout/defaul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3ED8B41-B846-4342-8449-7431C95B4234}">
      <dgm:prSet/>
      <dgm:spPr/>
      <dgm:t>
        <a:bodyPr/>
        <a:lstStyle/>
        <a:p>
          <a:r>
            <a:rPr lang="fr-FR">
              <a:solidFill>
                <a:schemeClr val="tx1"/>
              </a:solidFill>
            </a:rPr>
            <a:t>Open-Source DBMS</a:t>
          </a:r>
          <a:endParaRPr lang="en-US">
            <a:solidFill>
              <a:schemeClr val="tx1"/>
            </a:solidFill>
          </a:endParaRPr>
        </a:p>
      </dgm:t>
    </dgm:pt>
    <dgm:pt modelId="{2C9242F5-5DF1-44D0-B81E-DEDC50EC7079}" type="parTrans" cxnId="{EC1DE0FF-C3D5-43E8-8D7E-DD309A0FC9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C3ACE67-815D-4916-8076-4602D3BE2879}" type="sibTrans" cxnId="{EC1DE0FF-C3D5-43E8-8D7E-DD309A0FC9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95DBB62-7868-4039-A60B-098E807C96E2}">
      <dgm:prSet/>
      <dgm:spPr/>
      <dgm:t>
        <a:bodyPr/>
        <a:lstStyle/>
        <a:p>
          <a:r>
            <a:rPr lang="fr-FR">
              <a:solidFill>
                <a:schemeClr val="tx1"/>
              </a:solidFill>
            </a:rPr>
            <a:t>Diverse indexing techniques</a:t>
          </a:r>
          <a:endParaRPr lang="fr-TN">
            <a:solidFill>
              <a:schemeClr val="tx1"/>
            </a:solidFill>
          </a:endParaRPr>
        </a:p>
      </dgm:t>
    </dgm:pt>
    <dgm:pt modelId="{78774C1E-E153-4702-B591-BEA45F6DA38C}" type="parTrans" cxnId="{69F1AA3C-2FEF-4CE9-8BF3-E1B3A86DFFFE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18CE7DB7-2114-40A8-9540-83375BF02564}" type="sibTrans" cxnId="{69F1AA3C-2FEF-4CE9-8BF3-E1B3A86DFFFE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DE11A650-3FD6-43C7-BB65-5C0A8958AE65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support languages PL/pgSQL, PL/Python, PL/Perl, C/C++, and PL/R.</a:t>
          </a:r>
          <a:endParaRPr lang="fr-TN">
            <a:solidFill>
              <a:schemeClr val="tx1"/>
            </a:solidFill>
          </a:endParaRPr>
        </a:p>
      </dgm:t>
    </dgm:pt>
    <dgm:pt modelId="{08236806-0150-4C53-A161-7530FB45E91B}" type="parTrans" cxnId="{000B8B85-866B-4E2E-9C5E-F56921A0E82A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8FEAE470-3086-4DF4-8F24-A49D48BCF08D}" type="sibTrans" cxnId="{000B8B85-866B-4E2E-9C5E-F56921A0E82A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08947F3D-2F98-4E5B-9415-C7E619550422}">
      <dgm:prSet/>
      <dgm:spPr/>
      <dgm:t>
        <a:bodyPr/>
        <a:lstStyle/>
        <a:p>
          <a:r>
            <a:rPr lang="fr-FR">
              <a:solidFill>
                <a:schemeClr val="tx1"/>
              </a:solidFill>
            </a:rPr>
            <a:t>ACID and Transaction</a:t>
          </a:r>
          <a:endParaRPr lang="fr-TN">
            <a:solidFill>
              <a:schemeClr val="tx1"/>
            </a:solidFill>
          </a:endParaRPr>
        </a:p>
      </dgm:t>
    </dgm:pt>
    <dgm:pt modelId="{64DB62A6-4C8D-45DA-BAAA-BA2CBAC0050D}" type="parTrans" cxnId="{588987AA-4E60-452B-8036-FC23B67A6610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9E0AB032-ECAC-4860-AE86-1009AAA12B21}" type="sibTrans" cxnId="{588987AA-4E60-452B-8036-FC23B67A6610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2524906B-3F43-48F8-933B-75CCD68D9F6E}">
      <dgm:prSet/>
      <dgm:spPr/>
      <dgm:t>
        <a:bodyPr/>
        <a:lstStyle/>
        <a:p>
          <a:r>
            <a:rPr lang="fr-FR">
              <a:solidFill>
                <a:schemeClr val="tx1"/>
              </a:solidFill>
            </a:rPr>
            <a:t>Diverse Community</a:t>
          </a:r>
          <a:endParaRPr lang="fr-TN">
            <a:solidFill>
              <a:schemeClr val="tx1"/>
            </a:solidFill>
          </a:endParaRPr>
        </a:p>
      </dgm:t>
    </dgm:pt>
    <dgm:pt modelId="{91C6A8E0-E066-467E-8F56-EAA47A3EFA93}" type="parTrans" cxnId="{32F09BBF-8519-49AF-8B7A-901FA929E0D4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EDED9345-7913-4AEB-B73D-1E73A1699B2A}" type="sibTrans" cxnId="{32F09BBF-8519-49AF-8B7A-901FA929E0D4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786E675F-5F6F-4D3F-A81D-1C2B555ED10E}">
      <dgm:prSet/>
      <dgm:spPr/>
      <dgm:t>
        <a:bodyPr/>
        <a:lstStyle/>
        <a:p>
          <a:r>
            <a:rPr lang="fr-FR">
              <a:solidFill>
                <a:schemeClr val="tx1"/>
              </a:solidFill>
            </a:rPr>
            <a:t>Flexible Full-text search</a:t>
          </a:r>
          <a:endParaRPr lang="fr-TN">
            <a:solidFill>
              <a:schemeClr val="tx1"/>
            </a:solidFill>
          </a:endParaRPr>
        </a:p>
      </dgm:t>
    </dgm:pt>
    <dgm:pt modelId="{CF246C41-8EE9-4415-9503-56AB78C04F38}" type="parTrans" cxnId="{1E566CA1-48FF-4639-9A87-7DFF71027373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BD06747D-2F2E-4A94-AB66-EDBA969EB909}" type="sibTrans" cxnId="{1E566CA1-48FF-4639-9A87-7DFF71027373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3CE96BE9-CCB7-40CD-8175-EE57F331A7C5}">
      <dgm:prSet/>
      <dgm:spPr/>
      <dgm:t>
        <a:bodyPr/>
        <a:lstStyle/>
        <a:p>
          <a:r>
            <a:rPr lang="fr-FR" dirty="0" err="1">
              <a:solidFill>
                <a:schemeClr val="tx1"/>
              </a:solidFill>
            </a:rPr>
            <a:t>Diversified</a:t>
          </a:r>
          <a:r>
            <a:rPr lang="fr-FR" dirty="0">
              <a:solidFill>
                <a:schemeClr val="tx1"/>
              </a:solidFill>
            </a:rPr>
            <a:t> extension </a:t>
          </a:r>
          <a:r>
            <a:rPr lang="fr-FR" dirty="0" err="1">
              <a:solidFill>
                <a:schemeClr val="tx1"/>
              </a:solidFill>
            </a:rPr>
            <a:t>functions</a:t>
          </a:r>
          <a:endParaRPr lang="fr-TN" dirty="0">
            <a:solidFill>
              <a:schemeClr val="tx1"/>
            </a:solidFill>
          </a:endParaRPr>
        </a:p>
      </dgm:t>
    </dgm:pt>
    <dgm:pt modelId="{8AA9A66F-1046-499D-A324-3E29F6066498}" type="parTrans" cxnId="{6C0D8C26-4081-47E1-AE7B-902C7D7F653D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12C6FF35-B20E-40DD-AA8A-D584D11E1C80}" type="sibTrans" cxnId="{6C0D8C26-4081-47E1-AE7B-902C7D7F653D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B27CBF33-C0E5-493B-843A-F0901A874AC3}">
      <dgm:prSet/>
      <dgm:spPr/>
      <dgm:t>
        <a:bodyPr/>
        <a:lstStyle/>
        <a:p>
          <a:r>
            <a:rPr lang="fr-FR">
              <a:solidFill>
                <a:schemeClr val="tx1"/>
              </a:solidFill>
            </a:rPr>
            <a:t>Diverse kinds of replication</a:t>
          </a:r>
          <a:endParaRPr lang="fr-TN">
            <a:solidFill>
              <a:schemeClr val="tx1"/>
            </a:solidFill>
          </a:endParaRPr>
        </a:p>
      </dgm:t>
    </dgm:pt>
    <dgm:pt modelId="{1C47DD37-25BA-465C-ABDC-9E2EACECF8F9}" type="parTrans" cxnId="{2C62C154-0881-414D-B893-B4A3B95F1AF9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A2805554-C130-4179-9A17-5AD67BE5CACC}" type="sibTrans" cxnId="{2C62C154-0881-414D-B893-B4A3B95F1AF9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6578D061-1D41-4EC5-9206-B1057E1313BD}" type="pres">
      <dgm:prSet presAssocID="{7FFCD57F-CBEB-40CE-B8D8-AA230EF9066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250ED8-5182-4673-BF62-C87D8F4B2D4B}" type="pres">
      <dgm:prSet presAssocID="{D3ED8B41-B846-4342-8449-7431C95B423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6A764-4ABE-4B0A-B30E-834C43198711}" type="pres">
      <dgm:prSet presAssocID="{4C3ACE67-815D-4916-8076-4602D3BE2879}" presName="sibTrans" presStyleCnt="0"/>
      <dgm:spPr/>
    </dgm:pt>
    <dgm:pt modelId="{6DB752EC-A953-4C19-8D7D-3524BF85B6FE}" type="pres">
      <dgm:prSet presAssocID="{2524906B-3F43-48F8-933B-75CCD68D9F6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F8E60-26B1-4069-8F09-323ECAE7A50D}" type="pres">
      <dgm:prSet presAssocID="{EDED9345-7913-4AEB-B73D-1E73A1699B2A}" presName="sibTrans" presStyleCnt="0"/>
      <dgm:spPr/>
    </dgm:pt>
    <dgm:pt modelId="{DBC03165-071F-41B4-B839-1A89F412DC57}" type="pres">
      <dgm:prSet presAssocID="{DE11A650-3FD6-43C7-BB65-5C0A8958AE6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2403D5-068C-4D5F-A360-A49D396F3BB0}" type="pres">
      <dgm:prSet presAssocID="{8FEAE470-3086-4DF4-8F24-A49D48BCF08D}" presName="sibTrans" presStyleCnt="0"/>
      <dgm:spPr/>
    </dgm:pt>
    <dgm:pt modelId="{7BE16464-1B30-4984-B55C-E68CBC8E595E}" type="pres">
      <dgm:prSet presAssocID="{08947F3D-2F98-4E5B-9415-C7E61955042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EA8EE0-AB84-46C2-AC14-542E53EE6454}" type="pres">
      <dgm:prSet presAssocID="{9E0AB032-ECAC-4860-AE86-1009AAA12B21}" presName="sibTrans" presStyleCnt="0"/>
      <dgm:spPr/>
    </dgm:pt>
    <dgm:pt modelId="{5A287C06-FFFC-409B-81A2-893ACE1C312F}" type="pres">
      <dgm:prSet presAssocID="{095DBB62-7868-4039-A60B-098E807C96E2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8B276-96BD-4E75-B0E5-A23310383987}" type="pres">
      <dgm:prSet presAssocID="{18CE7DB7-2114-40A8-9540-83375BF02564}" presName="sibTrans" presStyleCnt="0"/>
      <dgm:spPr/>
    </dgm:pt>
    <dgm:pt modelId="{5F5B19A1-38CE-4483-A90B-4BB604CF9688}" type="pres">
      <dgm:prSet presAssocID="{786E675F-5F6F-4D3F-A81D-1C2B555ED10E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B12C5-7429-4876-B849-65014BA6DB26}" type="pres">
      <dgm:prSet presAssocID="{BD06747D-2F2E-4A94-AB66-EDBA969EB909}" presName="sibTrans" presStyleCnt="0"/>
      <dgm:spPr/>
    </dgm:pt>
    <dgm:pt modelId="{1E902102-7A01-4340-B625-D31809BB5BB6}" type="pres">
      <dgm:prSet presAssocID="{3CE96BE9-CCB7-40CD-8175-EE57F331A7C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13E6D-E14D-4118-9011-BE5D485155D1}" type="pres">
      <dgm:prSet presAssocID="{12C6FF35-B20E-40DD-AA8A-D584D11E1C80}" presName="sibTrans" presStyleCnt="0"/>
      <dgm:spPr/>
    </dgm:pt>
    <dgm:pt modelId="{A2DC3EDA-D0A1-492F-AA90-802EA33CD887}" type="pres">
      <dgm:prSet presAssocID="{B27CBF33-C0E5-493B-843A-F0901A874AC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1AC793-FB02-4FCE-B307-CB49BE794D71}" type="presOf" srcId="{B27CBF33-C0E5-493B-843A-F0901A874AC3}" destId="{A2DC3EDA-D0A1-492F-AA90-802EA33CD887}" srcOrd="0" destOrd="0" presId="urn:microsoft.com/office/officeart/2005/8/layout/default"/>
    <dgm:cxn modelId="{76CB9557-F0A0-4684-8941-C5B73F619A28}" type="presOf" srcId="{08947F3D-2F98-4E5B-9415-C7E619550422}" destId="{7BE16464-1B30-4984-B55C-E68CBC8E595E}" srcOrd="0" destOrd="0" presId="urn:microsoft.com/office/officeart/2005/8/layout/default"/>
    <dgm:cxn modelId="{588987AA-4E60-452B-8036-FC23B67A6610}" srcId="{7FFCD57F-CBEB-40CE-B8D8-AA230EF90660}" destId="{08947F3D-2F98-4E5B-9415-C7E619550422}" srcOrd="3" destOrd="0" parTransId="{64DB62A6-4C8D-45DA-BAAA-BA2CBAC0050D}" sibTransId="{9E0AB032-ECAC-4860-AE86-1009AAA12B21}"/>
    <dgm:cxn modelId="{1E566CA1-48FF-4639-9A87-7DFF71027373}" srcId="{7FFCD57F-CBEB-40CE-B8D8-AA230EF90660}" destId="{786E675F-5F6F-4D3F-A81D-1C2B555ED10E}" srcOrd="5" destOrd="0" parTransId="{CF246C41-8EE9-4415-9503-56AB78C04F38}" sibTransId="{BD06747D-2F2E-4A94-AB66-EDBA969EB909}"/>
    <dgm:cxn modelId="{61BD91BC-38A5-497F-BA08-E3B4F15FA4E7}" type="presOf" srcId="{D3ED8B41-B846-4342-8449-7431C95B4234}" destId="{29250ED8-5182-4673-BF62-C87D8F4B2D4B}" srcOrd="0" destOrd="0" presId="urn:microsoft.com/office/officeart/2005/8/layout/default"/>
    <dgm:cxn modelId="{A029AA5A-026B-4041-A287-50BDC1007D95}" type="presOf" srcId="{7FFCD57F-CBEB-40CE-B8D8-AA230EF90660}" destId="{6578D061-1D41-4EC5-9206-B1057E1313BD}" srcOrd="0" destOrd="0" presId="urn:microsoft.com/office/officeart/2005/8/layout/default"/>
    <dgm:cxn modelId="{32F09BBF-8519-49AF-8B7A-901FA929E0D4}" srcId="{7FFCD57F-CBEB-40CE-B8D8-AA230EF90660}" destId="{2524906B-3F43-48F8-933B-75CCD68D9F6E}" srcOrd="1" destOrd="0" parTransId="{91C6A8E0-E066-467E-8F56-EAA47A3EFA93}" sibTransId="{EDED9345-7913-4AEB-B73D-1E73A1699B2A}"/>
    <dgm:cxn modelId="{EC1DE0FF-C3D5-43E8-8D7E-DD309A0FC9BF}" srcId="{7FFCD57F-CBEB-40CE-B8D8-AA230EF90660}" destId="{D3ED8B41-B846-4342-8449-7431C95B4234}" srcOrd="0" destOrd="0" parTransId="{2C9242F5-5DF1-44D0-B81E-DEDC50EC7079}" sibTransId="{4C3ACE67-815D-4916-8076-4602D3BE2879}"/>
    <dgm:cxn modelId="{69F1AA3C-2FEF-4CE9-8BF3-E1B3A86DFFFE}" srcId="{7FFCD57F-CBEB-40CE-B8D8-AA230EF90660}" destId="{095DBB62-7868-4039-A60B-098E807C96E2}" srcOrd="4" destOrd="0" parTransId="{78774C1E-E153-4702-B591-BEA45F6DA38C}" sibTransId="{18CE7DB7-2114-40A8-9540-83375BF02564}"/>
    <dgm:cxn modelId="{E1619A93-6084-4214-BE17-3DEF2B9A50D6}" type="presOf" srcId="{786E675F-5F6F-4D3F-A81D-1C2B555ED10E}" destId="{5F5B19A1-38CE-4483-A90B-4BB604CF9688}" srcOrd="0" destOrd="0" presId="urn:microsoft.com/office/officeart/2005/8/layout/default"/>
    <dgm:cxn modelId="{0FB1BDF0-1C5F-4CAF-A420-6938B6D2FA7B}" type="presOf" srcId="{3CE96BE9-CCB7-40CD-8175-EE57F331A7C5}" destId="{1E902102-7A01-4340-B625-D31809BB5BB6}" srcOrd="0" destOrd="0" presId="urn:microsoft.com/office/officeart/2005/8/layout/default"/>
    <dgm:cxn modelId="{B251AB01-0A4C-49BF-ADD4-4560B1495BC7}" type="presOf" srcId="{DE11A650-3FD6-43C7-BB65-5C0A8958AE65}" destId="{DBC03165-071F-41B4-B839-1A89F412DC57}" srcOrd="0" destOrd="0" presId="urn:microsoft.com/office/officeart/2005/8/layout/default"/>
    <dgm:cxn modelId="{6C0D8C26-4081-47E1-AE7B-902C7D7F653D}" srcId="{7FFCD57F-CBEB-40CE-B8D8-AA230EF90660}" destId="{3CE96BE9-CCB7-40CD-8175-EE57F331A7C5}" srcOrd="6" destOrd="0" parTransId="{8AA9A66F-1046-499D-A324-3E29F6066498}" sibTransId="{12C6FF35-B20E-40DD-AA8A-D584D11E1C80}"/>
    <dgm:cxn modelId="{000B8B85-866B-4E2E-9C5E-F56921A0E82A}" srcId="{7FFCD57F-CBEB-40CE-B8D8-AA230EF90660}" destId="{DE11A650-3FD6-43C7-BB65-5C0A8958AE65}" srcOrd="2" destOrd="0" parTransId="{08236806-0150-4C53-A161-7530FB45E91B}" sibTransId="{8FEAE470-3086-4DF4-8F24-A49D48BCF08D}"/>
    <dgm:cxn modelId="{8BC57778-C14E-411E-A1AA-5036B1E108AE}" type="presOf" srcId="{2524906B-3F43-48F8-933B-75CCD68D9F6E}" destId="{6DB752EC-A953-4C19-8D7D-3524BF85B6FE}" srcOrd="0" destOrd="0" presId="urn:microsoft.com/office/officeart/2005/8/layout/default"/>
    <dgm:cxn modelId="{E35D4F2A-793F-4CB5-BAB1-5AE0FBFBE469}" type="presOf" srcId="{095DBB62-7868-4039-A60B-098E807C96E2}" destId="{5A287C06-FFFC-409B-81A2-893ACE1C312F}" srcOrd="0" destOrd="0" presId="urn:microsoft.com/office/officeart/2005/8/layout/default"/>
    <dgm:cxn modelId="{2C62C154-0881-414D-B893-B4A3B95F1AF9}" srcId="{7FFCD57F-CBEB-40CE-B8D8-AA230EF90660}" destId="{B27CBF33-C0E5-493B-843A-F0901A874AC3}" srcOrd="7" destOrd="0" parTransId="{1C47DD37-25BA-465C-ABDC-9E2EACECF8F9}" sibTransId="{A2805554-C130-4179-9A17-5AD67BE5CACC}"/>
    <dgm:cxn modelId="{BD4284F1-4119-4116-90F2-82237B3A0B5E}" type="presParOf" srcId="{6578D061-1D41-4EC5-9206-B1057E1313BD}" destId="{29250ED8-5182-4673-BF62-C87D8F4B2D4B}" srcOrd="0" destOrd="0" presId="urn:microsoft.com/office/officeart/2005/8/layout/default"/>
    <dgm:cxn modelId="{EE1F6BBC-C033-4887-96DD-A593D5606C0F}" type="presParOf" srcId="{6578D061-1D41-4EC5-9206-B1057E1313BD}" destId="{3D06A764-4ABE-4B0A-B30E-834C43198711}" srcOrd="1" destOrd="0" presId="urn:microsoft.com/office/officeart/2005/8/layout/default"/>
    <dgm:cxn modelId="{2154C7BC-ABCC-468E-BE0D-2EDF2A02BCEA}" type="presParOf" srcId="{6578D061-1D41-4EC5-9206-B1057E1313BD}" destId="{6DB752EC-A953-4C19-8D7D-3524BF85B6FE}" srcOrd="2" destOrd="0" presId="urn:microsoft.com/office/officeart/2005/8/layout/default"/>
    <dgm:cxn modelId="{9DD4D077-2E71-4A64-87B2-9B0C712FE872}" type="presParOf" srcId="{6578D061-1D41-4EC5-9206-B1057E1313BD}" destId="{676F8E60-26B1-4069-8F09-323ECAE7A50D}" srcOrd="3" destOrd="0" presId="urn:microsoft.com/office/officeart/2005/8/layout/default"/>
    <dgm:cxn modelId="{56710D9C-DD3D-4C05-B884-B4B1921C1D07}" type="presParOf" srcId="{6578D061-1D41-4EC5-9206-B1057E1313BD}" destId="{DBC03165-071F-41B4-B839-1A89F412DC57}" srcOrd="4" destOrd="0" presId="urn:microsoft.com/office/officeart/2005/8/layout/default"/>
    <dgm:cxn modelId="{619D5129-0D84-4D83-9C07-9BB0C013B090}" type="presParOf" srcId="{6578D061-1D41-4EC5-9206-B1057E1313BD}" destId="{5B2403D5-068C-4D5F-A360-A49D396F3BB0}" srcOrd="5" destOrd="0" presId="urn:microsoft.com/office/officeart/2005/8/layout/default"/>
    <dgm:cxn modelId="{1B5A431A-F051-4BC9-AD7C-006DF8A79D56}" type="presParOf" srcId="{6578D061-1D41-4EC5-9206-B1057E1313BD}" destId="{7BE16464-1B30-4984-B55C-E68CBC8E595E}" srcOrd="6" destOrd="0" presId="urn:microsoft.com/office/officeart/2005/8/layout/default"/>
    <dgm:cxn modelId="{CC3B0DEC-B842-4D90-918C-452A1C6F2F29}" type="presParOf" srcId="{6578D061-1D41-4EC5-9206-B1057E1313BD}" destId="{67EA8EE0-AB84-46C2-AC14-542E53EE6454}" srcOrd="7" destOrd="0" presId="urn:microsoft.com/office/officeart/2005/8/layout/default"/>
    <dgm:cxn modelId="{6594329C-B51E-4646-9952-72CA015A26E3}" type="presParOf" srcId="{6578D061-1D41-4EC5-9206-B1057E1313BD}" destId="{5A287C06-FFFC-409B-81A2-893ACE1C312F}" srcOrd="8" destOrd="0" presId="urn:microsoft.com/office/officeart/2005/8/layout/default"/>
    <dgm:cxn modelId="{3B640384-9759-41F3-A265-0E45A608042C}" type="presParOf" srcId="{6578D061-1D41-4EC5-9206-B1057E1313BD}" destId="{BA18B276-96BD-4E75-B0E5-A23310383987}" srcOrd="9" destOrd="0" presId="urn:microsoft.com/office/officeart/2005/8/layout/default"/>
    <dgm:cxn modelId="{D7E6D291-8677-4B2B-8019-8E876AE49817}" type="presParOf" srcId="{6578D061-1D41-4EC5-9206-B1057E1313BD}" destId="{5F5B19A1-38CE-4483-A90B-4BB604CF9688}" srcOrd="10" destOrd="0" presId="urn:microsoft.com/office/officeart/2005/8/layout/default"/>
    <dgm:cxn modelId="{8C08030B-8C8B-4789-A3EF-4CAC3ADE0E5C}" type="presParOf" srcId="{6578D061-1D41-4EC5-9206-B1057E1313BD}" destId="{3C4B12C5-7429-4876-B849-65014BA6DB26}" srcOrd="11" destOrd="0" presId="urn:microsoft.com/office/officeart/2005/8/layout/default"/>
    <dgm:cxn modelId="{42A4126C-7F6A-47A3-8B0C-CF3783D9B208}" type="presParOf" srcId="{6578D061-1D41-4EC5-9206-B1057E1313BD}" destId="{1E902102-7A01-4340-B625-D31809BB5BB6}" srcOrd="12" destOrd="0" presId="urn:microsoft.com/office/officeart/2005/8/layout/default"/>
    <dgm:cxn modelId="{B11510F6-A18C-4718-800E-D25593571102}" type="presParOf" srcId="{6578D061-1D41-4EC5-9206-B1057E1313BD}" destId="{FD513E6D-E14D-4118-9011-BE5D485155D1}" srcOrd="13" destOrd="0" presId="urn:microsoft.com/office/officeart/2005/8/layout/default"/>
    <dgm:cxn modelId="{A7728624-1CBC-44B5-A1C5-721D6171B1B4}" type="presParOf" srcId="{6578D061-1D41-4EC5-9206-B1057E1313BD}" destId="{A2DC3EDA-D0A1-492F-AA90-802EA33CD88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C85C21-05F7-430C-B52F-43AFA63B8D93}" type="doc">
      <dgm:prSet loTypeId="urn:microsoft.com/office/officeart/2008/layout/VerticalAccent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6587E6-11BB-4BCA-9D54-AF9F003BBC2A}">
      <dgm:prSet/>
      <dgm:spPr/>
      <dgm:t>
        <a:bodyPr/>
        <a:lstStyle/>
        <a:p>
          <a:r>
            <a:rPr lang="fr-FR"/>
            <a:t>Microsoft SQL Server, relational database management (RDBMS)Microsoft SQL Server  is a database management system (DBMS) in </a:t>
          </a:r>
          <a:r>
            <a:rPr lang="en-AU" noProof="0"/>
            <a:t>SQL</a:t>
          </a:r>
          <a:r>
            <a:rPr lang="fr-FR"/>
            <a:t> language incorporating, among other things, an RDBMS (relational DBMS) developed and marketed by the Microsoft company.</a:t>
          </a:r>
          <a:endParaRPr lang="en-US" dirty="0"/>
        </a:p>
      </dgm:t>
    </dgm:pt>
    <dgm:pt modelId="{1B2769B5-789C-4331-B695-A68EA91FE581}" type="parTrans" cxnId="{BDB3009F-D298-4B39-B778-F6D4B3B90FE9}">
      <dgm:prSet/>
      <dgm:spPr/>
      <dgm:t>
        <a:bodyPr/>
        <a:lstStyle/>
        <a:p>
          <a:endParaRPr lang="en-US"/>
        </a:p>
      </dgm:t>
    </dgm:pt>
    <dgm:pt modelId="{AD5BE101-C7D7-4010-B47D-5B3EFE39AAD3}" type="sibTrans" cxnId="{BDB3009F-D298-4B39-B778-F6D4B3B90FE9}">
      <dgm:prSet/>
      <dgm:spPr/>
      <dgm:t>
        <a:bodyPr/>
        <a:lstStyle/>
        <a:p>
          <a:endParaRPr lang="en-US"/>
        </a:p>
      </dgm:t>
    </dgm:pt>
    <dgm:pt modelId="{3BDAE25E-E94B-49C6-B23F-0BF66B667673}">
      <dgm:prSet/>
      <dgm:spPr/>
      <dgm:t>
        <a:bodyPr/>
        <a:lstStyle/>
        <a:p>
          <a:r>
            <a:rPr lang="fr-FR" dirty="0"/>
            <a:t>SQL server Express is a free entry-</a:t>
          </a:r>
          <a:r>
            <a:rPr lang="fr-FR" dirty="0" err="1"/>
            <a:t>level</a:t>
          </a:r>
          <a:r>
            <a:rPr lang="fr-FR" dirty="0"/>
            <a:t> version of the database that is ideal for learning as well as for building desktop applications and small servers up to 10 GB of data</a:t>
          </a:r>
          <a:endParaRPr lang="fr-TN" dirty="0"/>
        </a:p>
        <a:p>
          <a:endParaRPr lang="en-US" dirty="0"/>
        </a:p>
      </dgm:t>
    </dgm:pt>
    <dgm:pt modelId="{382A2432-408D-4D25-B7CD-6D6C1EC79D9F}" type="parTrans" cxnId="{B1174AB8-998A-4673-8A36-FA60B53E955F}">
      <dgm:prSet/>
      <dgm:spPr/>
      <dgm:t>
        <a:bodyPr/>
        <a:lstStyle/>
        <a:p>
          <a:endParaRPr lang="fr-TN"/>
        </a:p>
      </dgm:t>
    </dgm:pt>
    <dgm:pt modelId="{8E7A912B-38F0-4A9D-821D-A96414E7344B}" type="sibTrans" cxnId="{B1174AB8-998A-4673-8A36-FA60B53E955F}">
      <dgm:prSet/>
      <dgm:spPr/>
      <dgm:t>
        <a:bodyPr/>
        <a:lstStyle/>
        <a:p>
          <a:endParaRPr lang="fr-TN"/>
        </a:p>
      </dgm:t>
    </dgm:pt>
    <dgm:pt modelId="{80DA1EEE-DACE-452A-BBFB-D763B20F91AD}">
      <dgm:prSet/>
      <dgm:spPr/>
      <dgm:t>
        <a:bodyPr/>
        <a:lstStyle/>
        <a:p>
          <a:r>
            <a:rPr lang="fr-FR" dirty="0"/>
            <a:t>It works on windows and linux OS, but It is possible to launch it on MacOs via Docker. </a:t>
          </a:r>
          <a:endParaRPr lang="en-US" dirty="0"/>
        </a:p>
      </dgm:t>
    </dgm:pt>
    <dgm:pt modelId="{836DC6D5-C3E7-4038-B92B-6F4CC3DD00F6}" type="sibTrans" cxnId="{9074FF35-22F3-4F68-8449-0F4CD7502C3B}">
      <dgm:prSet/>
      <dgm:spPr/>
      <dgm:t>
        <a:bodyPr/>
        <a:lstStyle/>
        <a:p>
          <a:endParaRPr lang="fr-TN"/>
        </a:p>
      </dgm:t>
    </dgm:pt>
    <dgm:pt modelId="{29D06031-C64B-4DDE-9C09-24DE1027030A}" type="parTrans" cxnId="{9074FF35-22F3-4F68-8449-0F4CD7502C3B}">
      <dgm:prSet/>
      <dgm:spPr/>
      <dgm:t>
        <a:bodyPr/>
        <a:lstStyle/>
        <a:p>
          <a:endParaRPr lang="fr-TN"/>
        </a:p>
      </dgm:t>
    </dgm:pt>
    <dgm:pt modelId="{EBA32023-BCE2-4442-B4CC-5BF883AF63CE}" type="pres">
      <dgm:prSet presAssocID="{D7C85C21-05F7-430C-B52F-43AFA63B8D9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E1C37D95-511D-469C-AF59-EFD96B9BC8FA}" type="pres">
      <dgm:prSet presAssocID="{646587E6-11BB-4BCA-9D54-AF9F003BBC2A}" presName="parenttextcomposite" presStyleCnt="0"/>
      <dgm:spPr/>
    </dgm:pt>
    <dgm:pt modelId="{8A5A0A01-52FD-4368-B104-7646D37A5039}" type="pres">
      <dgm:prSet presAssocID="{646587E6-11BB-4BCA-9D54-AF9F003BBC2A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775B49-A4D7-494E-A175-B7D7A6AEDB45}" type="pres">
      <dgm:prSet presAssocID="{646587E6-11BB-4BCA-9D54-AF9F003BBC2A}" presName="parallelogramComposite" presStyleCnt="0"/>
      <dgm:spPr/>
    </dgm:pt>
    <dgm:pt modelId="{6891912B-E53A-4EC2-9A0E-C22BA06BC60A}" type="pres">
      <dgm:prSet presAssocID="{646587E6-11BB-4BCA-9D54-AF9F003BBC2A}" presName="parallelogram1" presStyleLbl="alignNode1" presStyleIdx="0" presStyleCnt="21"/>
      <dgm:spPr/>
    </dgm:pt>
    <dgm:pt modelId="{1B9A12E4-3A35-42A0-80AF-2A96AB726D8B}" type="pres">
      <dgm:prSet presAssocID="{646587E6-11BB-4BCA-9D54-AF9F003BBC2A}" presName="parallelogram2" presStyleLbl="alignNode1" presStyleIdx="1" presStyleCnt="21"/>
      <dgm:spPr/>
    </dgm:pt>
    <dgm:pt modelId="{D126D0BF-62D7-449F-B5FD-F50951EDF5E8}" type="pres">
      <dgm:prSet presAssocID="{646587E6-11BB-4BCA-9D54-AF9F003BBC2A}" presName="parallelogram3" presStyleLbl="alignNode1" presStyleIdx="2" presStyleCnt="21"/>
      <dgm:spPr/>
    </dgm:pt>
    <dgm:pt modelId="{0905DCC5-4698-458E-A2CE-B99CA2D19A23}" type="pres">
      <dgm:prSet presAssocID="{646587E6-11BB-4BCA-9D54-AF9F003BBC2A}" presName="parallelogram4" presStyleLbl="alignNode1" presStyleIdx="3" presStyleCnt="21"/>
      <dgm:spPr/>
    </dgm:pt>
    <dgm:pt modelId="{20120B02-0E63-4850-8D68-D9D6B279BCCF}" type="pres">
      <dgm:prSet presAssocID="{646587E6-11BB-4BCA-9D54-AF9F003BBC2A}" presName="parallelogram5" presStyleLbl="alignNode1" presStyleIdx="4" presStyleCnt="21"/>
      <dgm:spPr/>
    </dgm:pt>
    <dgm:pt modelId="{116B59EF-3A04-4FE3-941D-06FEE3EF2DAE}" type="pres">
      <dgm:prSet presAssocID="{646587E6-11BB-4BCA-9D54-AF9F003BBC2A}" presName="parallelogram6" presStyleLbl="alignNode1" presStyleIdx="5" presStyleCnt="21"/>
      <dgm:spPr/>
    </dgm:pt>
    <dgm:pt modelId="{A0AD95E0-9923-4042-ABB8-634FB70DA9AD}" type="pres">
      <dgm:prSet presAssocID="{646587E6-11BB-4BCA-9D54-AF9F003BBC2A}" presName="parallelogram7" presStyleLbl="alignNode1" presStyleIdx="6" presStyleCnt="21"/>
      <dgm:spPr/>
    </dgm:pt>
    <dgm:pt modelId="{B7EADFC9-45E7-478A-9FD6-4C4799268173}" type="pres">
      <dgm:prSet presAssocID="{AD5BE101-C7D7-4010-B47D-5B3EFE39AAD3}" presName="sibTrans" presStyleCnt="0"/>
      <dgm:spPr/>
    </dgm:pt>
    <dgm:pt modelId="{351734D7-2FD6-415C-9035-27DDEC84ACE7}" type="pres">
      <dgm:prSet presAssocID="{80DA1EEE-DACE-452A-BBFB-D763B20F91AD}" presName="parenttextcomposite" presStyleCnt="0"/>
      <dgm:spPr/>
    </dgm:pt>
    <dgm:pt modelId="{35C48D79-551B-468E-8BDF-C80035BBC14B}" type="pres">
      <dgm:prSet presAssocID="{80DA1EEE-DACE-452A-BBFB-D763B20F91AD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E045F-8099-483B-90F9-A34D53E57CEE}" type="pres">
      <dgm:prSet presAssocID="{80DA1EEE-DACE-452A-BBFB-D763B20F91AD}" presName="parallelogramComposite" presStyleCnt="0"/>
      <dgm:spPr/>
    </dgm:pt>
    <dgm:pt modelId="{528EB3CD-D6ED-4EA2-999B-3C94024D982C}" type="pres">
      <dgm:prSet presAssocID="{80DA1EEE-DACE-452A-BBFB-D763B20F91AD}" presName="parallelogram1" presStyleLbl="alignNode1" presStyleIdx="7" presStyleCnt="21"/>
      <dgm:spPr/>
    </dgm:pt>
    <dgm:pt modelId="{915F3EDE-60F9-45E6-B022-15DCF0093C9F}" type="pres">
      <dgm:prSet presAssocID="{80DA1EEE-DACE-452A-BBFB-D763B20F91AD}" presName="parallelogram2" presStyleLbl="alignNode1" presStyleIdx="8" presStyleCnt="21"/>
      <dgm:spPr/>
    </dgm:pt>
    <dgm:pt modelId="{16D7FA4C-638D-4E0D-A754-28874EF0D0AB}" type="pres">
      <dgm:prSet presAssocID="{80DA1EEE-DACE-452A-BBFB-D763B20F91AD}" presName="parallelogram3" presStyleLbl="alignNode1" presStyleIdx="9" presStyleCnt="21"/>
      <dgm:spPr/>
    </dgm:pt>
    <dgm:pt modelId="{2AE75911-BAA5-49AA-BB08-EA982C03BDD6}" type="pres">
      <dgm:prSet presAssocID="{80DA1EEE-DACE-452A-BBFB-D763B20F91AD}" presName="parallelogram4" presStyleLbl="alignNode1" presStyleIdx="10" presStyleCnt="21"/>
      <dgm:spPr/>
    </dgm:pt>
    <dgm:pt modelId="{F893B73E-7F57-4980-9C4D-3715506818E7}" type="pres">
      <dgm:prSet presAssocID="{80DA1EEE-DACE-452A-BBFB-D763B20F91AD}" presName="parallelogram5" presStyleLbl="alignNode1" presStyleIdx="11" presStyleCnt="21"/>
      <dgm:spPr/>
    </dgm:pt>
    <dgm:pt modelId="{41E106BB-4758-4983-88B7-FB5633315E31}" type="pres">
      <dgm:prSet presAssocID="{80DA1EEE-DACE-452A-BBFB-D763B20F91AD}" presName="parallelogram6" presStyleLbl="alignNode1" presStyleIdx="12" presStyleCnt="21"/>
      <dgm:spPr/>
    </dgm:pt>
    <dgm:pt modelId="{81784E0B-5758-413C-ADEE-0F9239DE7C41}" type="pres">
      <dgm:prSet presAssocID="{80DA1EEE-DACE-452A-BBFB-D763B20F91AD}" presName="parallelogram7" presStyleLbl="alignNode1" presStyleIdx="13" presStyleCnt="21"/>
      <dgm:spPr/>
    </dgm:pt>
    <dgm:pt modelId="{D442C113-19A4-4038-B92E-A40FEF06CD8D}" type="pres">
      <dgm:prSet presAssocID="{836DC6D5-C3E7-4038-B92B-6F4CC3DD00F6}" presName="sibTrans" presStyleCnt="0"/>
      <dgm:spPr/>
    </dgm:pt>
    <dgm:pt modelId="{9AC0C12A-DFD3-428E-8B4E-134EB241BF94}" type="pres">
      <dgm:prSet presAssocID="{3BDAE25E-E94B-49C6-B23F-0BF66B667673}" presName="parenttextcomposite" presStyleCnt="0"/>
      <dgm:spPr/>
    </dgm:pt>
    <dgm:pt modelId="{776A1F88-0C81-41C9-8E2F-36C8B8F4679A}" type="pres">
      <dgm:prSet presAssocID="{3BDAE25E-E94B-49C6-B23F-0BF66B667673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AB982-8C4B-43FB-9016-C81789E2C01D}" type="pres">
      <dgm:prSet presAssocID="{3BDAE25E-E94B-49C6-B23F-0BF66B667673}" presName="parallelogramComposite" presStyleCnt="0"/>
      <dgm:spPr/>
    </dgm:pt>
    <dgm:pt modelId="{A796DAFD-85E9-400C-B81F-EAF9175E70B1}" type="pres">
      <dgm:prSet presAssocID="{3BDAE25E-E94B-49C6-B23F-0BF66B667673}" presName="parallelogram1" presStyleLbl="alignNode1" presStyleIdx="14" presStyleCnt="21"/>
      <dgm:spPr/>
    </dgm:pt>
    <dgm:pt modelId="{BFF19C9E-FB4B-4BF5-818E-69B2D4594623}" type="pres">
      <dgm:prSet presAssocID="{3BDAE25E-E94B-49C6-B23F-0BF66B667673}" presName="parallelogram2" presStyleLbl="alignNode1" presStyleIdx="15" presStyleCnt="21"/>
      <dgm:spPr/>
    </dgm:pt>
    <dgm:pt modelId="{47031423-FCE4-4710-AD1A-F5F2E5AA6717}" type="pres">
      <dgm:prSet presAssocID="{3BDAE25E-E94B-49C6-B23F-0BF66B667673}" presName="parallelogram3" presStyleLbl="alignNode1" presStyleIdx="16" presStyleCnt="21"/>
      <dgm:spPr/>
    </dgm:pt>
    <dgm:pt modelId="{5B4AC659-2873-481E-8C63-BEEAFBE44AC9}" type="pres">
      <dgm:prSet presAssocID="{3BDAE25E-E94B-49C6-B23F-0BF66B667673}" presName="parallelogram4" presStyleLbl="alignNode1" presStyleIdx="17" presStyleCnt="21"/>
      <dgm:spPr/>
    </dgm:pt>
    <dgm:pt modelId="{5818E6E5-E1A9-447A-A12E-99433361639C}" type="pres">
      <dgm:prSet presAssocID="{3BDAE25E-E94B-49C6-B23F-0BF66B667673}" presName="parallelogram5" presStyleLbl="alignNode1" presStyleIdx="18" presStyleCnt="21"/>
      <dgm:spPr/>
    </dgm:pt>
    <dgm:pt modelId="{D2C2B501-75A7-4852-9AEB-920914CB17A2}" type="pres">
      <dgm:prSet presAssocID="{3BDAE25E-E94B-49C6-B23F-0BF66B667673}" presName="parallelogram6" presStyleLbl="alignNode1" presStyleIdx="19" presStyleCnt="21"/>
      <dgm:spPr/>
    </dgm:pt>
    <dgm:pt modelId="{242FC543-2959-4757-8C49-DE3E163C5157}" type="pres">
      <dgm:prSet presAssocID="{3BDAE25E-E94B-49C6-B23F-0BF66B667673}" presName="parallelogram7" presStyleLbl="alignNode1" presStyleIdx="20" presStyleCnt="21"/>
      <dgm:spPr/>
    </dgm:pt>
  </dgm:ptLst>
  <dgm:cxnLst>
    <dgm:cxn modelId="{B1174AB8-998A-4673-8A36-FA60B53E955F}" srcId="{D7C85C21-05F7-430C-B52F-43AFA63B8D93}" destId="{3BDAE25E-E94B-49C6-B23F-0BF66B667673}" srcOrd="2" destOrd="0" parTransId="{382A2432-408D-4D25-B7CD-6D6C1EC79D9F}" sibTransId="{8E7A912B-38F0-4A9D-821D-A96414E7344B}"/>
    <dgm:cxn modelId="{BDB3009F-D298-4B39-B778-F6D4B3B90FE9}" srcId="{D7C85C21-05F7-430C-B52F-43AFA63B8D93}" destId="{646587E6-11BB-4BCA-9D54-AF9F003BBC2A}" srcOrd="0" destOrd="0" parTransId="{1B2769B5-789C-4331-B695-A68EA91FE581}" sibTransId="{AD5BE101-C7D7-4010-B47D-5B3EFE39AAD3}"/>
    <dgm:cxn modelId="{B9D41279-E954-4B47-869D-76B65CEE0C22}" type="presOf" srcId="{D7C85C21-05F7-430C-B52F-43AFA63B8D93}" destId="{EBA32023-BCE2-4442-B4CC-5BF883AF63CE}" srcOrd="0" destOrd="0" presId="urn:microsoft.com/office/officeart/2008/layout/VerticalAccentList"/>
    <dgm:cxn modelId="{9074FF35-22F3-4F68-8449-0F4CD7502C3B}" srcId="{D7C85C21-05F7-430C-B52F-43AFA63B8D93}" destId="{80DA1EEE-DACE-452A-BBFB-D763B20F91AD}" srcOrd="1" destOrd="0" parTransId="{29D06031-C64B-4DDE-9C09-24DE1027030A}" sibTransId="{836DC6D5-C3E7-4038-B92B-6F4CC3DD00F6}"/>
    <dgm:cxn modelId="{B7D2081E-C09B-424F-829B-7E11DDD95772}" type="presOf" srcId="{3BDAE25E-E94B-49C6-B23F-0BF66B667673}" destId="{776A1F88-0C81-41C9-8E2F-36C8B8F4679A}" srcOrd="0" destOrd="0" presId="urn:microsoft.com/office/officeart/2008/layout/VerticalAccentList"/>
    <dgm:cxn modelId="{133ABFA7-2FB8-46E7-87D3-E808A898C5FF}" type="presOf" srcId="{80DA1EEE-DACE-452A-BBFB-D763B20F91AD}" destId="{35C48D79-551B-468E-8BDF-C80035BBC14B}" srcOrd="0" destOrd="0" presId="urn:microsoft.com/office/officeart/2008/layout/VerticalAccentList"/>
    <dgm:cxn modelId="{2513460F-F0BF-48AE-BBE6-ED15066F9D9D}" type="presOf" srcId="{646587E6-11BB-4BCA-9D54-AF9F003BBC2A}" destId="{8A5A0A01-52FD-4368-B104-7646D37A5039}" srcOrd="0" destOrd="0" presId="urn:microsoft.com/office/officeart/2008/layout/VerticalAccentList"/>
    <dgm:cxn modelId="{37A642D4-BBD0-404F-8D4B-F25042B7CF01}" type="presParOf" srcId="{EBA32023-BCE2-4442-B4CC-5BF883AF63CE}" destId="{E1C37D95-511D-469C-AF59-EFD96B9BC8FA}" srcOrd="0" destOrd="0" presId="urn:microsoft.com/office/officeart/2008/layout/VerticalAccentList"/>
    <dgm:cxn modelId="{B09502F8-8B74-4690-B365-8955308D3245}" type="presParOf" srcId="{E1C37D95-511D-469C-AF59-EFD96B9BC8FA}" destId="{8A5A0A01-52FD-4368-B104-7646D37A5039}" srcOrd="0" destOrd="0" presId="urn:microsoft.com/office/officeart/2008/layout/VerticalAccentList"/>
    <dgm:cxn modelId="{685FF28E-5124-41DF-88DC-E76E7DBED925}" type="presParOf" srcId="{EBA32023-BCE2-4442-B4CC-5BF883AF63CE}" destId="{6B775B49-A4D7-494E-A175-B7D7A6AEDB45}" srcOrd="1" destOrd="0" presId="urn:microsoft.com/office/officeart/2008/layout/VerticalAccentList"/>
    <dgm:cxn modelId="{EBDB0C6A-1CBB-4BDB-8C27-7144F482623B}" type="presParOf" srcId="{6B775B49-A4D7-494E-A175-B7D7A6AEDB45}" destId="{6891912B-E53A-4EC2-9A0E-C22BA06BC60A}" srcOrd="0" destOrd="0" presId="urn:microsoft.com/office/officeart/2008/layout/VerticalAccentList"/>
    <dgm:cxn modelId="{14930A2E-28DA-4017-A0AF-2E7060ACD5EA}" type="presParOf" srcId="{6B775B49-A4D7-494E-A175-B7D7A6AEDB45}" destId="{1B9A12E4-3A35-42A0-80AF-2A96AB726D8B}" srcOrd="1" destOrd="0" presId="urn:microsoft.com/office/officeart/2008/layout/VerticalAccentList"/>
    <dgm:cxn modelId="{B156EE50-D88D-4C46-9DBB-3676D143012E}" type="presParOf" srcId="{6B775B49-A4D7-494E-A175-B7D7A6AEDB45}" destId="{D126D0BF-62D7-449F-B5FD-F50951EDF5E8}" srcOrd="2" destOrd="0" presId="urn:microsoft.com/office/officeart/2008/layout/VerticalAccentList"/>
    <dgm:cxn modelId="{2E923A91-FFEE-4FCD-BC6D-9806FC6CC855}" type="presParOf" srcId="{6B775B49-A4D7-494E-A175-B7D7A6AEDB45}" destId="{0905DCC5-4698-458E-A2CE-B99CA2D19A23}" srcOrd="3" destOrd="0" presId="urn:microsoft.com/office/officeart/2008/layout/VerticalAccentList"/>
    <dgm:cxn modelId="{2946A7F9-8F99-4A59-9C40-4551D3FDE1B6}" type="presParOf" srcId="{6B775B49-A4D7-494E-A175-B7D7A6AEDB45}" destId="{20120B02-0E63-4850-8D68-D9D6B279BCCF}" srcOrd="4" destOrd="0" presId="urn:microsoft.com/office/officeart/2008/layout/VerticalAccentList"/>
    <dgm:cxn modelId="{D5DE73CF-BF05-4ADF-97D4-ECE6ABCEEFD3}" type="presParOf" srcId="{6B775B49-A4D7-494E-A175-B7D7A6AEDB45}" destId="{116B59EF-3A04-4FE3-941D-06FEE3EF2DAE}" srcOrd="5" destOrd="0" presId="urn:microsoft.com/office/officeart/2008/layout/VerticalAccentList"/>
    <dgm:cxn modelId="{E755925A-1E9C-4F80-91DF-2CF6BF67A282}" type="presParOf" srcId="{6B775B49-A4D7-494E-A175-B7D7A6AEDB45}" destId="{A0AD95E0-9923-4042-ABB8-634FB70DA9AD}" srcOrd="6" destOrd="0" presId="urn:microsoft.com/office/officeart/2008/layout/VerticalAccentList"/>
    <dgm:cxn modelId="{31B685DE-F454-4EB5-9C4D-9F123EA73391}" type="presParOf" srcId="{EBA32023-BCE2-4442-B4CC-5BF883AF63CE}" destId="{B7EADFC9-45E7-478A-9FD6-4C4799268173}" srcOrd="2" destOrd="0" presId="urn:microsoft.com/office/officeart/2008/layout/VerticalAccentList"/>
    <dgm:cxn modelId="{372E822F-8F34-4CBA-AFDC-F54F9AFC139A}" type="presParOf" srcId="{EBA32023-BCE2-4442-B4CC-5BF883AF63CE}" destId="{351734D7-2FD6-415C-9035-27DDEC84ACE7}" srcOrd="3" destOrd="0" presId="urn:microsoft.com/office/officeart/2008/layout/VerticalAccentList"/>
    <dgm:cxn modelId="{FC448ED5-69E1-4D7C-871F-DE2245A98FCB}" type="presParOf" srcId="{351734D7-2FD6-415C-9035-27DDEC84ACE7}" destId="{35C48D79-551B-468E-8BDF-C80035BBC14B}" srcOrd="0" destOrd="0" presId="urn:microsoft.com/office/officeart/2008/layout/VerticalAccentList"/>
    <dgm:cxn modelId="{00920119-4312-40F2-A9A9-7E0E04DEFBEA}" type="presParOf" srcId="{EBA32023-BCE2-4442-B4CC-5BF883AF63CE}" destId="{6F6E045F-8099-483B-90F9-A34D53E57CEE}" srcOrd="4" destOrd="0" presId="urn:microsoft.com/office/officeart/2008/layout/VerticalAccentList"/>
    <dgm:cxn modelId="{8DDAF282-CB45-4D2D-A176-348A7DFED772}" type="presParOf" srcId="{6F6E045F-8099-483B-90F9-A34D53E57CEE}" destId="{528EB3CD-D6ED-4EA2-999B-3C94024D982C}" srcOrd="0" destOrd="0" presId="urn:microsoft.com/office/officeart/2008/layout/VerticalAccentList"/>
    <dgm:cxn modelId="{619613DE-488F-4100-A076-94E96BB15398}" type="presParOf" srcId="{6F6E045F-8099-483B-90F9-A34D53E57CEE}" destId="{915F3EDE-60F9-45E6-B022-15DCF0093C9F}" srcOrd="1" destOrd="0" presId="urn:microsoft.com/office/officeart/2008/layout/VerticalAccentList"/>
    <dgm:cxn modelId="{318C9E7E-D140-48BA-8434-CE94ADC9CBA9}" type="presParOf" srcId="{6F6E045F-8099-483B-90F9-A34D53E57CEE}" destId="{16D7FA4C-638D-4E0D-A754-28874EF0D0AB}" srcOrd="2" destOrd="0" presId="urn:microsoft.com/office/officeart/2008/layout/VerticalAccentList"/>
    <dgm:cxn modelId="{85C785B4-EDEE-4794-94B4-26398F1C1085}" type="presParOf" srcId="{6F6E045F-8099-483B-90F9-A34D53E57CEE}" destId="{2AE75911-BAA5-49AA-BB08-EA982C03BDD6}" srcOrd="3" destOrd="0" presId="urn:microsoft.com/office/officeart/2008/layout/VerticalAccentList"/>
    <dgm:cxn modelId="{82D96760-8937-454D-9D94-72886373A600}" type="presParOf" srcId="{6F6E045F-8099-483B-90F9-A34D53E57CEE}" destId="{F893B73E-7F57-4980-9C4D-3715506818E7}" srcOrd="4" destOrd="0" presId="urn:microsoft.com/office/officeart/2008/layout/VerticalAccentList"/>
    <dgm:cxn modelId="{8B3F98B7-E6FF-47DF-A481-38F0A1979567}" type="presParOf" srcId="{6F6E045F-8099-483B-90F9-A34D53E57CEE}" destId="{41E106BB-4758-4983-88B7-FB5633315E31}" srcOrd="5" destOrd="0" presId="urn:microsoft.com/office/officeart/2008/layout/VerticalAccentList"/>
    <dgm:cxn modelId="{C5DC7D67-68F6-431B-996B-B67ECA92772B}" type="presParOf" srcId="{6F6E045F-8099-483B-90F9-A34D53E57CEE}" destId="{81784E0B-5758-413C-ADEE-0F9239DE7C41}" srcOrd="6" destOrd="0" presId="urn:microsoft.com/office/officeart/2008/layout/VerticalAccentList"/>
    <dgm:cxn modelId="{1F63A739-FC21-41C1-A0F2-E0F541257541}" type="presParOf" srcId="{EBA32023-BCE2-4442-B4CC-5BF883AF63CE}" destId="{D442C113-19A4-4038-B92E-A40FEF06CD8D}" srcOrd="5" destOrd="0" presId="urn:microsoft.com/office/officeart/2008/layout/VerticalAccentList"/>
    <dgm:cxn modelId="{196B1ECB-F068-473F-A716-5877310A6BE9}" type="presParOf" srcId="{EBA32023-BCE2-4442-B4CC-5BF883AF63CE}" destId="{9AC0C12A-DFD3-428E-8B4E-134EB241BF94}" srcOrd="6" destOrd="0" presId="urn:microsoft.com/office/officeart/2008/layout/VerticalAccentList"/>
    <dgm:cxn modelId="{45520554-FF90-4BF9-B6C8-22DA9D0F4AB9}" type="presParOf" srcId="{9AC0C12A-DFD3-428E-8B4E-134EB241BF94}" destId="{776A1F88-0C81-41C9-8E2F-36C8B8F4679A}" srcOrd="0" destOrd="0" presId="urn:microsoft.com/office/officeart/2008/layout/VerticalAccentList"/>
    <dgm:cxn modelId="{840994D8-C4CE-4EBD-9AA0-D670B8F57319}" type="presParOf" srcId="{EBA32023-BCE2-4442-B4CC-5BF883AF63CE}" destId="{47EAB982-8C4B-43FB-9016-C81789E2C01D}" srcOrd="7" destOrd="0" presId="urn:microsoft.com/office/officeart/2008/layout/VerticalAccentList"/>
    <dgm:cxn modelId="{C8F28FB9-E4F3-48FE-99A8-1A54E65CD791}" type="presParOf" srcId="{47EAB982-8C4B-43FB-9016-C81789E2C01D}" destId="{A796DAFD-85E9-400C-B81F-EAF9175E70B1}" srcOrd="0" destOrd="0" presId="urn:microsoft.com/office/officeart/2008/layout/VerticalAccentList"/>
    <dgm:cxn modelId="{7861AD24-045C-4C86-B5EA-5F1138C4808D}" type="presParOf" srcId="{47EAB982-8C4B-43FB-9016-C81789E2C01D}" destId="{BFF19C9E-FB4B-4BF5-818E-69B2D4594623}" srcOrd="1" destOrd="0" presId="urn:microsoft.com/office/officeart/2008/layout/VerticalAccentList"/>
    <dgm:cxn modelId="{7DEB7150-582F-4F75-8B04-610BACBADDD1}" type="presParOf" srcId="{47EAB982-8C4B-43FB-9016-C81789E2C01D}" destId="{47031423-FCE4-4710-AD1A-F5F2E5AA6717}" srcOrd="2" destOrd="0" presId="urn:microsoft.com/office/officeart/2008/layout/VerticalAccentList"/>
    <dgm:cxn modelId="{687C27F9-C02F-463C-B9CF-8F2E1E27E905}" type="presParOf" srcId="{47EAB982-8C4B-43FB-9016-C81789E2C01D}" destId="{5B4AC659-2873-481E-8C63-BEEAFBE44AC9}" srcOrd="3" destOrd="0" presId="urn:microsoft.com/office/officeart/2008/layout/VerticalAccentList"/>
    <dgm:cxn modelId="{D7E0D5BF-EEFA-4AC9-8D68-0948E18AAD58}" type="presParOf" srcId="{47EAB982-8C4B-43FB-9016-C81789E2C01D}" destId="{5818E6E5-E1A9-447A-A12E-99433361639C}" srcOrd="4" destOrd="0" presId="urn:microsoft.com/office/officeart/2008/layout/VerticalAccentList"/>
    <dgm:cxn modelId="{E0BD3549-DFC8-4594-BB9D-A767A707B23B}" type="presParOf" srcId="{47EAB982-8C4B-43FB-9016-C81789E2C01D}" destId="{D2C2B501-75A7-4852-9AEB-920914CB17A2}" srcOrd="5" destOrd="0" presId="urn:microsoft.com/office/officeart/2008/layout/VerticalAccentList"/>
    <dgm:cxn modelId="{B6FE91E4-1244-416C-83E0-45497C9D5980}" type="presParOf" srcId="{47EAB982-8C4B-43FB-9016-C81789E2C01D}" destId="{242FC543-2959-4757-8C49-DE3E163C5157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FCD57F-CBEB-40CE-B8D8-AA230EF906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3ED8B41-B846-4342-8449-7431C95B4234}">
      <dgm:prSet/>
      <dgm:spPr/>
      <dgm:t>
        <a:bodyPr/>
        <a:lstStyle/>
        <a:p>
          <a:r>
            <a:rPr lang="en-US">
              <a:latin typeface="Berlin Sans FB Demi" panose="020E0802020502020306" pitchFamily="34" charset="0"/>
            </a:rPr>
            <a:t>SQL Server Management Studio : easy to manage databe</a:t>
          </a:r>
        </a:p>
      </dgm:t>
    </dgm:pt>
    <dgm:pt modelId="{2C9242F5-5DF1-44D0-B81E-DEDC50EC7079}" type="parTrans" cxnId="{EC1DE0FF-C3D5-43E8-8D7E-DD309A0FC9BF}">
      <dgm:prSet/>
      <dgm:spPr/>
      <dgm:t>
        <a:bodyPr/>
        <a:lstStyle/>
        <a:p>
          <a:endParaRPr lang="en-US"/>
        </a:p>
      </dgm:t>
    </dgm:pt>
    <dgm:pt modelId="{4C3ACE67-815D-4916-8076-4602D3BE2879}" type="sibTrans" cxnId="{EC1DE0FF-C3D5-43E8-8D7E-DD309A0FC9BF}">
      <dgm:prSet/>
      <dgm:spPr/>
      <dgm:t>
        <a:bodyPr/>
        <a:lstStyle/>
        <a:p>
          <a:endParaRPr lang="en-US"/>
        </a:p>
      </dgm:t>
    </dgm:pt>
    <dgm:pt modelId="{095DBB62-7868-4039-A60B-098E807C96E2}">
      <dgm:prSet/>
      <dgm:spPr/>
      <dgm:t>
        <a:bodyPr/>
        <a:lstStyle/>
        <a:p>
          <a:r>
            <a:rPr lang="en-US" dirty="0">
              <a:latin typeface="Berlin Sans FB Demi" panose="020E0802020502020306" pitchFamily="34" charset="0"/>
            </a:rPr>
            <a:t>Data compression and backups</a:t>
          </a:r>
          <a:endParaRPr lang="fr-TN" dirty="0">
            <a:latin typeface="Berlin Sans FB Demi" panose="020E0802020502020306" pitchFamily="34" charset="0"/>
          </a:endParaRPr>
        </a:p>
      </dgm:t>
    </dgm:pt>
    <dgm:pt modelId="{78774C1E-E153-4702-B591-BEA45F6DA38C}" type="parTrans" cxnId="{69F1AA3C-2FEF-4CE9-8BF3-E1B3A86DFFFE}">
      <dgm:prSet/>
      <dgm:spPr/>
      <dgm:t>
        <a:bodyPr/>
        <a:lstStyle/>
        <a:p>
          <a:endParaRPr lang="fr-TN"/>
        </a:p>
      </dgm:t>
    </dgm:pt>
    <dgm:pt modelId="{18CE7DB7-2114-40A8-9540-83375BF02564}" type="sibTrans" cxnId="{69F1AA3C-2FEF-4CE9-8BF3-E1B3A86DFFFE}">
      <dgm:prSet/>
      <dgm:spPr/>
      <dgm:t>
        <a:bodyPr/>
        <a:lstStyle/>
        <a:p>
          <a:endParaRPr lang="fr-TN"/>
        </a:p>
      </dgm:t>
    </dgm:pt>
    <dgm:pt modelId="{DE11A650-3FD6-43C7-BB65-5C0A8958AE65}">
      <dgm:prSet/>
      <dgm:spPr/>
      <dgm:t>
        <a:bodyPr/>
        <a:lstStyle/>
        <a:p>
          <a:r>
            <a:rPr lang="fr-FR">
              <a:latin typeface="Berlin Sans FB Demi" panose="020E0802020502020306" pitchFamily="34" charset="0"/>
            </a:rPr>
            <a:t>Very</a:t>
          </a:r>
          <a:r>
            <a:rPr lang="fr-FR" baseline="0">
              <a:latin typeface="Berlin Sans FB Demi" panose="020E0802020502020306" pitchFamily="34" charset="0"/>
            </a:rPr>
            <a:t> good performance in general under windows</a:t>
          </a:r>
          <a:endParaRPr lang="fr-TN">
            <a:latin typeface="Berlin Sans FB Demi" panose="020E0802020502020306" pitchFamily="34" charset="0"/>
          </a:endParaRPr>
        </a:p>
      </dgm:t>
    </dgm:pt>
    <dgm:pt modelId="{08236806-0150-4C53-A161-7530FB45E91B}" type="parTrans" cxnId="{000B8B85-866B-4E2E-9C5E-F56921A0E82A}">
      <dgm:prSet/>
      <dgm:spPr/>
      <dgm:t>
        <a:bodyPr/>
        <a:lstStyle/>
        <a:p>
          <a:endParaRPr lang="fr-TN"/>
        </a:p>
      </dgm:t>
    </dgm:pt>
    <dgm:pt modelId="{8FEAE470-3086-4DF4-8F24-A49D48BCF08D}" type="sibTrans" cxnId="{000B8B85-866B-4E2E-9C5E-F56921A0E82A}">
      <dgm:prSet/>
      <dgm:spPr/>
      <dgm:t>
        <a:bodyPr/>
        <a:lstStyle/>
        <a:p>
          <a:endParaRPr lang="fr-TN"/>
        </a:p>
      </dgm:t>
    </dgm:pt>
    <dgm:pt modelId="{08947F3D-2F98-4E5B-9415-C7E619550422}">
      <dgm:prSet/>
      <dgm:spPr/>
      <dgm:t>
        <a:bodyPr/>
        <a:lstStyle/>
        <a:p>
          <a:r>
            <a:rPr lang="en-US">
              <a:latin typeface="Berlin Sans FB Demi" panose="020E0802020502020306" pitchFamily="34" charset="0"/>
            </a:rPr>
            <a:t>Extensive security options</a:t>
          </a:r>
          <a:endParaRPr lang="fr-TN">
            <a:latin typeface="Berlin Sans FB Demi" panose="020E0802020502020306" pitchFamily="34" charset="0"/>
          </a:endParaRPr>
        </a:p>
      </dgm:t>
    </dgm:pt>
    <dgm:pt modelId="{64DB62A6-4C8D-45DA-BAAA-BA2CBAC0050D}" type="parTrans" cxnId="{588987AA-4E60-452B-8036-FC23B67A6610}">
      <dgm:prSet/>
      <dgm:spPr/>
      <dgm:t>
        <a:bodyPr/>
        <a:lstStyle/>
        <a:p>
          <a:endParaRPr lang="fr-TN"/>
        </a:p>
      </dgm:t>
    </dgm:pt>
    <dgm:pt modelId="{9E0AB032-ECAC-4860-AE86-1009AAA12B21}" type="sibTrans" cxnId="{588987AA-4E60-452B-8036-FC23B67A6610}">
      <dgm:prSet/>
      <dgm:spPr/>
      <dgm:t>
        <a:bodyPr/>
        <a:lstStyle/>
        <a:p>
          <a:endParaRPr lang="fr-TN"/>
        </a:p>
      </dgm:t>
    </dgm:pt>
    <dgm:pt modelId="{2524906B-3F43-48F8-933B-75CCD68D9F6E}">
      <dgm:prSet/>
      <dgm:spPr/>
      <dgm:t>
        <a:bodyPr/>
        <a:lstStyle/>
        <a:p>
          <a:r>
            <a:rPr lang="fr-FR">
              <a:latin typeface="Berlin Sans FB Demi" panose="020E0802020502020306" pitchFamily="34" charset="0"/>
            </a:rPr>
            <a:t>Integration with other Microsoft products</a:t>
          </a:r>
          <a:endParaRPr lang="fr-TN">
            <a:latin typeface="Berlin Sans FB Demi" panose="020E0802020502020306" pitchFamily="34" charset="0"/>
          </a:endParaRPr>
        </a:p>
      </dgm:t>
    </dgm:pt>
    <dgm:pt modelId="{91C6A8E0-E066-467E-8F56-EAA47A3EFA93}" type="parTrans" cxnId="{32F09BBF-8519-49AF-8B7A-901FA929E0D4}">
      <dgm:prSet/>
      <dgm:spPr/>
      <dgm:t>
        <a:bodyPr/>
        <a:lstStyle/>
        <a:p>
          <a:endParaRPr lang="fr-TN"/>
        </a:p>
      </dgm:t>
    </dgm:pt>
    <dgm:pt modelId="{EDED9345-7913-4AEB-B73D-1E73A1699B2A}" type="sibTrans" cxnId="{32F09BBF-8519-49AF-8B7A-901FA929E0D4}">
      <dgm:prSet/>
      <dgm:spPr/>
      <dgm:t>
        <a:bodyPr/>
        <a:lstStyle/>
        <a:p>
          <a:endParaRPr lang="fr-TN"/>
        </a:p>
      </dgm:t>
    </dgm:pt>
    <dgm:pt modelId="{786E675F-5F6F-4D3F-A81D-1C2B555ED10E}">
      <dgm:prSet/>
      <dgm:spPr/>
      <dgm:t>
        <a:bodyPr/>
        <a:lstStyle/>
        <a:p>
          <a:r>
            <a:rPr lang="fr-FR">
              <a:latin typeface="Berlin Sans FB Demi" panose="020E0802020502020306" pitchFamily="34" charset="0"/>
            </a:rPr>
            <a:t>Free Express version</a:t>
          </a:r>
          <a:endParaRPr lang="fr-TN">
            <a:latin typeface="Berlin Sans FB Demi" panose="020E0802020502020306" pitchFamily="34" charset="0"/>
          </a:endParaRPr>
        </a:p>
      </dgm:t>
    </dgm:pt>
    <dgm:pt modelId="{CF246C41-8EE9-4415-9503-56AB78C04F38}" type="parTrans" cxnId="{1E566CA1-48FF-4639-9A87-7DFF71027373}">
      <dgm:prSet/>
      <dgm:spPr/>
      <dgm:t>
        <a:bodyPr/>
        <a:lstStyle/>
        <a:p>
          <a:endParaRPr lang="fr-TN"/>
        </a:p>
      </dgm:t>
    </dgm:pt>
    <dgm:pt modelId="{BD06747D-2F2E-4A94-AB66-EDBA969EB909}" type="sibTrans" cxnId="{1E566CA1-48FF-4639-9A87-7DFF71027373}">
      <dgm:prSet/>
      <dgm:spPr/>
      <dgm:t>
        <a:bodyPr/>
        <a:lstStyle/>
        <a:p>
          <a:endParaRPr lang="fr-TN"/>
        </a:p>
      </dgm:t>
    </dgm:pt>
    <dgm:pt modelId="{E6C1DABB-8B7D-4A3E-BC3E-3D26242FA26F}" type="pres">
      <dgm:prSet presAssocID="{7FFCD57F-CBEB-40CE-B8D8-AA230EF9066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ECB127-1FD8-420D-B9BE-8AA9EDACFBC0}" type="pres">
      <dgm:prSet presAssocID="{D3ED8B41-B846-4342-8449-7431C95B4234}" presName="compNode" presStyleCnt="0"/>
      <dgm:spPr/>
    </dgm:pt>
    <dgm:pt modelId="{7D115BCB-7EEF-459C-A1ED-DCF7189D44FA}" type="pres">
      <dgm:prSet presAssocID="{D3ED8B41-B846-4342-8449-7431C95B4234}" presName="bgRect" presStyleLbl="bgShp" presStyleIdx="0" presStyleCnt="6"/>
      <dgm:spPr/>
    </dgm:pt>
    <dgm:pt modelId="{9E531269-18F2-414B-BF65-0EF7C8E02E36}" type="pres">
      <dgm:prSet presAssocID="{D3ED8B41-B846-4342-8449-7431C95B423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2BB8E2F9-7CC5-459D-903E-D7C4A9F3023B}" type="pres">
      <dgm:prSet presAssocID="{D3ED8B41-B846-4342-8449-7431C95B4234}" presName="spaceRect" presStyleCnt="0"/>
      <dgm:spPr/>
    </dgm:pt>
    <dgm:pt modelId="{63FD2BCB-D741-4E39-A474-B981738A74A8}" type="pres">
      <dgm:prSet presAssocID="{D3ED8B41-B846-4342-8449-7431C95B4234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D9FFB04-3AA9-4867-8A97-74110E64F1A7}" type="pres">
      <dgm:prSet presAssocID="{4C3ACE67-815D-4916-8076-4602D3BE2879}" presName="sibTrans" presStyleCnt="0"/>
      <dgm:spPr/>
    </dgm:pt>
    <dgm:pt modelId="{8808AA01-8EF5-4E3B-93B2-B61BF9C3D596}" type="pres">
      <dgm:prSet presAssocID="{2524906B-3F43-48F8-933B-75CCD68D9F6E}" presName="compNode" presStyleCnt="0"/>
      <dgm:spPr/>
    </dgm:pt>
    <dgm:pt modelId="{411243DB-A860-42C7-90FF-5FF7BFD07E7C}" type="pres">
      <dgm:prSet presAssocID="{2524906B-3F43-48F8-933B-75CCD68D9F6E}" presName="bgRect" presStyleLbl="bgShp" presStyleIdx="1" presStyleCnt="6"/>
      <dgm:spPr/>
    </dgm:pt>
    <dgm:pt modelId="{672C5DD1-618E-4136-A6AE-5F482D6766C6}" type="pres">
      <dgm:prSet presAssocID="{2524906B-3F43-48F8-933B-75CCD68D9F6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21EDC56-FDA3-46CA-9D72-325E3ED15B1D}" type="pres">
      <dgm:prSet presAssocID="{2524906B-3F43-48F8-933B-75CCD68D9F6E}" presName="spaceRect" presStyleCnt="0"/>
      <dgm:spPr/>
    </dgm:pt>
    <dgm:pt modelId="{372C4C46-F494-4E1A-974A-2A5C809197BA}" type="pres">
      <dgm:prSet presAssocID="{2524906B-3F43-48F8-933B-75CCD68D9F6E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9B70F5D-CFE7-4B91-9CF9-C6D44FE729DA}" type="pres">
      <dgm:prSet presAssocID="{EDED9345-7913-4AEB-B73D-1E73A1699B2A}" presName="sibTrans" presStyleCnt="0"/>
      <dgm:spPr/>
    </dgm:pt>
    <dgm:pt modelId="{AADC8DD4-F755-4C99-9C73-1EE3DD801118}" type="pres">
      <dgm:prSet presAssocID="{DE11A650-3FD6-43C7-BB65-5C0A8958AE65}" presName="compNode" presStyleCnt="0"/>
      <dgm:spPr/>
    </dgm:pt>
    <dgm:pt modelId="{1827F533-3A37-4566-8FD5-F8B856774D71}" type="pres">
      <dgm:prSet presAssocID="{DE11A650-3FD6-43C7-BB65-5C0A8958AE65}" presName="bgRect" presStyleLbl="bgShp" presStyleIdx="2" presStyleCnt="6"/>
      <dgm:spPr/>
    </dgm:pt>
    <dgm:pt modelId="{F89EC6CC-72BD-4F87-AAFB-EB7F8AF8CE53}" type="pres">
      <dgm:prSet presAssocID="{DE11A650-3FD6-43C7-BB65-5C0A8958AE6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43AACEF-F9D8-4709-851D-2E2FCEF34BBC}" type="pres">
      <dgm:prSet presAssocID="{DE11A650-3FD6-43C7-BB65-5C0A8958AE65}" presName="spaceRect" presStyleCnt="0"/>
      <dgm:spPr/>
    </dgm:pt>
    <dgm:pt modelId="{C2C9DA43-5337-45A9-9BE2-C7F343F30B51}" type="pres">
      <dgm:prSet presAssocID="{DE11A650-3FD6-43C7-BB65-5C0A8958AE65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4855099-55D5-48AB-8553-ADE45D19E49D}" type="pres">
      <dgm:prSet presAssocID="{8FEAE470-3086-4DF4-8F24-A49D48BCF08D}" presName="sibTrans" presStyleCnt="0"/>
      <dgm:spPr/>
    </dgm:pt>
    <dgm:pt modelId="{4705DBEE-CEC3-43C1-9C2F-DC9EE1A1D5FA}" type="pres">
      <dgm:prSet presAssocID="{08947F3D-2F98-4E5B-9415-C7E619550422}" presName="compNode" presStyleCnt="0"/>
      <dgm:spPr/>
    </dgm:pt>
    <dgm:pt modelId="{A65ACDF1-A38D-4A1D-8D71-9D6F27091E80}" type="pres">
      <dgm:prSet presAssocID="{08947F3D-2F98-4E5B-9415-C7E619550422}" presName="bgRect" presStyleLbl="bgShp" presStyleIdx="3" presStyleCnt="6"/>
      <dgm:spPr/>
    </dgm:pt>
    <dgm:pt modelId="{8DAFAF09-72ED-447F-8684-881442D97C8E}" type="pres">
      <dgm:prSet presAssocID="{08947F3D-2F98-4E5B-9415-C7E61955042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59E864AD-5BA4-4665-9800-FEF32A573478}" type="pres">
      <dgm:prSet presAssocID="{08947F3D-2F98-4E5B-9415-C7E619550422}" presName="spaceRect" presStyleCnt="0"/>
      <dgm:spPr/>
    </dgm:pt>
    <dgm:pt modelId="{8E2BDD4F-3430-460F-A11E-1D7C694FFB36}" type="pres">
      <dgm:prSet presAssocID="{08947F3D-2F98-4E5B-9415-C7E619550422}" presName="parTx" presStyleLbl="revTx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8ED4A08-A1C9-4DDF-B560-F48A0B9223BE}" type="pres">
      <dgm:prSet presAssocID="{9E0AB032-ECAC-4860-AE86-1009AAA12B21}" presName="sibTrans" presStyleCnt="0"/>
      <dgm:spPr/>
    </dgm:pt>
    <dgm:pt modelId="{F68614CF-F00F-44E5-B723-200CC5B633C6}" type="pres">
      <dgm:prSet presAssocID="{095DBB62-7868-4039-A60B-098E807C96E2}" presName="compNode" presStyleCnt="0"/>
      <dgm:spPr/>
    </dgm:pt>
    <dgm:pt modelId="{FD258E28-4B60-4C57-9DDB-0D1C4E599450}" type="pres">
      <dgm:prSet presAssocID="{095DBB62-7868-4039-A60B-098E807C96E2}" presName="bgRect" presStyleLbl="bgShp" presStyleIdx="4" presStyleCnt="6"/>
      <dgm:spPr/>
    </dgm:pt>
    <dgm:pt modelId="{B7FB5A9A-993E-4C2B-871E-09B370B671AF}" type="pres">
      <dgm:prSet presAssocID="{095DBB62-7868-4039-A60B-098E807C96E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ED3052C0-5A8C-4885-B2E7-6652D9D8AA94}" type="pres">
      <dgm:prSet presAssocID="{095DBB62-7868-4039-A60B-098E807C96E2}" presName="spaceRect" presStyleCnt="0"/>
      <dgm:spPr/>
    </dgm:pt>
    <dgm:pt modelId="{395324AB-0FED-4C7E-B12F-CD5B54236123}" type="pres">
      <dgm:prSet presAssocID="{095DBB62-7868-4039-A60B-098E807C96E2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A363BC8-EA99-4295-864F-D9D1457FF061}" type="pres">
      <dgm:prSet presAssocID="{18CE7DB7-2114-40A8-9540-83375BF02564}" presName="sibTrans" presStyleCnt="0"/>
      <dgm:spPr/>
    </dgm:pt>
    <dgm:pt modelId="{C483BF3A-CC7C-4DF4-8791-D76CA1320259}" type="pres">
      <dgm:prSet presAssocID="{786E675F-5F6F-4D3F-A81D-1C2B555ED10E}" presName="compNode" presStyleCnt="0"/>
      <dgm:spPr/>
    </dgm:pt>
    <dgm:pt modelId="{7B9BD6A6-44D3-4D34-BD1D-A017ABA2CF7A}" type="pres">
      <dgm:prSet presAssocID="{786E675F-5F6F-4D3F-A81D-1C2B555ED10E}" presName="bgRect" presStyleLbl="bgShp" presStyleIdx="5" presStyleCnt="6"/>
      <dgm:spPr/>
    </dgm:pt>
    <dgm:pt modelId="{3E2A41B5-7E56-471C-8158-0D550B219535}" type="pres">
      <dgm:prSet presAssocID="{786E675F-5F6F-4D3F-A81D-1C2B555ED10E}" presName="iconRect" presStyleLbl="node1" presStyleIdx="5" presStyleCnt="6"/>
      <dgm:spPr>
        <a:blipFill rotWithShape="1">
          <a:blip xmlns:r="http://schemas.openxmlformats.org/officeDocument/2006/relationships" r:embed="rId11"/>
          <a:srcRect/>
          <a:stretch>
            <a:fillRect/>
          </a:stretch>
        </a:blipFill>
        <a:ln>
          <a:noFill/>
        </a:ln>
      </dgm:spPr>
    </dgm:pt>
    <dgm:pt modelId="{D1E20866-5C8F-49FA-88B9-512239B6F9A6}" type="pres">
      <dgm:prSet presAssocID="{786E675F-5F6F-4D3F-A81D-1C2B555ED10E}" presName="spaceRect" presStyleCnt="0"/>
      <dgm:spPr/>
    </dgm:pt>
    <dgm:pt modelId="{875ECA77-B86F-4896-8D36-54F3B874EB5F}" type="pres">
      <dgm:prSet presAssocID="{786E675F-5F6F-4D3F-A81D-1C2B555ED10E}" presName="parTx" presStyleLbl="revTx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EC1DE0FF-C3D5-43E8-8D7E-DD309A0FC9BF}" srcId="{7FFCD57F-CBEB-40CE-B8D8-AA230EF90660}" destId="{D3ED8B41-B846-4342-8449-7431C95B4234}" srcOrd="0" destOrd="0" parTransId="{2C9242F5-5DF1-44D0-B81E-DEDC50EC7079}" sibTransId="{4C3ACE67-815D-4916-8076-4602D3BE2879}"/>
    <dgm:cxn modelId="{0891AA37-885A-44D5-B9C6-35B4F6A27604}" type="presOf" srcId="{2524906B-3F43-48F8-933B-75CCD68D9F6E}" destId="{372C4C46-F494-4E1A-974A-2A5C809197BA}" srcOrd="0" destOrd="0" presId="urn:microsoft.com/office/officeart/2018/2/layout/IconVerticalSolidList"/>
    <dgm:cxn modelId="{AA561291-0115-4D33-AE8C-36BE71CC8509}" type="presOf" srcId="{095DBB62-7868-4039-A60B-098E807C96E2}" destId="{395324AB-0FED-4C7E-B12F-CD5B54236123}" srcOrd="0" destOrd="0" presId="urn:microsoft.com/office/officeart/2018/2/layout/IconVerticalSolidList"/>
    <dgm:cxn modelId="{93373E6B-D7A1-45B2-B6CB-74E1ABCAFC25}" type="presOf" srcId="{786E675F-5F6F-4D3F-A81D-1C2B555ED10E}" destId="{875ECA77-B86F-4896-8D36-54F3B874EB5F}" srcOrd="0" destOrd="0" presId="urn:microsoft.com/office/officeart/2018/2/layout/IconVerticalSolidList"/>
    <dgm:cxn modelId="{C8238E74-BD04-4BAF-B964-0544E28D600F}" type="presOf" srcId="{08947F3D-2F98-4E5B-9415-C7E619550422}" destId="{8E2BDD4F-3430-460F-A11E-1D7C694FFB36}" srcOrd="0" destOrd="0" presId="urn:microsoft.com/office/officeart/2018/2/layout/IconVerticalSolidList"/>
    <dgm:cxn modelId="{000B8B85-866B-4E2E-9C5E-F56921A0E82A}" srcId="{7FFCD57F-CBEB-40CE-B8D8-AA230EF90660}" destId="{DE11A650-3FD6-43C7-BB65-5C0A8958AE65}" srcOrd="2" destOrd="0" parTransId="{08236806-0150-4C53-A161-7530FB45E91B}" sibTransId="{8FEAE470-3086-4DF4-8F24-A49D48BCF08D}"/>
    <dgm:cxn modelId="{B1B168B0-2849-4416-8FB2-D2D133A6A352}" type="presOf" srcId="{D3ED8B41-B846-4342-8449-7431C95B4234}" destId="{63FD2BCB-D741-4E39-A474-B981738A74A8}" srcOrd="0" destOrd="0" presId="urn:microsoft.com/office/officeart/2018/2/layout/IconVerticalSolidList"/>
    <dgm:cxn modelId="{791F1CAD-9B0F-4E48-BCB2-F025384973B5}" type="presOf" srcId="{7FFCD57F-CBEB-40CE-B8D8-AA230EF90660}" destId="{E6C1DABB-8B7D-4A3E-BC3E-3D26242FA26F}" srcOrd="0" destOrd="0" presId="urn:microsoft.com/office/officeart/2018/2/layout/IconVerticalSolidList"/>
    <dgm:cxn modelId="{32F09BBF-8519-49AF-8B7A-901FA929E0D4}" srcId="{7FFCD57F-CBEB-40CE-B8D8-AA230EF90660}" destId="{2524906B-3F43-48F8-933B-75CCD68D9F6E}" srcOrd="1" destOrd="0" parTransId="{91C6A8E0-E066-467E-8F56-EAA47A3EFA93}" sibTransId="{EDED9345-7913-4AEB-B73D-1E73A1699B2A}"/>
    <dgm:cxn modelId="{69F1AA3C-2FEF-4CE9-8BF3-E1B3A86DFFFE}" srcId="{7FFCD57F-CBEB-40CE-B8D8-AA230EF90660}" destId="{095DBB62-7868-4039-A60B-098E807C96E2}" srcOrd="4" destOrd="0" parTransId="{78774C1E-E153-4702-B591-BEA45F6DA38C}" sibTransId="{18CE7DB7-2114-40A8-9540-83375BF02564}"/>
    <dgm:cxn modelId="{354FDA50-3D2F-426B-8E3C-1FFD35E05C93}" type="presOf" srcId="{DE11A650-3FD6-43C7-BB65-5C0A8958AE65}" destId="{C2C9DA43-5337-45A9-9BE2-C7F343F30B51}" srcOrd="0" destOrd="0" presId="urn:microsoft.com/office/officeart/2018/2/layout/IconVerticalSolidList"/>
    <dgm:cxn modelId="{1E566CA1-48FF-4639-9A87-7DFF71027373}" srcId="{7FFCD57F-CBEB-40CE-B8D8-AA230EF90660}" destId="{786E675F-5F6F-4D3F-A81D-1C2B555ED10E}" srcOrd="5" destOrd="0" parTransId="{CF246C41-8EE9-4415-9503-56AB78C04F38}" sibTransId="{BD06747D-2F2E-4A94-AB66-EDBA969EB909}"/>
    <dgm:cxn modelId="{588987AA-4E60-452B-8036-FC23B67A6610}" srcId="{7FFCD57F-CBEB-40CE-B8D8-AA230EF90660}" destId="{08947F3D-2F98-4E5B-9415-C7E619550422}" srcOrd="3" destOrd="0" parTransId="{64DB62A6-4C8D-45DA-BAAA-BA2CBAC0050D}" sibTransId="{9E0AB032-ECAC-4860-AE86-1009AAA12B21}"/>
    <dgm:cxn modelId="{58B43A2D-BAEF-4B14-9C37-9CF8564E4A99}" type="presParOf" srcId="{E6C1DABB-8B7D-4A3E-BC3E-3D26242FA26F}" destId="{37ECB127-1FD8-420D-B9BE-8AA9EDACFBC0}" srcOrd="0" destOrd="0" presId="urn:microsoft.com/office/officeart/2018/2/layout/IconVerticalSolidList"/>
    <dgm:cxn modelId="{E4DFA753-D3C1-4D59-B064-9ED0CF267B37}" type="presParOf" srcId="{37ECB127-1FD8-420D-B9BE-8AA9EDACFBC0}" destId="{7D115BCB-7EEF-459C-A1ED-DCF7189D44FA}" srcOrd="0" destOrd="0" presId="urn:microsoft.com/office/officeart/2018/2/layout/IconVerticalSolidList"/>
    <dgm:cxn modelId="{2CFC4317-E6F7-4102-8649-46ED5E2E1155}" type="presParOf" srcId="{37ECB127-1FD8-420D-B9BE-8AA9EDACFBC0}" destId="{9E531269-18F2-414B-BF65-0EF7C8E02E36}" srcOrd="1" destOrd="0" presId="urn:microsoft.com/office/officeart/2018/2/layout/IconVerticalSolidList"/>
    <dgm:cxn modelId="{952E20CE-258E-40D1-BA53-FD484ADAA8E6}" type="presParOf" srcId="{37ECB127-1FD8-420D-B9BE-8AA9EDACFBC0}" destId="{2BB8E2F9-7CC5-459D-903E-D7C4A9F3023B}" srcOrd="2" destOrd="0" presId="urn:microsoft.com/office/officeart/2018/2/layout/IconVerticalSolidList"/>
    <dgm:cxn modelId="{B6D474DE-D5DF-4F9F-9FE5-A8BCD6299350}" type="presParOf" srcId="{37ECB127-1FD8-420D-B9BE-8AA9EDACFBC0}" destId="{63FD2BCB-D741-4E39-A474-B981738A74A8}" srcOrd="3" destOrd="0" presId="urn:microsoft.com/office/officeart/2018/2/layout/IconVerticalSolidList"/>
    <dgm:cxn modelId="{E4B90E1D-39F9-4B4A-885F-DCA43C67C168}" type="presParOf" srcId="{E6C1DABB-8B7D-4A3E-BC3E-3D26242FA26F}" destId="{CD9FFB04-3AA9-4867-8A97-74110E64F1A7}" srcOrd="1" destOrd="0" presId="urn:microsoft.com/office/officeart/2018/2/layout/IconVerticalSolidList"/>
    <dgm:cxn modelId="{C2F47342-A68E-43D4-B6DC-1B88609ED7C6}" type="presParOf" srcId="{E6C1DABB-8B7D-4A3E-BC3E-3D26242FA26F}" destId="{8808AA01-8EF5-4E3B-93B2-B61BF9C3D596}" srcOrd="2" destOrd="0" presId="urn:microsoft.com/office/officeart/2018/2/layout/IconVerticalSolidList"/>
    <dgm:cxn modelId="{BE728066-2166-4D57-9C22-5B06045C0A90}" type="presParOf" srcId="{8808AA01-8EF5-4E3B-93B2-B61BF9C3D596}" destId="{411243DB-A860-42C7-90FF-5FF7BFD07E7C}" srcOrd="0" destOrd="0" presId="urn:microsoft.com/office/officeart/2018/2/layout/IconVerticalSolidList"/>
    <dgm:cxn modelId="{0060A509-B444-4987-AAEC-0074D8D48736}" type="presParOf" srcId="{8808AA01-8EF5-4E3B-93B2-B61BF9C3D596}" destId="{672C5DD1-618E-4136-A6AE-5F482D6766C6}" srcOrd="1" destOrd="0" presId="urn:microsoft.com/office/officeart/2018/2/layout/IconVerticalSolidList"/>
    <dgm:cxn modelId="{7606C1CA-7707-4980-9E00-A73C5CBBC411}" type="presParOf" srcId="{8808AA01-8EF5-4E3B-93B2-B61BF9C3D596}" destId="{C21EDC56-FDA3-46CA-9D72-325E3ED15B1D}" srcOrd="2" destOrd="0" presId="urn:microsoft.com/office/officeart/2018/2/layout/IconVerticalSolidList"/>
    <dgm:cxn modelId="{AC948DAC-00C7-42A6-93A6-633CEF76974C}" type="presParOf" srcId="{8808AA01-8EF5-4E3B-93B2-B61BF9C3D596}" destId="{372C4C46-F494-4E1A-974A-2A5C809197BA}" srcOrd="3" destOrd="0" presId="urn:microsoft.com/office/officeart/2018/2/layout/IconVerticalSolidList"/>
    <dgm:cxn modelId="{92BD7922-0131-44DA-B262-B112C71B4F93}" type="presParOf" srcId="{E6C1DABB-8B7D-4A3E-BC3E-3D26242FA26F}" destId="{69B70F5D-CFE7-4B91-9CF9-C6D44FE729DA}" srcOrd="3" destOrd="0" presId="urn:microsoft.com/office/officeart/2018/2/layout/IconVerticalSolidList"/>
    <dgm:cxn modelId="{EB84FF56-3502-41BB-B1CC-3A3DD40C4B28}" type="presParOf" srcId="{E6C1DABB-8B7D-4A3E-BC3E-3D26242FA26F}" destId="{AADC8DD4-F755-4C99-9C73-1EE3DD801118}" srcOrd="4" destOrd="0" presId="urn:microsoft.com/office/officeart/2018/2/layout/IconVerticalSolidList"/>
    <dgm:cxn modelId="{C60C2FC0-E36B-4B2C-BFAB-0F9194C0DEA2}" type="presParOf" srcId="{AADC8DD4-F755-4C99-9C73-1EE3DD801118}" destId="{1827F533-3A37-4566-8FD5-F8B856774D71}" srcOrd="0" destOrd="0" presId="urn:microsoft.com/office/officeart/2018/2/layout/IconVerticalSolidList"/>
    <dgm:cxn modelId="{ECE4F109-61A8-44AE-AD57-DACC12B04FAB}" type="presParOf" srcId="{AADC8DD4-F755-4C99-9C73-1EE3DD801118}" destId="{F89EC6CC-72BD-4F87-AAFB-EB7F8AF8CE53}" srcOrd="1" destOrd="0" presId="urn:microsoft.com/office/officeart/2018/2/layout/IconVerticalSolidList"/>
    <dgm:cxn modelId="{86898369-7527-4E9D-899F-5E7CC6B8A00C}" type="presParOf" srcId="{AADC8DD4-F755-4C99-9C73-1EE3DD801118}" destId="{C43AACEF-F9D8-4709-851D-2E2FCEF34BBC}" srcOrd="2" destOrd="0" presId="urn:microsoft.com/office/officeart/2018/2/layout/IconVerticalSolidList"/>
    <dgm:cxn modelId="{DF476EDE-D507-45A2-A563-E59625F9D3AC}" type="presParOf" srcId="{AADC8DD4-F755-4C99-9C73-1EE3DD801118}" destId="{C2C9DA43-5337-45A9-9BE2-C7F343F30B51}" srcOrd="3" destOrd="0" presId="urn:microsoft.com/office/officeart/2018/2/layout/IconVerticalSolidList"/>
    <dgm:cxn modelId="{05CF5232-0C0B-41EC-B83A-12365C417C50}" type="presParOf" srcId="{E6C1DABB-8B7D-4A3E-BC3E-3D26242FA26F}" destId="{04855099-55D5-48AB-8553-ADE45D19E49D}" srcOrd="5" destOrd="0" presId="urn:microsoft.com/office/officeart/2018/2/layout/IconVerticalSolidList"/>
    <dgm:cxn modelId="{D835ABCE-905A-413B-9B25-3857B5B24CFF}" type="presParOf" srcId="{E6C1DABB-8B7D-4A3E-BC3E-3D26242FA26F}" destId="{4705DBEE-CEC3-43C1-9C2F-DC9EE1A1D5FA}" srcOrd="6" destOrd="0" presId="urn:microsoft.com/office/officeart/2018/2/layout/IconVerticalSolidList"/>
    <dgm:cxn modelId="{E25D1CC8-F233-41D3-A0FA-39187B46F064}" type="presParOf" srcId="{4705DBEE-CEC3-43C1-9C2F-DC9EE1A1D5FA}" destId="{A65ACDF1-A38D-4A1D-8D71-9D6F27091E80}" srcOrd="0" destOrd="0" presId="urn:microsoft.com/office/officeart/2018/2/layout/IconVerticalSolidList"/>
    <dgm:cxn modelId="{72C13A76-2273-42BA-AAD5-405A7F666B3F}" type="presParOf" srcId="{4705DBEE-CEC3-43C1-9C2F-DC9EE1A1D5FA}" destId="{8DAFAF09-72ED-447F-8684-881442D97C8E}" srcOrd="1" destOrd="0" presId="urn:microsoft.com/office/officeart/2018/2/layout/IconVerticalSolidList"/>
    <dgm:cxn modelId="{CEC392F8-046D-429F-A107-2B8F32291849}" type="presParOf" srcId="{4705DBEE-CEC3-43C1-9C2F-DC9EE1A1D5FA}" destId="{59E864AD-5BA4-4665-9800-FEF32A573478}" srcOrd="2" destOrd="0" presId="urn:microsoft.com/office/officeart/2018/2/layout/IconVerticalSolidList"/>
    <dgm:cxn modelId="{E91021D3-10F1-40F9-8F90-7A8F1B955B68}" type="presParOf" srcId="{4705DBEE-CEC3-43C1-9C2F-DC9EE1A1D5FA}" destId="{8E2BDD4F-3430-460F-A11E-1D7C694FFB36}" srcOrd="3" destOrd="0" presId="urn:microsoft.com/office/officeart/2018/2/layout/IconVerticalSolidList"/>
    <dgm:cxn modelId="{1F3F31F8-89D0-4957-BD6C-E5735FE49209}" type="presParOf" srcId="{E6C1DABB-8B7D-4A3E-BC3E-3D26242FA26F}" destId="{A8ED4A08-A1C9-4DDF-B560-F48A0B9223BE}" srcOrd="7" destOrd="0" presId="urn:microsoft.com/office/officeart/2018/2/layout/IconVerticalSolidList"/>
    <dgm:cxn modelId="{DFA872EA-5168-4209-AF79-5FD323E96CD1}" type="presParOf" srcId="{E6C1DABB-8B7D-4A3E-BC3E-3D26242FA26F}" destId="{F68614CF-F00F-44E5-B723-200CC5B633C6}" srcOrd="8" destOrd="0" presId="urn:microsoft.com/office/officeart/2018/2/layout/IconVerticalSolidList"/>
    <dgm:cxn modelId="{93150E80-5238-48B3-94DB-5F081EF4A4EF}" type="presParOf" srcId="{F68614CF-F00F-44E5-B723-200CC5B633C6}" destId="{FD258E28-4B60-4C57-9DDB-0D1C4E599450}" srcOrd="0" destOrd="0" presId="urn:microsoft.com/office/officeart/2018/2/layout/IconVerticalSolidList"/>
    <dgm:cxn modelId="{C0CDF745-558F-4E45-9CC3-CE8D1229AF7F}" type="presParOf" srcId="{F68614CF-F00F-44E5-B723-200CC5B633C6}" destId="{B7FB5A9A-993E-4C2B-871E-09B370B671AF}" srcOrd="1" destOrd="0" presId="urn:microsoft.com/office/officeart/2018/2/layout/IconVerticalSolidList"/>
    <dgm:cxn modelId="{32FF9970-4BA2-4611-9186-F76B0C94D105}" type="presParOf" srcId="{F68614CF-F00F-44E5-B723-200CC5B633C6}" destId="{ED3052C0-5A8C-4885-B2E7-6652D9D8AA94}" srcOrd="2" destOrd="0" presId="urn:microsoft.com/office/officeart/2018/2/layout/IconVerticalSolidList"/>
    <dgm:cxn modelId="{39BEFFAB-F7CF-415B-AD71-680EC2F77FB5}" type="presParOf" srcId="{F68614CF-F00F-44E5-B723-200CC5B633C6}" destId="{395324AB-0FED-4C7E-B12F-CD5B54236123}" srcOrd="3" destOrd="0" presId="urn:microsoft.com/office/officeart/2018/2/layout/IconVerticalSolidList"/>
    <dgm:cxn modelId="{8391F25D-50FE-4CC0-909B-C64D3403F61D}" type="presParOf" srcId="{E6C1DABB-8B7D-4A3E-BC3E-3D26242FA26F}" destId="{8A363BC8-EA99-4295-864F-D9D1457FF061}" srcOrd="9" destOrd="0" presId="urn:microsoft.com/office/officeart/2018/2/layout/IconVerticalSolidList"/>
    <dgm:cxn modelId="{1C2DDDCC-5967-4D3A-A00D-10E2674A32EE}" type="presParOf" srcId="{E6C1DABB-8B7D-4A3E-BC3E-3D26242FA26F}" destId="{C483BF3A-CC7C-4DF4-8791-D76CA1320259}" srcOrd="10" destOrd="0" presId="urn:microsoft.com/office/officeart/2018/2/layout/IconVerticalSolidList"/>
    <dgm:cxn modelId="{CE763C97-C13F-45A2-AC50-CF1B78E767FA}" type="presParOf" srcId="{C483BF3A-CC7C-4DF4-8791-D76CA1320259}" destId="{7B9BD6A6-44D3-4D34-BD1D-A017ABA2CF7A}" srcOrd="0" destOrd="0" presId="urn:microsoft.com/office/officeart/2018/2/layout/IconVerticalSolidList"/>
    <dgm:cxn modelId="{AC301EF0-201F-40BD-83BC-D645DAEC30FD}" type="presParOf" srcId="{C483BF3A-CC7C-4DF4-8791-D76CA1320259}" destId="{3E2A41B5-7E56-471C-8158-0D550B219535}" srcOrd="1" destOrd="0" presId="urn:microsoft.com/office/officeart/2018/2/layout/IconVerticalSolidList"/>
    <dgm:cxn modelId="{0466EDBB-4CE0-4995-8039-3755AA88F3BC}" type="presParOf" srcId="{C483BF3A-CC7C-4DF4-8791-D76CA1320259}" destId="{D1E20866-5C8F-49FA-88B9-512239B6F9A6}" srcOrd="2" destOrd="0" presId="urn:microsoft.com/office/officeart/2018/2/layout/IconVerticalSolidList"/>
    <dgm:cxn modelId="{466B2CB5-E48C-4F46-887B-CA7897220186}" type="presParOf" srcId="{C483BF3A-CC7C-4DF4-8791-D76CA1320259}" destId="{875ECA77-B86F-4896-8D36-54F3B874EB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BD8CAD-1BEF-4A64-9180-B9B332239458}" type="doc">
      <dgm:prSet loTypeId="urn:microsoft.com/office/officeart/2005/8/layout/hProcess11" loCatId="process" qsTypeId="urn:microsoft.com/office/officeart/2005/8/quickstyle/simple3" qsCatId="simple" csTypeId="urn:microsoft.com/office/officeart/2005/8/colors/accent6_3" csCatId="accent6" phldr="1"/>
      <dgm:spPr/>
    </dgm:pt>
    <dgm:pt modelId="{74277A33-06E0-4464-BE8E-E61C188AF48A}">
      <dgm:prSet phldrT="[Texte]"/>
      <dgm:spPr/>
      <dgm:t>
        <a:bodyPr/>
        <a:lstStyle/>
        <a:p>
          <a:r>
            <a:rPr lang="fr-FR" dirty="0"/>
            <a:t>MySQL</a:t>
          </a:r>
          <a:endParaRPr lang="fr-TN" dirty="0"/>
        </a:p>
      </dgm:t>
    </dgm:pt>
    <dgm:pt modelId="{1F22B9FA-C31D-4EBC-A042-788B933CA839}" type="parTrans" cxnId="{71BD83ED-902B-417F-A1B5-5BACD650EBCE}">
      <dgm:prSet/>
      <dgm:spPr/>
      <dgm:t>
        <a:bodyPr/>
        <a:lstStyle/>
        <a:p>
          <a:endParaRPr lang="fr-TN"/>
        </a:p>
      </dgm:t>
    </dgm:pt>
    <dgm:pt modelId="{46FFD2DA-0616-41EA-B507-187436D44D50}" type="sibTrans" cxnId="{71BD83ED-902B-417F-A1B5-5BACD650EBCE}">
      <dgm:prSet/>
      <dgm:spPr/>
      <dgm:t>
        <a:bodyPr/>
        <a:lstStyle/>
        <a:p>
          <a:endParaRPr lang="fr-TN"/>
        </a:p>
      </dgm:t>
    </dgm:pt>
    <dgm:pt modelId="{D13F09C3-7F4F-47E3-A373-C5D4DAA33D05}">
      <dgm:prSet phldrT="[Texte]"/>
      <dgm:spPr/>
      <dgm:t>
        <a:bodyPr/>
        <a:lstStyle/>
        <a:p>
          <a:r>
            <a:rPr lang="fr-FR" dirty="0"/>
            <a:t>Postgre SQL</a:t>
          </a:r>
          <a:endParaRPr lang="fr-TN" dirty="0"/>
        </a:p>
      </dgm:t>
    </dgm:pt>
    <dgm:pt modelId="{4F0BC8E3-F811-4D80-9D50-140C5A7903B1}" type="parTrans" cxnId="{16B8B443-D4E8-4383-B5C2-A9701CC72A62}">
      <dgm:prSet/>
      <dgm:spPr/>
      <dgm:t>
        <a:bodyPr/>
        <a:lstStyle/>
        <a:p>
          <a:endParaRPr lang="fr-TN"/>
        </a:p>
      </dgm:t>
    </dgm:pt>
    <dgm:pt modelId="{01A45983-5BB0-443D-8703-F44B1CD7B442}" type="sibTrans" cxnId="{16B8B443-D4E8-4383-B5C2-A9701CC72A62}">
      <dgm:prSet/>
      <dgm:spPr/>
      <dgm:t>
        <a:bodyPr/>
        <a:lstStyle/>
        <a:p>
          <a:endParaRPr lang="fr-TN"/>
        </a:p>
      </dgm:t>
    </dgm:pt>
    <dgm:pt modelId="{B9D17423-FCFE-4C74-BA4F-62A17A6C0CBD}">
      <dgm:prSet phldrT="[Texte]"/>
      <dgm:spPr/>
      <dgm:t>
        <a:bodyPr/>
        <a:lstStyle/>
        <a:p>
          <a:r>
            <a:rPr lang="fr-FR" dirty="0"/>
            <a:t>SQL Server</a:t>
          </a:r>
          <a:endParaRPr lang="fr-TN" dirty="0"/>
        </a:p>
      </dgm:t>
    </dgm:pt>
    <dgm:pt modelId="{01C1F32E-4C5B-4970-8DAE-DF216BF0B55D}" type="parTrans" cxnId="{52621CAC-63AC-4D37-AA26-DC7FDA0E7D42}">
      <dgm:prSet/>
      <dgm:spPr/>
      <dgm:t>
        <a:bodyPr/>
        <a:lstStyle/>
        <a:p>
          <a:endParaRPr lang="fr-TN"/>
        </a:p>
      </dgm:t>
    </dgm:pt>
    <dgm:pt modelId="{1D6D0237-E11A-4FCF-A8A7-BF0A4F18BED0}" type="sibTrans" cxnId="{52621CAC-63AC-4D37-AA26-DC7FDA0E7D42}">
      <dgm:prSet/>
      <dgm:spPr/>
      <dgm:t>
        <a:bodyPr/>
        <a:lstStyle/>
        <a:p>
          <a:endParaRPr lang="fr-TN"/>
        </a:p>
      </dgm:t>
    </dgm:pt>
    <dgm:pt modelId="{E3617FC3-4B6C-4B29-810F-18D0BEA531CC}" type="pres">
      <dgm:prSet presAssocID="{6BBD8CAD-1BEF-4A64-9180-B9B332239458}" presName="Name0" presStyleCnt="0">
        <dgm:presLayoutVars>
          <dgm:dir/>
          <dgm:resizeHandles val="exact"/>
        </dgm:presLayoutVars>
      </dgm:prSet>
      <dgm:spPr/>
    </dgm:pt>
    <dgm:pt modelId="{9F749BAC-9D39-4ED7-8A4F-73708DEBC562}" type="pres">
      <dgm:prSet presAssocID="{6BBD8CAD-1BEF-4A64-9180-B9B332239458}" presName="arrow" presStyleLbl="bgShp" presStyleIdx="0" presStyleCn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</dgm:pt>
    <dgm:pt modelId="{F0482179-6C3F-41A0-B80B-ED2F54854137}" type="pres">
      <dgm:prSet presAssocID="{6BBD8CAD-1BEF-4A64-9180-B9B332239458}" presName="points" presStyleCnt="0"/>
      <dgm:spPr/>
    </dgm:pt>
    <dgm:pt modelId="{99617560-E4F1-4CFB-B24E-DAF1525AE206}" type="pres">
      <dgm:prSet presAssocID="{74277A33-06E0-4464-BE8E-E61C188AF48A}" presName="compositeA" presStyleCnt="0"/>
      <dgm:spPr/>
    </dgm:pt>
    <dgm:pt modelId="{36095EBD-05DD-4A6A-83ED-0ECE754AB515}" type="pres">
      <dgm:prSet presAssocID="{74277A33-06E0-4464-BE8E-E61C188AF48A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D41A8-6C72-404A-BEEA-8012CF4785FC}" type="pres">
      <dgm:prSet presAssocID="{74277A33-06E0-4464-BE8E-E61C188AF48A}" presName="circleA" presStyleLbl="node1" presStyleIdx="0" presStyleCnt="3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5D2419B3-B94D-4588-A294-6AFACD5CA55C}" type="pres">
      <dgm:prSet presAssocID="{74277A33-06E0-4464-BE8E-E61C188AF48A}" presName="spaceA" presStyleCnt="0"/>
      <dgm:spPr/>
    </dgm:pt>
    <dgm:pt modelId="{3C7E350C-27C5-4C10-BD92-BB29BF084B42}" type="pres">
      <dgm:prSet presAssocID="{46FFD2DA-0616-41EA-B507-187436D44D50}" presName="space" presStyleCnt="0"/>
      <dgm:spPr/>
    </dgm:pt>
    <dgm:pt modelId="{A92F6DF0-AD46-467F-BF51-F0C6C3969A32}" type="pres">
      <dgm:prSet presAssocID="{D13F09C3-7F4F-47E3-A373-C5D4DAA33D05}" presName="compositeB" presStyleCnt="0"/>
      <dgm:spPr/>
    </dgm:pt>
    <dgm:pt modelId="{0EB985FB-4701-4657-849F-3412EEF8E76A}" type="pres">
      <dgm:prSet presAssocID="{D13F09C3-7F4F-47E3-A373-C5D4DAA33D05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FA8AF-3152-4CA9-9C34-92B7423009A7}" type="pres">
      <dgm:prSet presAssocID="{D13F09C3-7F4F-47E3-A373-C5D4DAA33D05}" presName="circleB" presStyleLbl="node1" presStyleIdx="1" presStyleCnt="3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42B73096-4E91-4970-8AEE-81AF2B2E6DE1}" type="pres">
      <dgm:prSet presAssocID="{D13F09C3-7F4F-47E3-A373-C5D4DAA33D05}" presName="spaceB" presStyleCnt="0"/>
      <dgm:spPr/>
    </dgm:pt>
    <dgm:pt modelId="{75FF0569-CAE0-4B76-9742-5F6B5FAC2E1C}" type="pres">
      <dgm:prSet presAssocID="{01A45983-5BB0-443D-8703-F44B1CD7B442}" presName="space" presStyleCnt="0"/>
      <dgm:spPr/>
    </dgm:pt>
    <dgm:pt modelId="{5A38E49A-2D5F-4E58-BCF5-919D780EA397}" type="pres">
      <dgm:prSet presAssocID="{B9D17423-FCFE-4C74-BA4F-62A17A6C0CBD}" presName="compositeA" presStyleCnt="0"/>
      <dgm:spPr/>
    </dgm:pt>
    <dgm:pt modelId="{3D2B33EB-1A93-4257-B6E2-B2E70952F8C9}" type="pres">
      <dgm:prSet presAssocID="{B9D17423-FCFE-4C74-BA4F-62A17A6C0CBD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086AF-8F63-40B2-81BD-8B6DDD6E85D4}" type="pres">
      <dgm:prSet presAssocID="{B9D17423-FCFE-4C74-BA4F-62A17A6C0CBD}" presName="circleA" presStyleLbl="node1" presStyleIdx="2" presStyleCnt="3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82C96B5C-8651-46AC-8EB3-FFD4901381DC}" type="pres">
      <dgm:prSet presAssocID="{B9D17423-FCFE-4C74-BA4F-62A17A6C0CBD}" presName="spaceA" presStyleCnt="0"/>
      <dgm:spPr/>
    </dgm:pt>
  </dgm:ptLst>
  <dgm:cxnLst>
    <dgm:cxn modelId="{055A4FE2-6CDA-4EA0-90BC-D724DA7F7D87}" type="presOf" srcId="{74277A33-06E0-4464-BE8E-E61C188AF48A}" destId="{36095EBD-05DD-4A6A-83ED-0ECE754AB515}" srcOrd="0" destOrd="0" presId="urn:microsoft.com/office/officeart/2005/8/layout/hProcess11"/>
    <dgm:cxn modelId="{16B8B443-D4E8-4383-B5C2-A9701CC72A62}" srcId="{6BBD8CAD-1BEF-4A64-9180-B9B332239458}" destId="{D13F09C3-7F4F-47E3-A373-C5D4DAA33D05}" srcOrd="1" destOrd="0" parTransId="{4F0BC8E3-F811-4D80-9D50-140C5A7903B1}" sibTransId="{01A45983-5BB0-443D-8703-F44B1CD7B442}"/>
    <dgm:cxn modelId="{E9153E6F-6F73-47AE-8AF5-4DB570BCAB8D}" type="presOf" srcId="{B9D17423-FCFE-4C74-BA4F-62A17A6C0CBD}" destId="{3D2B33EB-1A93-4257-B6E2-B2E70952F8C9}" srcOrd="0" destOrd="0" presId="urn:microsoft.com/office/officeart/2005/8/layout/hProcess11"/>
    <dgm:cxn modelId="{129ECB42-F7A3-4C61-8CFA-896515F86B8E}" type="presOf" srcId="{D13F09C3-7F4F-47E3-A373-C5D4DAA33D05}" destId="{0EB985FB-4701-4657-849F-3412EEF8E76A}" srcOrd="0" destOrd="0" presId="urn:microsoft.com/office/officeart/2005/8/layout/hProcess11"/>
    <dgm:cxn modelId="{52621CAC-63AC-4D37-AA26-DC7FDA0E7D42}" srcId="{6BBD8CAD-1BEF-4A64-9180-B9B332239458}" destId="{B9D17423-FCFE-4C74-BA4F-62A17A6C0CBD}" srcOrd="2" destOrd="0" parTransId="{01C1F32E-4C5B-4970-8DAE-DF216BF0B55D}" sibTransId="{1D6D0237-E11A-4FCF-A8A7-BF0A4F18BED0}"/>
    <dgm:cxn modelId="{3A2E4BF2-E89D-4FE3-8C5E-DAFFFBAE8653}" type="presOf" srcId="{6BBD8CAD-1BEF-4A64-9180-B9B332239458}" destId="{E3617FC3-4B6C-4B29-810F-18D0BEA531CC}" srcOrd="0" destOrd="0" presId="urn:microsoft.com/office/officeart/2005/8/layout/hProcess11"/>
    <dgm:cxn modelId="{71BD83ED-902B-417F-A1B5-5BACD650EBCE}" srcId="{6BBD8CAD-1BEF-4A64-9180-B9B332239458}" destId="{74277A33-06E0-4464-BE8E-E61C188AF48A}" srcOrd="0" destOrd="0" parTransId="{1F22B9FA-C31D-4EBC-A042-788B933CA839}" sibTransId="{46FFD2DA-0616-41EA-B507-187436D44D50}"/>
    <dgm:cxn modelId="{C06D62A9-D80D-4656-A1F2-527C81B58840}" type="presParOf" srcId="{E3617FC3-4B6C-4B29-810F-18D0BEA531CC}" destId="{9F749BAC-9D39-4ED7-8A4F-73708DEBC562}" srcOrd="0" destOrd="0" presId="urn:microsoft.com/office/officeart/2005/8/layout/hProcess11"/>
    <dgm:cxn modelId="{FC8B4B55-4867-4BC9-9FC5-0EEAA68732F9}" type="presParOf" srcId="{E3617FC3-4B6C-4B29-810F-18D0BEA531CC}" destId="{F0482179-6C3F-41A0-B80B-ED2F54854137}" srcOrd="1" destOrd="0" presId="urn:microsoft.com/office/officeart/2005/8/layout/hProcess11"/>
    <dgm:cxn modelId="{4BF48742-7C05-46EE-9C13-4002E9942E0B}" type="presParOf" srcId="{F0482179-6C3F-41A0-B80B-ED2F54854137}" destId="{99617560-E4F1-4CFB-B24E-DAF1525AE206}" srcOrd="0" destOrd="0" presId="urn:microsoft.com/office/officeart/2005/8/layout/hProcess11"/>
    <dgm:cxn modelId="{4C98800C-3F13-4786-81C7-F414B168E8AD}" type="presParOf" srcId="{99617560-E4F1-4CFB-B24E-DAF1525AE206}" destId="{36095EBD-05DD-4A6A-83ED-0ECE754AB515}" srcOrd="0" destOrd="0" presId="urn:microsoft.com/office/officeart/2005/8/layout/hProcess11"/>
    <dgm:cxn modelId="{70DC1F15-8F14-4D10-8549-F2B086BEE47B}" type="presParOf" srcId="{99617560-E4F1-4CFB-B24E-DAF1525AE206}" destId="{63DD41A8-6C72-404A-BEEA-8012CF4785FC}" srcOrd="1" destOrd="0" presId="urn:microsoft.com/office/officeart/2005/8/layout/hProcess11"/>
    <dgm:cxn modelId="{DEC28E21-916D-48B6-A182-7A1AB7351102}" type="presParOf" srcId="{99617560-E4F1-4CFB-B24E-DAF1525AE206}" destId="{5D2419B3-B94D-4588-A294-6AFACD5CA55C}" srcOrd="2" destOrd="0" presId="urn:microsoft.com/office/officeart/2005/8/layout/hProcess11"/>
    <dgm:cxn modelId="{6F427659-CB95-45B7-AC5D-12CB30205320}" type="presParOf" srcId="{F0482179-6C3F-41A0-B80B-ED2F54854137}" destId="{3C7E350C-27C5-4C10-BD92-BB29BF084B42}" srcOrd="1" destOrd="0" presId="urn:microsoft.com/office/officeart/2005/8/layout/hProcess11"/>
    <dgm:cxn modelId="{60CA8307-1AD1-4564-AFB2-D7382A083D53}" type="presParOf" srcId="{F0482179-6C3F-41A0-B80B-ED2F54854137}" destId="{A92F6DF0-AD46-467F-BF51-F0C6C3969A32}" srcOrd="2" destOrd="0" presId="urn:microsoft.com/office/officeart/2005/8/layout/hProcess11"/>
    <dgm:cxn modelId="{49856FB4-2A75-4E08-8166-AB3E21AD5D41}" type="presParOf" srcId="{A92F6DF0-AD46-467F-BF51-F0C6C3969A32}" destId="{0EB985FB-4701-4657-849F-3412EEF8E76A}" srcOrd="0" destOrd="0" presId="urn:microsoft.com/office/officeart/2005/8/layout/hProcess11"/>
    <dgm:cxn modelId="{9A948AA0-23CB-41E0-9282-5F7F548BA4BD}" type="presParOf" srcId="{A92F6DF0-AD46-467F-BF51-F0C6C3969A32}" destId="{DDDFA8AF-3152-4CA9-9C34-92B7423009A7}" srcOrd="1" destOrd="0" presId="urn:microsoft.com/office/officeart/2005/8/layout/hProcess11"/>
    <dgm:cxn modelId="{9FAC53B9-7AA3-4FC6-9ABE-F6620C0458F8}" type="presParOf" srcId="{A92F6DF0-AD46-467F-BF51-F0C6C3969A32}" destId="{42B73096-4E91-4970-8AEE-81AF2B2E6DE1}" srcOrd="2" destOrd="0" presId="urn:microsoft.com/office/officeart/2005/8/layout/hProcess11"/>
    <dgm:cxn modelId="{6D5FB2B8-2285-4E2D-87CB-3C2A4C922776}" type="presParOf" srcId="{F0482179-6C3F-41A0-B80B-ED2F54854137}" destId="{75FF0569-CAE0-4B76-9742-5F6B5FAC2E1C}" srcOrd="3" destOrd="0" presId="urn:microsoft.com/office/officeart/2005/8/layout/hProcess11"/>
    <dgm:cxn modelId="{3938A4A2-3EC0-4CBF-8B77-5D05E9B884C1}" type="presParOf" srcId="{F0482179-6C3F-41A0-B80B-ED2F54854137}" destId="{5A38E49A-2D5F-4E58-BCF5-919D780EA397}" srcOrd="4" destOrd="0" presId="urn:microsoft.com/office/officeart/2005/8/layout/hProcess11"/>
    <dgm:cxn modelId="{6A8AEB92-1956-4A7B-AB31-F1F92985C422}" type="presParOf" srcId="{5A38E49A-2D5F-4E58-BCF5-919D780EA397}" destId="{3D2B33EB-1A93-4257-B6E2-B2E70952F8C9}" srcOrd="0" destOrd="0" presId="urn:microsoft.com/office/officeart/2005/8/layout/hProcess11"/>
    <dgm:cxn modelId="{0075F913-A3B8-4266-8290-26F2D43AC95E}" type="presParOf" srcId="{5A38E49A-2D5F-4E58-BCF5-919D780EA397}" destId="{47C086AF-8F63-40B2-81BD-8B6DDD6E85D4}" srcOrd="1" destOrd="0" presId="urn:microsoft.com/office/officeart/2005/8/layout/hProcess11"/>
    <dgm:cxn modelId="{EB55FE10-62F5-41A0-8B72-E8687EAC9C88}" type="presParOf" srcId="{5A38E49A-2D5F-4E58-BCF5-919D780EA397}" destId="{82C96B5C-8651-46AC-8EB3-FFD4901381D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BBD8CAD-1BEF-4A64-9180-B9B332239458}" type="doc">
      <dgm:prSet loTypeId="urn:microsoft.com/office/officeart/2005/8/layout/hProcess11" loCatId="process" qsTypeId="urn:microsoft.com/office/officeart/2005/8/quickstyle/simple3" qsCatId="simple" csTypeId="urn:microsoft.com/office/officeart/2005/8/colors/accent6_3" csCatId="accent6" phldr="1"/>
      <dgm:spPr/>
    </dgm:pt>
    <dgm:pt modelId="{74277A33-06E0-4464-BE8E-E61C188AF48A}">
      <dgm:prSet phldrT="[Texte]"/>
      <dgm:spPr/>
      <dgm:t>
        <a:bodyPr/>
        <a:lstStyle/>
        <a:p>
          <a:r>
            <a:rPr lang="fr-FR" dirty="0"/>
            <a:t>MySQL</a:t>
          </a:r>
          <a:endParaRPr lang="fr-TN" dirty="0"/>
        </a:p>
      </dgm:t>
    </dgm:pt>
    <dgm:pt modelId="{1F22B9FA-C31D-4EBC-A042-788B933CA839}" type="parTrans" cxnId="{71BD83ED-902B-417F-A1B5-5BACD650EBCE}">
      <dgm:prSet/>
      <dgm:spPr/>
      <dgm:t>
        <a:bodyPr/>
        <a:lstStyle/>
        <a:p>
          <a:endParaRPr lang="fr-TN"/>
        </a:p>
      </dgm:t>
    </dgm:pt>
    <dgm:pt modelId="{46FFD2DA-0616-41EA-B507-187436D44D50}" type="sibTrans" cxnId="{71BD83ED-902B-417F-A1B5-5BACD650EBCE}">
      <dgm:prSet/>
      <dgm:spPr/>
      <dgm:t>
        <a:bodyPr/>
        <a:lstStyle/>
        <a:p>
          <a:endParaRPr lang="fr-TN"/>
        </a:p>
      </dgm:t>
    </dgm:pt>
    <dgm:pt modelId="{D13F09C3-7F4F-47E3-A373-C5D4DAA33D05}">
      <dgm:prSet phldrT="[Texte]"/>
      <dgm:spPr/>
      <dgm:t>
        <a:bodyPr/>
        <a:lstStyle/>
        <a:p>
          <a:r>
            <a:rPr lang="fr-FR" dirty="0"/>
            <a:t>Postgre SQL</a:t>
          </a:r>
          <a:endParaRPr lang="fr-TN" dirty="0"/>
        </a:p>
      </dgm:t>
    </dgm:pt>
    <dgm:pt modelId="{4F0BC8E3-F811-4D80-9D50-140C5A7903B1}" type="parTrans" cxnId="{16B8B443-D4E8-4383-B5C2-A9701CC72A62}">
      <dgm:prSet/>
      <dgm:spPr/>
      <dgm:t>
        <a:bodyPr/>
        <a:lstStyle/>
        <a:p>
          <a:endParaRPr lang="fr-TN"/>
        </a:p>
      </dgm:t>
    </dgm:pt>
    <dgm:pt modelId="{01A45983-5BB0-443D-8703-F44B1CD7B442}" type="sibTrans" cxnId="{16B8B443-D4E8-4383-B5C2-A9701CC72A62}">
      <dgm:prSet/>
      <dgm:spPr/>
      <dgm:t>
        <a:bodyPr/>
        <a:lstStyle/>
        <a:p>
          <a:endParaRPr lang="fr-TN"/>
        </a:p>
      </dgm:t>
    </dgm:pt>
    <dgm:pt modelId="{B9D17423-FCFE-4C74-BA4F-62A17A6C0CBD}">
      <dgm:prSet phldrT="[Texte]"/>
      <dgm:spPr/>
      <dgm:t>
        <a:bodyPr/>
        <a:lstStyle/>
        <a:p>
          <a:r>
            <a:rPr lang="fr-FR" dirty="0"/>
            <a:t>SQL Server</a:t>
          </a:r>
          <a:endParaRPr lang="fr-TN" dirty="0"/>
        </a:p>
      </dgm:t>
    </dgm:pt>
    <dgm:pt modelId="{01C1F32E-4C5B-4970-8DAE-DF216BF0B55D}" type="parTrans" cxnId="{52621CAC-63AC-4D37-AA26-DC7FDA0E7D42}">
      <dgm:prSet/>
      <dgm:spPr/>
      <dgm:t>
        <a:bodyPr/>
        <a:lstStyle/>
        <a:p>
          <a:endParaRPr lang="fr-TN"/>
        </a:p>
      </dgm:t>
    </dgm:pt>
    <dgm:pt modelId="{1D6D0237-E11A-4FCF-A8A7-BF0A4F18BED0}" type="sibTrans" cxnId="{52621CAC-63AC-4D37-AA26-DC7FDA0E7D42}">
      <dgm:prSet/>
      <dgm:spPr/>
      <dgm:t>
        <a:bodyPr/>
        <a:lstStyle/>
        <a:p>
          <a:endParaRPr lang="fr-TN"/>
        </a:p>
      </dgm:t>
    </dgm:pt>
    <dgm:pt modelId="{E3617FC3-4B6C-4B29-810F-18D0BEA531CC}" type="pres">
      <dgm:prSet presAssocID="{6BBD8CAD-1BEF-4A64-9180-B9B332239458}" presName="Name0" presStyleCnt="0">
        <dgm:presLayoutVars>
          <dgm:dir/>
          <dgm:resizeHandles val="exact"/>
        </dgm:presLayoutVars>
      </dgm:prSet>
      <dgm:spPr/>
    </dgm:pt>
    <dgm:pt modelId="{9F749BAC-9D39-4ED7-8A4F-73708DEBC562}" type="pres">
      <dgm:prSet presAssocID="{6BBD8CAD-1BEF-4A64-9180-B9B332239458}" presName="arrow" presStyleLbl="bgShp" presStyleIdx="0" presStyleCn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</dgm:pt>
    <dgm:pt modelId="{F0482179-6C3F-41A0-B80B-ED2F54854137}" type="pres">
      <dgm:prSet presAssocID="{6BBD8CAD-1BEF-4A64-9180-B9B332239458}" presName="points" presStyleCnt="0"/>
      <dgm:spPr/>
    </dgm:pt>
    <dgm:pt modelId="{99617560-E4F1-4CFB-B24E-DAF1525AE206}" type="pres">
      <dgm:prSet presAssocID="{74277A33-06E0-4464-BE8E-E61C188AF48A}" presName="compositeA" presStyleCnt="0"/>
      <dgm:spPr/>
    </dgm:pt>
    <dgm:pt modelId="{36095EBD-05DD-4A6A-83ED-0ECE754AB515}" type="pres">
      <dgm:prSet presAssocID="{74277A33-06E0-4464-BE8E-E61C188AF48A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D41A8-6C72-404A-BEEA-8012CF4785FC}" type="pres">
      <dgm:prSet presAssocID="{74277A33-06E0-4464-BE8E-E61C188AF48A}" presName="circleA" presStyleLbl="node1" presStyleIdx="0" presStyleCnt="3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5D2419B3-B94D-4588-A294-6AFACD5CA55C}" type="pres">
      <dgm:prSet presAssocID="{74277A33-06E0-4464-BE8E-E61C188AF48A}" presName="spaceA" presStyleCnt="0"/>
      <dgm:spPr/>
    </dgm:pt>
    <dgm:pt modelId="{3C7E350C-27C5-4C10-BD92-BB29BF084B42}" type="pres">
      <dgm:prSet presAssocID="{46FFD2DA-0616-41EA-B507-187436D44D50}" presName="space" presStyleCnt="0"/>
      <dgm:spPr/>
    </dgm:pt>
    <dgm:pt modelId="{A92F6DF0-AD46-467F-BF51-F0C6C3969A32}" type="pres">
      <dgm:prSet presAssocID="{D13F09C3-7F4F-47E3-A373-C5D4DAA33D05}" presName="compositeB" presStyleCnt="0"/>
      <dgm:spPr/>
    </dgm:pt>
    <dgm:pt modelId="{0EB985FB-4701-4657-849F-3412EEF8E76A}" type="pres">
      <dgm:prSet presAssocID="{D13F09C3-7F4F-47E3-A373-C5D4DAA33D05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FA8AF-3152-4CA9-9C34-92B7423009A7}" type="pres">
      <dgm:prSet presAssocID="{D13F09C3-7F4F-47E3-A373-C5D4DAA33D05}" presName="circleB" presStyleLbl="node1" presStyleIdx="1" presStyleCnt="3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42B73096-4E91-4970-8AEE-81AF2B2E6DE1}" type="pres">
      <dgm:prSet presAssocID="{D13F09C3-7F4F-47E3-A373-C5D4DAA33D05}" presName="spaceB" presStyleCnt="0"/>
      <dgm:spPr/>
    </dgm:pt>
    <dgm:pt modelId="{75FF0569-CAE0-4B76-9742-5F6B5FAC2E1C}" type="pres">
      <dgm:prSet presAssocID="{01A45983-5BB0-443D-8703-F44B1CD7B442}" presName="space" presStyleCnt="0"/>
      <dgm:spPr/>
    </dgm:pt>
    <dgm:pt modelId="{5A38E49A-2D5F-4E58-BCF5-919D780EA397}" type="pres">
      <dgm:prSet presAssocID="{B9D17423-FCFE-4C74-BA4F-62A17A6C0CBD}" presName="compositeA" presStyleCnt="0"/>
      <dgm:spPr/>
    </dgm:pt>
    <dgm:pt modelId="{3D2B33EB-1A93-4257-B6E2-B2E70952F8C9}" type="pres">
      <dgm:prSet presAssocID="{B9D17423-FCFE-4C74-BA4F-62A17A6C0CBD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086AF-8F63-40B2-81BD-8B6DDD6E85D4}" type="pres">
      <dgm:prSet presAssocID="{B9D17423-FCFE-4C74-BA4F-62A17A6C0CBD}" presName="circleA" presStyleLbl="node1" presStyleIdx="2" presStyleCnt="3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82C96B5C-8651-46AC-8EB3-FFD4901381DC}" type="pres">
      <dgm:prSet presAssocID="{B9D17423-FCFE-4C74-BA4F-62A17A6C0CBD}" presName="spaceA" presStyleCnt="0"/>
      <dgm:spPr/>
    </dgm:pt>
  </dgm:ptLst>
  <dgm:cxnLst>
    <dgm:cxn modelId="{055A4FE2-6CDA-4EA0-90BC-D724DA7F7D87}" type="presOf" srcId="{74277A33-06E0-4464-BE8E-E61C188AF48A}" destId="{36095EBD-05DD-4A6A-83ED-0ECE754AB515}" srcOrd="0" destOrd="0" presId="urn:microsoft.com/office/officeart/2005/8/layout/hProcess11"/>
    <dgm:cxn modelId="{16B8B443-D4E8-4383-B5C2-A9701CC72A62}" srcId="{6BBD8CAD-1BEF-4A64-9180-B9B332239458}" destId="{D13F09C3-7F4F-47E3-A373-C5D4DAA33D05}" srcOrd="1" destOrd="0" parTransId="{4F0BC8E3-F811-4D80-9D50-140C5A7903B1}" sibTransId="{01A45983-5BB0-443D-8703-F44B1CD7B442}"/>
    <dgm:cxn modelId="{E9153E6F-6F73-47AE-8AF5-4DB570BCAB8D}" type="presOf" srcId="{B9D17423-FCFE-4C74-BA4F-62A17A6C0CBD}" destId="{3D2B33EB-1A93-4257-B6E2-B2E70952F8C9}" srcOrd="0" destOrd="0" presId="urn:microsoft.com/office/officeart/2005/8/layout/hProcess11"/>
    <dgm:cxn modelId="{129ECB42-F7A3-4C61-8CFA-896515F86B8E}" type="presOf" srcId="{D13F09C3-7F4F-47E3-A373-C5D4DAA33D05}" destId="{0EB985FB-4701-4657-849F-3412EEF8E76A}" srcOrd="0" destOrd="0" presId="urn:microsoft.com/office/officeart/2005/8/layout/hProcess11"/>
    <dgm:cxn modelId="{52621CAC-63AC-4D37-AA26-DC7FDA0E7D42}" srcId="{6BBD8CAD-1BEF-4A64-9180-B9B332239458}" destId="{B9D17423-FCFE-4C74-BA4F-62A17A6C0CBD}" srcOrd="2" destOrd="0" parTransId="{01C1F32E-4C5B-4970-8DAE-DF216BF0B55D}" sibTransId="{1D6D0237-E11A-4FCF-A8A7-BF0A4F18BED0}"/>
    <dgm:cxn modelId="{3A2E4BF2-E89D-4FE3-8C5E-DAFFFBAE8653}" type="presOf" srcId="{6BBD8CAD-1BEF-4A64-9180-B9B332239458}" destId="{E3617FC3-4B6C-4B29-810F-18D0BEA531CC}" srcOrd="0" destOrd="0" presId="urn:microsoft.com/office/officeart/2005/8/layout/hProcess11"/>
    <dgm:cxn modelId="{71BD83ED-902B-417F-A1B5-5BACD650EBCE}" srcId="{6BBD8CAD-1BEF-4A64-9180-B9B332239458}" destId="{74277A33-06E0-4464-BE8E-E61C188AF48A}" srcOrd="0" destOrd="0" parTransId="{1F22B9FA-C31D-4EBC-A042-788B933CA839}" sibTransId="{46FFD2DA-0616-41EA-B507-187436D44D50}"/>
    <dgm:cxn modelId="{C06D62A9-D80D-4656-A1F2-527C81B58840}" type="presParOf" srcId="{E3617FC3-4B6C-4B29-810F-18D0BEA531CC}" destId="{9F749BAC-9D39-4ED7-8A4F-73708DEBC562}" srcOrd="0" destOrd="0" presId="urn:microsoft.com/office/officeart/2005/8/layout/hProcess11"/>
    <dgm:cxn modelId="{FC8B4B55-4867-4BC9-9FC5-0EEAA68732F9}" type="presParOf" srcId="{E3617FC3-4B6C-4B29-810F-18D0BEA531CC}" destId="{F0482179-6C3F-41A0-B80B-ED2F54854137}" srcOrd="1" destOrd="0" presId="urn:microsoft.com/office/officeart/2005/8/layout/hProcess11"/>
    <dgm:cxn modelId="{4BF48742-7C05-46EE-9C13-4002E9942E0B}" type="presParOf" srcId="{F0482179-6C3F-41A0-B80B-ED2F54854137}" destId="{99617560-E4F1-4CFB-B24E-DAF1525AE206}" srcOrd="0" destOrd="0" presId="urn:microsoft.com/office/officeart/2005/8/layout/hProcess11"/>
    <dgm:cxn modelId="{4C98800C-3F13-4786-81C7-F414B168E8AD}" type="presParOf" srcId="{99617560-E4F1-4CFB-B24E-DAF1525AE206}" destId="{36095EBD-05DD-4A6A-83ED-0ECE754AB515}" srcOrd="0" destOrd="0" presId="urn:microsoft.com/office/officeart/2005/8/layout/hProcess11"/>
    <dgm:cxn modelId="{70DC1F15-8F14-4D10-8549-F2B086BEE47B}" type="presParOf" srcId="{99617560-E4F1-4CFB-B24E-DAF1525AE206}" destId="{63DD41A8-6C72-404A-BEEA-8012CF4785FC}" srcOrd="1" destOrd="0" presId="urn:microsoft.com/office/officeart/2005/8/layout/hProcess11"/>
    <dgm:cxn modelId="{DEC28E21-916D-48B6-A182-7A1AB7351102}" type="presParOf" srcId="{99617560-E4F1-4CFB-B24E-DAF1525AE206}" destId="{5D2419B3-B94D-4588-A294-6AFACD5CA55C}" srcOrd="2" destOrd="0" presId="urn:microsoft.com/office/officeart/2005/8/layout/hProcess11"/>
    <dgm:cxn modelId="{6F427659-CB95-45B7-AC5D-12CB30205320}" type="presParOf" srcId="{F0482179-6C3F-41A0-B80B-ED2F54854137}" destId="{3C7E350C-27C5-4C10-BD92-BB29BF084B42}" srcOrd="1" destOrd="0" presId="urn:microsoft.com/office/officeart/2005/8/layout/hProcess11"/>
    <dgm:cxn modelId="{60CA8307-1AD1-4564-AFB2-D7382A083D53}" type="presParOf" srcId="{F0482179-6C3F-41A0-B80B-ED2F54854137}" destId="{A92F6DF0-AD46-467F-BF51-F0C6C3969A32}" srcOrd="2" destOrd="0" presId="urn:microsoft.com/office/officeart/2005/8/layout/hProcess11"/>
    <dgm:cxn modelId="{49856FB4-2A75-4E08-8166-AB3E21AD5D41}" type="presParOf" srcId="{A92F6DF0-AD46-467F-BF51-F0C6C3969A32}" destId="{0EB985FB-4701-4657-849F-3412EEF8E76A}" srcOrd="0" destOrd="0" presId="urn:microsoft.com/office/officeart/2005/8/layout/hProcess11"/>
    <dgm:cxn modelId="{9A948AA0-23CB-41E0-9282-5F7F548BA4BD}" type="presParOf" srcId="{A92F6DF0-AD46-467F-BF51-F0C6C3969A32}" destId="{DDDFA8AF-3152-4CA9-9C34-92B7423009A7}" srcOrd="1" destOrd="0" presId="urn:microsoft.com/office/officeart/2005/8/layout/hProcess11"/>
    <dgm:cxn modelId="{9FAC53B9-7AA3-4FC6-9ABE-F6620C0458F8}" type="presParOf" srcId="{A92F6DF0-AD46-467F-BF51-F0C6C3969A32}" destId="{42B73096-4E91-4970-8AEE-81AF2B2E6DE1}" srcOrd="2" destOrd="0" presId="urn:microsoft.com/office/officeart/2005/8/layout/hProcess11"/>
    <dgm:cxn modelId="{6D5FB2B8-2285-4E2D-87CB-3C2A4C922776}" type="presParOf" srcId="{F0482179-6C3F-41A0-B80B-ED2F54854137}" destId="{75FF0569-CAE0-4B76-9742-5F6B5FAC2E1C}" srcOrd="3" destOrd="0" presId="urn:microsoft.com/office/officeart/2005/8/layout/hProcess11"/>
    <dgm:cxn modelId="{3938A4A2-3EC0-4CBF-8B77-5D05E9B884C1}" type="presParOf" srcId="{F0482179-6C3F-41A0-B80B-ED2F54854137}" destId="{5A38E49A-2D5F-4E58-BCF5-919D780EA397}" srcOrd="4" destOrd="0" presId="urn:microsoft.com/office/officeart/2005/8/layout/hProcess11"/>
    <dgm:cxn modelId="{6A8AEB92-1956-4A7B-AB31-F1F92985C422}" type="presParOf" srcId="{5A38E49A-2D5F-4E58-BCF5-919D780EA397}" destId="{3D2B33EB-1A93-4257-B6E2-B2E70952F8C9}" srcOrd="0" destOrd="0" presId="urn:microsoft.com/office/officeart/2005/8/layout/hProcess11"/>
    <dgm:cxn modelId="{0075F913-A3B8-4266-8290-26F2D43AC95E}" type="presParOf" srcId="{5A38E49A-2D5F-4E58-BCF5-919D780EA397}" destId="{47C086AF-8F63-40B2-81BD-8B6DDD6E85D4}" srcOrd="1" destOrd="0" presId="urn:microsoft.com/office/officeart/2005/8/layout/hProcess11"/>
    <dgm:cxn modelId="{EB55FE10-62F5-41A0-8B72-E8687EAC9C88}" type="presParOf" srcId="{5A38E49A-2D5F-4E58-BCF5-919D780EA397}" destId="{82C96B5C-8651-46AC-8EB3-FFD4901381D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18BF3-9FFC-4489-ABAE-737A3543441C}">
      <dsp:nvSpPr>
        <dsp:cNvPr id="0" name=""/>
        <dsp:cNvSpPr/>
      </dsp:nvSpPr>
      <dsp:spPr>
        <a:xfrm>
          <a:off x="541416" y="225516"/>
          <a:ext cx="9745503" cy="885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>
              <a:latin typeface="Calibri" panose="020F0502020204030204" pitchFamily="34" charset="0"/>
              <a:cs typeface="Calibri" panose="020F0502020204030204" pitchFamily="34" charset="0"/>
            </a:rPr>
            <a:t>RDBMS stands for Relational Database Management System. RDBMS is the basis for SQL, and for all modern database systems like MS SQL Server, IBM DB2, Oracle, MySQL, and Microsoft Access.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41416" y="225516"/>
        <a:ext cx="9745503" cy="885954"/>
      </dsp:txXfrm>
    </dsp:sp>
    <dsp:sp modelId="{38A95AC6-4B20-4A2A-8301-620AE2F774CB}">
      <dsp:nvSpPr>
        <dsp:cNvPr id="0" name=""/>
        <dsp:cNvSpPr/>
      </dsp:nvSpPr>
      <dsp:spPr>
        <a:xfrm>
          <a:off x="541416" y="1111471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430A21-3B8F-406A-A46E-D805FBA85503}">
      <dsp:nvSpPr>
        <dsp:cNvPr id="0" name=""/>
        <dsp:cNvSpPr/>
      </dsp:nvSpPr>
      <dsp:spPr>
        <a:xfrm>
          <a:off x="1916615" y="1111471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137178"/>
                <a:satOff val="4960"/>
                <a:lumOff val="-20"/>
                <a:alphaOff val="0"/>
                <a:tint val="98000"/>
                <a:lumMod val="114000"/>
              </a:schemeClr>
            </a:gs>
            <a:gs pos="100000">
              <a:schemeClr val="accent4">
                <a:hueOff val="137178"/>
                <a:satOff val="4960"/>
                <a:lumOff val="-2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137178"/>
              <a:satOff val="4960"/>
              <a:lumOff val="-2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E7E2F3-B705-4A93-A15F-D977AA92D7B5}">
      <dsp:nvSpPr>
        <dsp:cNvPr id="0" name=""/>
        <dsp:cNvSpPr/>
      </dsp:nvSpPr>
      <dsp:spPr>
        <a:xfrm>
          <a:off x="3291814" y="1111471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274355"/>
                <a:satOff val="9920"/>
                <a:lumOff val="-39"/>
                <a:alphaOff val="0"/>
                <a:tint val="98000"/>
                <a:lumMod val="114000"/>
              </a:schemeClr>
            </a:gs>
            <a:gs pos="100000">
              <a:schemeClr val="accent4">
                <a:hueOff val="274355"/>
                <a:satOff val="9920"/>
                <a:lumOff val="-39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274355"/>
              <a:satOff val="9920"/>
              <a:lumOff val="-39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0477FB-D38D-4048-8BC6-64D4E2D0BC7D}">
      <dsp:nvSpPr>
        <dsp:cNvPr id="0" name=""/>
        <dsp:cNvSpPr/>
      </dsp:nvSpPr>
      <dsp:spPr>
        <a:xfrm>
          <a:off x="4667013" y="1111471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411533"/>
                <a:satOff val="14880"/>
                <a:lumOff val="-59"/>
                <a:alphaOff val="0"/>
                <a:tint val="98000"/>
                <a:lumMod val="114000"/>
              </a:schemeClr>
            </a:gs>
            <a:gs pos="100000">
              <a:schemeClr val="accent4">
                <a:hueOff val="411533"/>
                <a:satOff val="14880"/>
                <a:lumOff val="-59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411533"/>
              <a:satOff val="14880"/>
              <a:lumOff val="-59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211982-7B0E-4AF4-B3BB-B41DF500A97C}">
      <dsp:nvSpPr>
        <dsp:cNvPr id="0" name=""/>
        <dsp:cNvSpPr/>
      </dsp:nvSpPr>
      <dsp:spPr>
        <a:xfrm>
          <a:off x="6042212" y="1111471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548711"/>
                <a:satOff val="19840"/>
                <a:lumOff val="-79"/>
                <a:alphaOff val="0"/>
                <a:tint val="98000"/>
                <a:lumMod val="114000"/>
              </a:schemeClr>
            </a:gs>
            <a:gs pos="100000">
              <a:schemeClr val="accent4">
                <a:hueOff val="548711"/>
                <a:satOff val="19840"/>
                <a:lumOff val="-79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548711"/>
              <a:satOff val="19840"/>
              <a:lumOff val="-79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FF055D-258E-4239-BF90-A30121D6294B}">
      <dsp:nvSpPr>
        <dsp:cNvPr id="0" name=""/>
        <dsp:cNvSpPr/>
      </dsp:nvSpPr>
      <dsp:spPr>
        <a:xfrm>
          <a:off x="7417410" y="1111471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685888"/>
                <a:satOff val="24800"/>
                <a:lumOff val="-98"/>
                <a:alphaOff val="0"/>
                <a:tint val="98000"/>
                <a:lumMod val="114000"/>
              </a:schemeClr>
            </a:gs>
            <a:gs pos="100000">
              <a:schemeClr val="accent4">
                <a:hueOff val="685888"/>
                <a:satOff val="24800"/>
                <a:lumOff val="-98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685888"/>
              <a:satOff val="24800"/>
              <a:lumOff val="-98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57E6F4-4E6C-460A-A42C-01ED56A1E575}">
      <dsp:nvSpPr>
        <dsp:cNvPr id="0" name=""/>
        <dsp:cNvSpPr/>
      </dsp:nvSpPr>
      <dsp:spPr>
        <a:xfrm>
          <a:off x="8792609" y="1111471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823066"/>
                <a:satOff val="29760"/>
                <a:lumOff val="-118"/>
                <a:alphaOff val="0"/>
                <a:tint val="98000"/>
                <a:lumMod val="114000"/>
              </a:schemeClr>
            </a:gs>
            <a:gs pos="100000">
              <a:schemeClr val="accent4">
                <a:hueOff val="823066"/>
                <a:satOff val="29760"/>
                <a:lumOff val="-118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823066"/>
              <a:satOff val="29760"/>
              <a:lumOff val="-118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1221FD-30D1-4B08-9E19-89DFA00C3342}">
      <dsp:nvSpPr>
        <dsp:cNvPr id="0" name=""/>
        <dsp:cNvSpPr/>
      </dsp:nvSpPr>
      <dsp:spPr>
        <a:xfrm>
          <a:off x="541416" y="1406342"/>
          <a:ext cx="9745503" cy="885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>
              <a:latin typeface="Calibri" panose="020F0502020204030204" pitchFamily="34" charset="0"/>
              <a:cs typeface="Calibri" panose="020F0502020204030204" pitchFamily="34" charset="0"/>
            </a:rPr>
            <a:t>A Relational database management system (RDBMS) is a database management system (DBMS) that is based on the relational model as introduced by E. F. Codd.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41416" y="1406342"/>
        <a:ext cx="9745503" cy="885954"/>
      </dsp:txXfrm>
    </dsp:sp>
    <dsp:sp modelId="{7B992DDE-E369-4D6C-9DC1-A34E42D3B6D4}">
      <dsp:nvSpPr>
        <dsp:cNvPr id="0" name=""/>
        <dsp:cNvSpPr/>
      </dsp:nvSpPr>
      <dsp:spPr>
        <a:xfrm>
          <a:off x="541416" y="2292297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960244"/>
                <a:satOff val="34720"/>
                <a:lumOff val="-138"/>
                <a:alphaOff val="0"/>
                <a:tint val="98000"/>
                <a:lumMod val="114000"/>
              </a:schemeClr>
            </a:gs>
            <a:gs pos="100000">
              <a:schemeClr val="accent4">
                <a:hueOff val="960244"/>
                <a:satOff val="34720"/>
                <a:lumOff val="-138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960244"/>
              <a:satOff val="34720"/>
              <a:lumOff val="-138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6B9658-C9CD-45AB-903E-2BE52084EBA1}">
      <dsp:nvSpPr>
        <dsp:cNvPr id="0" name=""/>
        <dsp:cNvSpPr/>
      </dsp:nvSpPr>
      <dsp:spPr>
        <a:xfrm>
          <a:off x="1916615" y="2292297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1097422"/>
                <a:satOff val="39680"/>
                <a:lumOff val="-157"/>
                <a:alphaOff val="0"/>
                <a:tint val="98000"/>
                <a:lumMod val="114000"/>
              </a:schemeClr>
            </a:gs>
            <a:gs pos="100000">
              <a:schemeClr val="accent4">
                <a:hueOff val="1097422"/>
                <a:satOff val="39680"/>
                <a:lumOff val="-157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1097422"/>
              <a:satOff val="39680"/>
              <a:lumOff val="-157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1D389C-EE37-4C30-9977-200D353566AE}">
      <dsp:nvSpPr>
        <dsp:cNvPr id="0" name=""/>
        <dsp:cNvSpPr/>
      </dsp:nvSpPr>
      <dsp:spPr>
        <a:xfrm>
          <a:off x="3291814" y="2292297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1234599"/>
                <a:satOff val="44640"/>
                <a:lumOff val="-177"/>
                <a:alphaOff val="0"/>
                <a:tint val="98000"/>
                <a:lumMod val="114000"/>
              </a:schemeClr>
            </a:gs>
            <a:gs pos="100000">
              <a:schemeClr val="accent4">
                <a:hueOff val="1234599"/>
                <a:satOff val="44640"/>
                <a:lumOff val="-177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1234599"/>
              <a:satOff val="44640"/>
              <a:lumOff val="-177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DD43F3-6494-47C5-8F81-A6B5361E1961}">
      <dsp:nvSpPr>
        <dsp:cNvPr id="0" name=""/>
        <dsp:cNvSpPr/>
      </dsp:nvSpPr>
      <dsp:spPr>
        <a:xfrm>
          <a:off x="4667013" y="2292297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1371777"/>
                <a:satOff val="49600"/>
                <a:lumOff val="-196"/>
                <a:alphaOff val="0"/>
                <a:tint val="98000"/>
                <a:lumMod val="114000"/>
              </a:schemeClr>
            </a:gs>
            <a:gs pos="100000">
              <a:schemeClr val="accent4">
                <a:hueOff val="1371777"/>
                <a:satOff val="49600"/>
                <a:lumOff val="-196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1371777"/>
              <a:satOff val="49600"/>
              <a:lumOff val="-196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5D0FEC-8C97-46CE-BE62-E686C56335E5}">
      <dsp:nvSpPr>
        <dsp:cNvPr id="0" name=""/>
        <dsp:cNvSpPr/>
      </dsp:nvSpPr>
      <dsp:spPr>
        <a:xfrm>
          <a:off x="6042212" y="2292297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1508955"/>
                <a:satOff val="54560"/>
                <a:lumOff val="-216"/>
                <a:alphaOff val="0"/>
                <a:tint val="98000"/>
                <a:lumMod val="114000"/>
              </a:schemeClr>
            </a:gs>
            <a:gs pos="100000">
              <a:schemeClr val="accent4">
                <a:hueOff val="1508955"/>
                <a:satOff val="54560"/>
                <a:lumOff val="-216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1508955"/>
              <a:satOff val="54560"/>
              <a:lumOff val="-216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7C42F5-0958-4BA9-8A37-5BEA13F5CAE3}">
      <dsp:nvSpPr>
        <dsp:cNvPr id="0" name=""/>
        <dsp:cNvSpPr/>
      </dsp:nvSpPr>
      <dsp:spPr>
        <a:xfrm>
          <a:off x="7417410" y="2292297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1646132"/>
                <a:satOff val="59520"/>
                <a:lumOff val="-236"/>
                <a:alphaOff val="0"/>
                <a:tint val="98000"/>
                <a:lumMod val="114000"/>
              </a:schemeClr>
            </a:gs>
            <a:gs pos="100000">
              <a:schemeClr val="accent4">
                <a:hueOff val="1646132"/>
                <a:satOff val="59520"/>
                <a:lumOff val="-236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1646132"/>
              <a:satOff val="59520"/>
              <a:lumOff val="-236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6B688D-0A50-46BE-8FC9-B10879142C7A}">
      <dsp:nvSpPr>
        <dsp:cNvPr id="0" name=""/>
        <dsp:cNvSpPr/>
      </dsp:nvSpPr>
      <dsp:spPr>
        <a:xfrm>
          <a:off x="8792609" y="2292297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1783310"/>
                <a:satOff val="64480"/>
                <a:lumOff val="-255"/>
                <a:alphaOff val="0"/>
                <a:tint val="98000"/>
                <a:lumMod val="114000"/>
              </a:schemeClr>
            </a:gs>
            <a:gs pos="100000">
              <a:schemeClr val="accent4">
                <a:hueOff val="1783310"/>
                <a:satOff val="64480"/>
                <a:lumOff val="-25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1783310"/>
              <a:satOff val="64480"/>
              <a:lumOff val="-255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6D9CAB-18FC-44F8-8533-CBBB4C0DE540}">
      <dsp:nvSpPr>
        <dsp:cNvPr id="0" name=""/>
        <dsp:cNvSpPr/>
      </dsp:nvSpPr>
      <dsp:spPr>
        <a:xfrm>
          <a:off x="541416" y="2587168"/>
          <a:ext cx="9745503" cy="885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The data in an RDBMS is stored in database objects which are called as </a:t>
          </a:r>
          <a:r>
            <a:rPr lang="en-US" sz="19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tables</a:t>
          </a:r>
          <a:r>
            <a:rPr lang="en-US" sz="19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. This table is basically a collection of related data entries and it consists of numerous columns and rows.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41416" y="2587168"/>
        <a:ext cx="9745503" cy="885954"/>
      </dsp:txXfrm>
    </dsp:sp>
    <dsp:sp modelId="{EBA99675-0A9F-46F9-B436-04640DC1FFCB}">
      <dsp:nvSpPr>
        <dsp:cNvPr id="0" name=""/>
        <dsp:cNvSpPr/>
      </dsp:nvSpPr>
      <dsp:spPr>
        <a:xfrm>
          <a:off x="541416" y="3473123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1920488"/>
                <a:satOff val="69440"/>
                <a:lumOff val="-275"/>
                <a:alphaOff val="0"/>
                <a:tint val="98000"/>
                <a:lumMod val="114000"/>
              </a:schemeClr>
            </a:gs>
            <a:gs pos="100000">
              <a:schemeClr val="accent4">
                <a:hueOff val="1920488"/>
                <a:satOff val="69440"/>
                <a:lumOff val="-27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1920488"/>
              <a:satOff val="69440"/>
              <a:lumOff val="-275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5D360A-39CE-4360-B5E8-E87523544270}">
      <dsp:nvSpPr>
        <dsp:cNvPr id="0" name=""/>
        <dsp:cNvSpPr/>
      </dsp:nvSpPr>
      <dsp:spPr>
        <a:xfrm>
          <a:off x="1916615" y="3473123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2057666"/>
                <a:satOff val="74400"/>
                <a:lumOff val="-295"/>
                <a:alphaOff val="0"/>
                <a:tint val="98000"/>
                <a:lumMod val="114000"/>
              </a:schemeClr>
            </a:gs>
            <a:gs pos="100000">
              <a:schemeClr val="accent4">
                <a:hueOff val="2057666"/>
                <a:satOff val="74400"/>
                <a:lumOff val="-29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2057666"/>
              <a:satOff val="74400"/>
              <a:lumOff val="-295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0AD7CD-5E39-4087-9F45-54FE00D93517}">
      <dsp:nvSpPr>
        <dsp:cNvPr id="0" name=""/>
        <dsp:cNvSpPr/>
      </dsp:nvSpPr>
      <dsp:spPr>
        <a:xfrm>
          <a:off x="3291814" y="3473123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2194843"/>
                <a:satOff val="79360"/>
                <a:lumOff val="-314"/>
                <a:alphaOff val="0"/>
                <a:tint val="98000"/>
                <a:lumMod val="114000"/>
              </a:schemeClr>
            </a:gs>
            <a:gs pos="100000">
              <a:schemeClr val="accent4">
                <a:hueOff val="2194843"/>
                <a:satOff val="79360"/>
                <a:lumOff val="-31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2194843"/>
              <a:satOff val="79360"/>
              <a:lumOff val="-314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FA699A-FC77-484A-9F06-5CFE87B9A123}">
      <dsp:nvSpPr>
        <dsp:cNvPr id="0" name=""/>
        <dsp:cNvSpPr/>
      </dsp:nvSpPr>
      <dsp:spPr>
        <a:xfrm>
          <a:off x="4667013" y="3473123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2332021"/>
                <a:satOff val="84320"/>
                <a:lumOff val="-334"/>
                <a:alphaOff val="0"/>
                <a:tint val="98000"/>
                <a:lumMod val="114000"/>
              </a:schemeClr>
            </a:gs>
            <a:gs pos="100000">
              <a:schemeClr val="accent4">
                <a:hueOff val="2332021"/>
                <a:satOff val="84320"/>
                <a:lumOff val="-33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2332021"/>
              <a:satOff val="84320"/>
              <a:lumOff val="-334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52BAEB-6B79-4843-BB29-93562E006C04}">
      <dsp:nvSpPr>
        <dsp:cNvPr id="0" name=""/>
        <dsp:cNvSpPr/>
      </dsp:nvSpPr>
      <dsp:spPr>
        <a:xfrm>
          <a:off x="6042212" y="3473123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2469199"/>
                <a:satOff val="89280"/>
                <a:lumOff val="-354"/>
                <a:alphaOff val="0"/>
                <a:tint val="98000"/>
                <a:lumMod val="114000"/>
              </a:schemeClr>
            </a:gs>
            <a:gs pos="100000">
              <a:schemeClr val="accent4">
                <a:hueOff val="2469199"/>
                <a:satOff val="89280"/>
                <a:lumOff val="-35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2469199"/>
              <a:satOff val="89280"/>
              <a:lumOff val="-354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0C1BFF-242E-4141-8CDB-A9F891B19FB4}">
      <dsp:nvSpPr>
        <dsp:cNvPr id="0" name=""/>
        <dsp:cNvSpPr/>
      </dsp:nvSpPr>
      <dsp:spPr>
        <a:xfrm>
          <a:off x="7417410" y="3473123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2606376"/>
                <a:satOff val="94240"/>
                <a:lumOff val="-373"/>
                <a:alphaOff val="0"/>
                <a:tint val="98000"/>
                <a:lumMod val="114000"/>
              </a:schemeClr>
            </a:gs>
            <a:gs pos="100000">
              <a:schemeClr val="accent4">
                <a:hueOff val="2606376"/>
                <a:satOff val="94240"/>
                <a:lumOff val="-37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2606376"/>
              <a:satOff val="94240"/>
              <a:lumOff val="-373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2483F4-8120-42DE-945C-94B51D73E926}">
      <dsp:nvSpPr>
        <dsp:cNvPr id="0" name=""/>
        <dsp:cNvSpPr/>
      </dsp:nvSpPr>
      <dsp:spPr>
        <a:xfrm>
          <a:off x="8792609" y="3473123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2743554"/>
                <a:satOff val="99200"/>
                <a:lumOff val="-393"/>
                <a:alphaOff val="0"/>
                <a:tint val="98000"/>
                <a:lumMod val="114000"/>
              </a:schemeClr>
            </a:gs>
            <a:gs pos="100000">
              <a:schemeClr val="accent4">
                <a:hueOff val="2743554"/>
                <a:satOff val="99200"/>
                <a:lumOff val="-39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2743554"/>
              <a:satOff val="99200"/>
              <a:lumOff val="-393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49BAC-9D39-4ED7-8A4F-73708DEBC562}">
      <dsp:nvSpPr>
        <dsp:cNvPr id="0" name=""/>
        <dsp:cNvSpPr/>
      </dsp:nvSpPr>
      <dsp:spPr>
        <a:xfrm>
          <a:off x="0" y="375431"/>
          <a:ext cx="10227077" cy="500575"/>
        </a:xfrm>
        <a:prstGeom prst="notchedRightArrow">
          <a:avLst/>
        </a:prstGeom>
        <a:gradFill rotWithShape="1">
          <a:gsLst>
            <a:gs pos="0">
              <a:schemeClr val="accent2">
                <a:tint val="64000"/>
                <a:lumMod val="118000"/>
              </a:schemeClr>
            </a:gs>
            <a:gs pos="100000">
              <a:schemeClr val="accent2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6095EBD-05DD-4A6A-83ED-0ECE754AB515}">
      <dsp:nvSpPr>
        <dsp:cNvPr id="0" name=""/>
        <dsp:cNvSpPr/>
      </dsp:nvSpPr>
      <dsp:spPr>
        <a:xfrm>
          <a:off x="4494" y="0"/>
          <a:ext cx="2966251" cy="5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MySQL</a:t>
          </a:r>
          <a:endParaRPr lang="fr-TN" sz="1700" kern="1200" dirty="0"/>
        </a:p>
      </dsp:txBody>
      <dsp:txXfrm>
        <a:off x="4494" y="0"/>
        <a:ext cx="2966251" cy="500575"/>
      </dsp:txXfrm>
    </dsp:sp>
    <dsp:sp modelId="{63DD41A8-6C72-404A-BEEA-8012CF4785FC}">
      <dsp:nvSpPr>
        <dsp:cNvPr id="0" name=""/>
        <dsp:cNvSpPr/>
      </dsp:nvSpPr>
      <dsp:spPr>
        <a:xfrm>
          <a:off x="1425048" y="563147"/>
          <a:ext cx="125143" cy="125143"/>
        </a:xfrm>
        <a:prstGeom prst="ellipse">
          <a:avLst/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0EB985FB-4701-4657-849F-3412EEF8E76A}">
      <dsp:nvSpPr>
        <dsp:cNvPr id="0" name=""/>
        <dsp:cNvSpPr/>
      </dsp:nvSpPr>
      <dsp:spPr>
        <a:xfrm>
          <a:off x="3119058" y="750863"/>
          <a:ext cx="2966251" cy="5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Postgre SQL</a:t>
          </a:r>
          <a:endParaRPr lang="fr-TN" sz="1700" kern="1200" dirty="0"/>
        </a:p>
      </dsp:txBody>
      <dsp:txXfrm>
        <a:off x="3119058" y="750863"/>
        <a:ext cx="2966251" cy="500575"/>
      </dsp:txXfrm>
    </dsp:sp>
    <dsp:sp modelId="{DDDFA8AF-3152-4CA9-9C34-92B7423009A7}">
      <dsp:nvSpPr>
        <dsp:cNvPr id="0" name=""/>
        <dsp:cNvSpPr/>
      </dsp:nvSpPr>
      <dsp:spPr>
        <a:xfrm>
          <a:off x="4539612" y="563147"/>
          <a:ext cx="125143" cy="125143"/>
        </a:xfrm>
        <a:prstGeom prst="ellipse">
          <a:avLst/>
        </a:prstGeom>
        <a:solidFill>
          <a:schemeClr val="accent3"/>
        </a:solidFill>
        <a:ln w="19050" cap="rnd" cmpd="sng" algn="ctr">
          <a:solidFill>
            <a:schemeClr val="accent3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3D2B33EB-1A93-4257-B6E2-B2E70952F8C9}">
      <dsp:nvSpPr>
        <dsp:cNvPr id="0" name=""/>
        <dsp:cNvSpPr/>
      </dsp:nvSpPr>
      <dsp:spPr>
        <a:xfrm>
          <a:off x="6233623" y="0"/>
          <a:ext cx="2966251" cy="5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SQL Server</a:t>
          </a:r>
          <a:endParaRPr lang="fr-TN" sz="1700" kern="1200" dirty="0"/>
        </a:p>
      </dsp:txBody>
      <dsp:txXfrm>
        <a:off x="6233623" y="0"/>
        <a:ext cx="2966251" cy="500575"/>
      </dsp:txXfrm>
    </dsp:sp>
    <dsp:sp modelId="{47C086AF-8F63-40B2-81BD-8B6DDD6E85D4}">
      <dsp:nvSpPr>
        <dsp:cNvPr id="0" name=""/>
        <dsp:cNvSpPr/>
      </dsp:nvSpPr>
      <dsp:spPr>
        <a:xfrm>
          <a:off x="7654177" y="563147"/>
          <a:ext cx="125143" cy="125143"/>
        </a:xfrm>
        <a:prstGeom prst="ellipse">
          <a:avLst/>
        </a:prstGeom>
        <a:solidFill>
          <a:schemeClr val="accent3"/>
        </a:solidFill>
        <a:ln w="19050" cap="rnd" cmpd="sng" algn="ctr">
          <a:solidFill>
            <a:schemeClr val="accent3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D754D-BC49-4024-83F8-66F685647AA3}">
      <dsp:nvSpPr>
        <dsp:cNvPr id="0" name=""/>
        <dsp:cNvSpPr/>
      </dsp:nvSpPr>
      <dsp:spPr>
        <a:xfrm>
          <a:off x="7198" y="49786"/>
          <a:ext cx="3538367" cy="2809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44407-FDB6-477C-84BB-0825321FE402}">
      <dsp:nvSpPr>
        <dsp:cNvPr id="0" name=""/>
        <dsp:cNvSpPr/>
      </dsp:nvSpPr>
      <dsp:spPr>
        <a:xfrm>
          <a:off x="533611" y="549878"/>
          <a:ext cx="3538367" cy="2809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MySQL</a:t>
          </a:r>
          <a:r>
            <a:rPr lang="en-US" sz="1600" kern="1200" dirty="0" smtClean="0"/>
            <a:t> is a relational database management system (RDBMS) based on SQL (structured Query Language). MySQL  works on virtually all platforms, including Linux and windows. It is fully multithreaded with a core of threads, and provides APIs for many programming languages, including C, C++, </a:t>
          </a:r>
          <a:r>
            <a:rPr lang="en-US" sz="1600" kern="1200" dirty="0" err="1" smtClean="0"/>
            <a:t>Effel</a:t>
          </a:r>
          <a:r>
            <a:rPr lang="en-US" sz="1600" kern="1200" dirty="0" smtClean="0"/>
            <a:t>, Java, Perl, PHP, PYTHON and </a:t>
          </a:r>
          <a:r>
            <a:rPr lang="en-US" sz="1600" kern="1200" dirty="0" err="1" smtClean="0"/>
            <a:t>Tcl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615900" y="632167"/>
        <a:ext cx="3373789" cy="2644986"/>
      </dsp:txXfrm>
    </dsp:sp>
    <dsp:sp modelId="{BD4A45C0-E9C9-47F1-931F-85601E70F3D6}">
      <dsp:nvSpPr>
        <dsp:cNvPr id="0" name=""/>
        <dsp:cNvSpPr/>
      </dsp:nvSpPr>
      <dsp:spPr>
        <a:xfrm>
          <a:off x="4599861" y="144462"/>
          <a:ext cx="4737721" cy="3008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4C263-5FD2-4B48-899F-0C7523DC1A41}">
      <dsp:nvSpPr>
        <dsp:cNvPr id="0" name=""/>
        <dsp:cNvSpPr/>
      </dsp:nvSpPr>
      <dsp:spPr>
        <a:xfrm>
          <a:off x="5126274" y="644554"/>
          <a:ext cx="4737721" cy="3008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MySQL is used in a wide range of applications , e-commerce, web databases …</a:t>
          </a:r>
          <a:endParaRPr lang="en-US" sz="1600" kern="1200" dirty="0"/>
        </a:p>
      </dsp:txBody>
      <dsp:txXfrm>
        <a:off x="5214389" y="732669"/>
        <a:ext cx="4561491" cy="2832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5BCB-7EEF-459C-A1ED-DCF7189D44FA}">
      <dsp:nvSpPr>
        <dsp:cNvPr id="0" name=""/>
        <dsp:cNvSpPr/>
      </dsp:nvSpPr>
      <dsp:spPr>
        <a:xfrm>
          <a:off x="0" y="2966"/>
          <a:ext cx="9872663" cy="631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31269-18F2-414B-BF65-0EF7C8E02E36}">
      <dsp:nvSpPr>
        <dsp:cNvPr id="0" name=""/>
        <dsp:cNvSpPr/>
      </dsp:nvSpPr>
      <dsp:spPr>
        <a:xfrm>
          <a:off x="191156" y="145149"/>
          <a:ext cx="347557" cy="347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D2BCB-D741-4E39-A474-B981738A74A8}">
      <dsp:nvSpPr>
        <dsp:cNvPr id="0" name=""/>
        <dsp:cNvSpPr/>
      </dsp:nvSpPr>
      <dsp:spPr>
        <a:xfrm>
          <a:off x="729870" y="2966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>
              <a:latin typeface="Berlin Sans FB Demi" panose="020E0802020502020306" pitchFamily="34" charset="0"/>
            </a:rPr>
            <a:t>Multi Thread</a:t>
          </a:r>
          <a:endParaRPr lang="en-US" sz="1900" kern="1200">
            <a:latin typeface="Berlin Sans FB Demi" panose="020E0802020502020306" pitchFamily="34" charset="0"/>
          </a:endParaRPr>
        </a:p>
      </dsp:txBody>
      <dsp:txXfrm>
        <a:off x="729870" y="2966"/>
        <a:ext cx="9142792" cy="631922"/>
      </dsp:txXfrm>
    </dsp:sp>
    <dsp:sp modelId="{411243DB-A860-42C7-90FF-5FF7BFD07E7C}">
      <dsp:nvSpPr>
        <dsp:cNvPr id="0" name=""/>
        <dsp:cNvSpPr/>
      </dsp:nvSpPr>
      <dsp:spPr>
        <a:xfrm>
          <a:off x="0" y="792870"/>
          <a:ext cx="9872663" cy="631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C5DD1-618E-4136-A6AE-5F482D6766C6}">
      <dsp:nvSpPr>
        <dsp:cNvPr id="0" name=""/>
        <dsp:cNvSpPr/>
      </dsp:nvSpPr>
      <dsp:spPr>
        <a:xfrm>
          <a:off x="191156" y="935052"/>
          <a:ext cx="347557" cy="347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C4C46-F494-4E1A-974A-2A5C809197BA}">
      <dsp:nvSpPr>
        <dsp:cNvPr id="0" name=""/>
        <dsp:cNvSpPr/>
      </dsp:nvSpPr>
      <dsp:spPr>
        <a:xfrm>
          <a:off x="729870" y="792870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>
              <a:latin typeface="Berlin Sans FB Demi" panose="020E0802020502020306" pitchFamily="34" charset="0"/>
            </a:rPr>
            <a:t>High Storage capacity</a:t>
          </a:r>
          <a:endParaRPr lang="fr-TN" sz="1900" kern="1200">
            <a:latin typeface="Berlin Sans FB Demi" panose="020E0802020502020306" pitchFamily="34" charset="0"/>
          </a:endParaRPr>
        </a:p>
      </dsp:txBody>
      <dsp:txXfrm>
        <a:off x="729870" y="792870"/>
        <a:ext cx="9142792" cy="631922"/>
      </dsp:txXfrm>
    </dsp:sp>
    <dsp:sp modelId="{1827F533-3A37-4566-8FD5-F8B856774D71}">
      <dsp:nvSpPr>
        <dsp:cNvPr id="0" name=""/>
        <dsp:cNvSpPr/>
      </dsp:nvSpPr>
      <dsp:spPr>
        <a:xfrm>
          <a:off x="0" y="1582773"/>
          <a:ext cx="9872663" cy="631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EC6CC-72BD-4F87-AAFB-EB7F8AF8CE53}">
      <dsp:nvSpPr>
        <dsp:cNvPr id="0" name=""/>
        <dsp:cNvSpPr/>
      </dsp:nvSpPr>
      <dsp:spPr>
        <a:xfrm>
          <a:off x="191156" y="1724956"/>
          <a:ext cx="347557" cy="347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9DA43-5337-45A9-9BE2-C7F343F30B51}">
      <dsp:nvSpPr>
        <dsp:cNvPr id="0" name=""/>
        <dsp:cNvSpPr/>
      </dsp:nvSpPr>
      <dsp:spPr>
        <a:xfrm>
          <a:off x="729870" y="1582773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>
              <a:latin typeface="Berlin Sans FB Demi" panose="020E0802020502020306" pitchFamily="34" charset="0"/>
            </a:rPr>
            <a:t>Language is functional: it works on many different platforms</a:t>
          </a:r>
          <a:endParaRPr lang="fr-TN" sz="1900" kern="1200">
            <a:latin typeface="Berlin Sans FB Demi" panose="020E0802020502020306" pitchFamily="34" charset="0"/>
          </a:endParaRPr>
        </a:p>
      </dsp:txBody>
      <dsp:txXfrm>
        <a:off x="729870" y="1582773"/>
        <a:ext cx="9142792" cy="631922"/>
      </dsp:txXfrm>
    </dsp:sp>
    <dsp:sp modelId="{A65ACDF1-A38D-4A1D-8D71-9D6F27091E80}">
      <dsp:nvSpPr>
        <dsp:cNvPr id="0" name=""/>
        <dsp:cNvSpPr/>
      </dsp:nvSpPr>
      <dsp:spPr>
        <a:xfrm>
          <a:off x="0" y="2372677"/>
          <a:ext cx="9872663" cy="631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FAF09-72ED-447F-8684-881442D97C8E}">
      <dsp:nvSpPr>
        <dsp:cNvPr id="0" name=""/>
        <dsp:cNvSpPr/>
      </dsp:nvSpPr>
      <dsp:spPr>
        <a:xfrm>
          <a:off x="191156" y="2514859"/>
          <a:ext cx="347557" cy="347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BDD4F-3430-460F-A11E-1D7C694FFB36}">
      <dsp:nvSpPr>
        <dsp:cNvPr id="0" name=""/>
        <dsp:cNvSpPr/>
      </dsp:nvSpPr>
      <dsp:spPr>
        <a:xfrm>
          <a:off x="729870" y="2372677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>
              <a:latin typeface="Berlin Sans FB Demi" panose="020E0802020502020306" pitchFamily="34" charset="0"/>
            </a:rPr>
            <a:t>It has an extensive library of functions and APIs</a:t>
          </a:r>
          <a:endParaRPr lang="fr-TN" sz="1900" kern="1200">
            <a:latin typeface="Berlin Sans FB Demi" panose="020E0802020502020306" pitchFamily="34" charset="0"/>
          </a:endParaRPr>
        </a:p>
      </dsp:txBody>
      <dsp:txXfrm>
        <a:off x="729870" y="2372677"/>
        <a:ext cx="9142792" cy="631922"/>
      </dsp:txXfrm>
    </dsp:sp>
    <dsp:sp modelId="{FD258E28-4B60-4C57-9DDB-0D1C4E599450}">
      <dsp:nvSpPr>
        <dsp:cNvPr id="0" name=""/>
        <dsp:cNvSpPr/>
      </dsp:nvSpPr>
      <dsp:spPr>
        <a:xfrm>
          <a:off x="0" y="3162580"/>
          <a:ext cx="9872663" cy="631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B5A9A-993E-4C2B-871E-09B370B671AF}">
      <dsp:nvSpPr>
        <dsp:cNvPr id="0" name=""/>
        <dsp:cNvSpPr/>
      </dsp:nvSpPr>
      <dsp:spPr>
        <a:xfrm>
          <a:off x="191156" y="3304763"/>
          <a:ext cx="347557" cy="3475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324AB-0FED-4C7E-B12F-CD5B54236123}">
      <dsp:nvSpPr>
        <dsp:cNvPr id="0" name=""/>
        <dsp:cNvSpPr/>
      </dsp:nvSpPr>
      <dsp:spPr>
        <a:xfrm>
          <a:off x="729870" y="3162580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>
              <a:latin typeface="Berlin Sans FB Demi" panose="020E0802020502020306" pitchFamily="34" charset="0"/>
            </a:rPr>
            <a:t>It is easy to understand (simple syntax)</a:t>
          </a:r>
          <a:endParaRPr lang="fr-TN" sz="1900" kern="1200">
            <a:latin typeface="Berlin Sans FB Demi" panose="020E0802020502020306" pitchFamily="34" charset="0"/>
          </a:endParaRPr>
        </a:p>
      </dsp:txBody>
      <dsp:txXfrm>
        <a:off x="729870" y="3162580"/>
        <a:ext cx="9142792" cy="6319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61D94-22D4-4C21-BDB6-1A49E0860104}">
      <dsp:nvSpPr>
        <dsp:cNvPr id="0" name=""/>
        <dsp:cNvSpPr/>
      </dsp:nvSpPr>
      <dsp:spPr>
        <a:xfrm>
          <a:off x="0" y="0"/>
          <a:ext cx="9204086" cy="10615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/>
            <a:t>PostgreSQL is an advanced, enterprise-class, and open-source relational database system. PostgreSQL supports both SQL (relational) and JSON (non-relational) querying.</a:t>
          </a:r>
          <a:endParaRPr lang="en-US" sz="2000" kern="1200" dirty="0"/>
        </a:p>
      </dsp:txBody>
      <dsp:txXfrm>
        <a:off x="31092" y="31092"/>
        <a:ext cx="8058579" cy="999377"/>
      </dsp:txXfrm>
    </dsp:sp>
    <dsp:sp modelId="{E6DA1802-92D6-4C5C-9F77-5DA07040BF1C}">
      <dsp:nvSpPr>
        <dsp:cNvPr id="0" name=""/>
        <dsp:cNvSpPr/>
      </dsp:nvSpPr>
      <dsp:spPr>
        <a:xfrm>
          <a:off x="812125" y="1238487"/>
          <a:ext cx="9204086" cy="1061561"/>
        </a:xfrm>
        <a:prstGeom prst="roundRect">
          <a:avLst>
            <a:gd name="adj" fmla="val 10000"/>
          </a:avLst>
        </a:prstGeom>
        <a:solidFill>
          <a:schemeClr val="accent5">
            <a:hueOff val="-941356"/>
            <a:satOff val="-12503"/>
            <a:lumOff val="19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PostgreSQL is a highly stable database backed by more than 20 years of development by the open-source community.</a:t>
          </a:r>
          <a:endParaRPr lang="fr-TN" sz="2000" kern="1200"/>
        </a:p>
      </dsp:txBody>
      <dsp:txXfrm>
        <a:off x="843217" y="1269579"/>
        <a:ext cx="7639762" cy="999377"/>
      </dsp:txXfrm>
    </dsp:sp>
    <dsp:sp modelId="{8EC38604-C559-4B4A-9055-F8AC66FD8142}">
      <dsp:nvSpPr>
        <dsp:cNvPr id="0" name=""/>
        <dsp:cNvSpPr/>
      </dsp:nvSpPr>
      <dsp:spPr>
        <a:xfrm>
          <a:off x="1624250" y="2476975"/>
          <a:ext cx="9204086" cy="1061561"/>
        </a:xfrm>
        <a:prstGeom prst="roundRect">
          <a:avLst>
            <a:gd name="adj" fmla="val 10000"/>
          </a:avLst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PostgreSQL is used as a primary database for many web applications as well as mobile and analytics applications.</a:t>
          </a:r>
          <a:endParaRPr lang="fr-TN" sz="2000" kern="1200"/>
        </a:p>
      </dsp:txBody>
      <dsp:txXfrm>
        <a:off x="1655342" y="2508067"/>
        <a:ext cx="7639762" cy="999377"/>
      </dsp:txXfrm>
    </dsp:sp>
    <dsp:sp modelId="{7E00F046-50E9-43F9-8E82-4B1071001CF5}">
      <dsp:nvSpPr>
        <dsp:cNvPr id="0" name=""/>
        <dsp:cNvSpPr/>
      </dsp:nvSpPr>
      <dsp:spPr>
        <a:xfrm>
          <a:off x="8514071" y="805017"/>
          <a:ext cx="690014" cy="69001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8669324" y="805017"/>
        <a:ext cx="379508" cy="519236"/>
      </dsp:txXfrm>
    </dsp:sp>
    <dsp:sp modelId="{F491123D-0476-4948-AE38-8EEB6FC98DD2}">
      <dsp:nvSpPr>
        <dsp:cNvPr id="0" name=""/>
        <dsp:cNvSpPr/>
      </dsp:nvSpPr>
      <dsp:spPr>
        <a:xfrm>
          <a:off x="9326197" y="2036428"/>
          <a:ext cx="690014" cy="69001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738861"/>
            <a:satOff val="-37292"/>
            <a:lumOff val="-208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TN" sz="3100" kern="1200"/>
        </a:p>
      </dsp:txBody>
      <dsp:txXfrm>
        <a:off x="9481450" y="2036428"/>
        <a:ext cx="379508" cy="519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50ED8-5182-4673-BF62-C87D8F4B2D4B}">
      <dsp:nvSpPr>
        <dsp:cNvPr id="0" name=""/>
        <dsp:cNvSpPr/>
      </dsp:nvSpPr>
      <dsp:spPr>
        <a:xfrm>
          <a:off x="3172" y="234922"/>
          <a:ext cx="2516742" cy="15100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>
              <a:solidFill>
                <a:schemeClr val="tx1"/>
              </a:solidFill>
            </a:rPr>
            <a:t>Open-Source DBMS</a:t>
          </a:r>
          <a:endParaRPr lang="en-US" sz="2000" kern="1200">
            <a:solidFill>
              <a:schemeClr val="tx1"/>
            </a:solidFill>
          </a:endParaRPr>
        </a:p>
      </dsp:txBody>
      <dsp:txXfrm>
        <a:off x="3172" y="234922"/>
        <a:ext cx="2516742" cy="1510045"/>
      </dsp:txXfrm>
    </dsp:sp>
    <dsp:sp modelId="{6DB752EC-A953-4C19-8D7D-3524BF85B6FE}">
      <dsp:nvSpPr>
        <dsp:cNvPr id="0" name=""/>
        <dsp:cNvSpPr/>
      </dsp:nvSpPr>
      <dsp:spPr>
        <a:xfrm>
          <a:off x="2771588" y="234922"/>
          <a:ext cx="2516742" cy="1510045"/>
        </a:xfrm>
        <a:prstGeom prst="rect">
          <a:avLst/>
        </a:prstGeom>
        <a:solidFill>
          <a:schemeClr val="accent4">
            <a:hueOff val="391936"/>
            <a:satOff val="14171"/>
            <a:lumOff val="-56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>
              <a:solidFill>
                <a:schemeClr val="tx1"/>
              </a:solidFill>
            </a:rPr>
            <a:t>Diverse Community</a:t>
          </a:r>
          <a:endParaRPr lang="fr-TN" sz="2000" kern="1200">
            <a:solidFill>
              <a:schemeClr val="tx1"/>
            </a:solidFill>
          </a:endParaRPr>
        </a:p>
      </dsp:txBody>
      <dsp:txXfrm>
        <a:off x="2771588" y="234922"/>
        <a:ext cx="2516742" cy="1510045"/>
      </dsp:txXfrm>
    </dsp:sp>
    <dsp:sp modelId="{DBC03165-071F-41B4-B839-1A89F412DC57}">
      <dsp:nvSpPr>
        <dsp:cNvPr id="0" name=""/>
        <dsp:cNvSpPr/>
      </dsp:nvSpPr>
      <dsp:spPr>
        <a:xfrm>
          <a:off x="5540005" y="234922"/>
          <a:ext cx="2516742" cy="1510045"/>
        </a:xfrm>
        <a:prstGeom prst="rect">
          <a:avLst/>
        </a:prstGeom>
        <a:solidFill>
          <a:schemeClr val="accent4">
            <a:hueOff val="783873"/>
            <a:satOff val="28343"/>
            <a:lumOff val="-112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chemeClr val="tx1"/>
              </a:solidFill>
            </a:rPr>
            <a:t>support languages PL/pgSQL, PL/Python, PL/Perl, C/C++, and PL/R.</a:t>
          </a:r>
          <a:endParaRPr lang="fr-TN" sz="2000" kern="1200">
            <a:solidFill>
              <a:schemeClr val="tx1"/>
            </a:solidFill>
          </a:endParaRPr>
        </a:p>
      </dsp:txBody>
      <dsp:txXfrm>
        <a:off x="5540005" y="234922"/>
        <a:ext cx="2516742" cy="1510045"/>
      </dsp:txXfrm>
    </dsp:sp>
    <dsp:sp modelId="{7BE16464-1B30-4984-B55C-E68CBC8E595E}">
      <dsp:nvSpPr>
        <dsp:cNvPr id="0" name=""/>
        <dsp:cNvSpPr/>
      </dsp:nvSpPr>
      <dsp:spPr>
        <a:xfrm>
          <a:off x="8308422" y="234922"/>
          <a:ext cx="2516742" cy="1510045"/>
        </a:xfrm>
        <a:prstGeom prst="rect">
          <a:avLst/>
        </a:prstGeom>
        <a:solidFill>
          <a:schemeClr val="accent4">
            <a:hueOff val="1175809"/>
            <a:satOff val="42514"/>
            <a:lumOff val="-16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>
              <a:solidFill>
                <a:schemeClr val="tx1"/>
              </a:solidFill>
            </a:rPr>
            <a:t>ACID and Transaction</a:t>
          </a:r>
          <a:endParaRPr lang="fr-TN" sz="2000" kern="1200">
            <a:solidFill>
              <a:schemeClr val="tx1"/>
            </a:solidFill>
          </a:endParaRPr>
        </a:p>
      </dsp:txBody>
      <dsp:txXfrm>
        <a:off x="8308422" y="234922"/>
        <a:ext cx="2516742" cy="1510045"/>
      </dsp:txXfrm>
    </dsp:sp>
    <dsp:sp modelId="{5A287C06-FFFC-409B-81A2-893ACE1C312F}">
      <dsp:nvSpPr>
        <dsp:cNvPr id="0" name=""/>
        <dsp:cNvSpPr/>
      </dsp:nvSpPr>
      <dsp:spPr>
        <a:xfrm>
          <a:off x="3172" y="1996642"/>
          <a:ext cx="2516742" cy="1510045"/>
        </a:xfrm>
        <a:prstGeom prst="rect">
          <a:avLst/>
        </a:prstGeom>
        <a:solidFill>
          <a:schemeClr val="accent4">
            <a:hueOff val="1567745"/>
            <a:satOff val="56686"/>
            <a:lumOff val="-225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>
              <a:solidFill>
                <a:schemeClr val="tx1"/>
              </a:solidFill>
            </a:rPr>
            <a:t>Diverse indexing techniques</a:t>
          </a:r>
          <a:endParaRPr lang="fr-TN" sz="2000" kern="1200">
            <a:solidFill>
              <a:schemeClr val="tx1"/>
            </a:solidFill>
          </a:endParaRPr>
        </a:p>
      </dsp:txBody>
      <dsp:txXfrm>
        <a:off x="3172" y="1996642"/>
        <a:ext cx="2516742" cy="1510045"/>
      </dsp:txXfrm>
    </dsp:sp>
    <dsp:sp modelId="{5F5B19A1-38CE-4483-A90B-4BB604CF9688}">
      <dsp:nvSpPr>
        <dsp:cNvPr id="0" name=""/>
        <dsp:cNvSpPr/>
      </dsp:nvSpPr>
      <dsp:spPr>
        <a:xfrm>
          <a:off x="2771588" y="1996642"/>
          <a:ext cx="2516742" cy="1510045"/>
        </a:xfrm>
        <a:prstGeom prst="rect">
          <a:avLst/>
        </a:prstGeom>
        <a:solidFill>
          <a:schemeClr val="accent4">
            <a:hueOff val="1959681"/>
            <a:satOff val="70857"/>
            <a:lumOff val="-281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>
              <a:solidFill>
                <a:schemeClr val="tx1"/>
              </a:solidFill>
            </a:rPr>
            <a:t>Flexible Full-text search</a:t>
          </a:r>
          <a:endParaRPr lang="fr-TN" sz="2000" kern="1200">
            <a:solidFill>
              <a:schemeClr val="tx1"/>
            </a:solidFill>
          </a:endParaRPr>
        </a:p>
      </dsp:txBody>
      <dsp:txXfrm>
        <a:off x="2771588" y="1996642"/>
        <a:ext cx="2516742" cy="1510045"/>
      </dsp:txXfrm>
    </dsp:sp>
    <dsp:sp modelId="{1E902102-7A01-4340-B625-D31809BB5BB6}">
      <dsp:nvSpPr>
        <dsp:cNvPr id="0" name=""/>
        <dsp:cNvSpPr/>
      </dsp:nvSpPr>
      <dsp:spPr>
        <a:xfrm>
          <a:off x="5540005" y="1996642"/>
          <a:ext cx="2516742" cy="1510045"/>
        </a:xfrm>
        <a:prstGeom prst="rect">
          <a:avLst/>
        </a:prstGeom>
        <a:solidFill>
          <a:schemeClr val="accent4">
            <a:hueOff val="2351618"/>
            <a:satOff val="85029"/>
            <a:lumOff val="-3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>
              <a:solidFill>
                <a:schemeClr val="tx1"/>
              </a:solidFill>
            </a:rPr>
            <a:t>Diversified</a:t>
          </a:r>
          <a:r>
            <a:rPr lang="fr-FR" sz="2000" kern="1200" dirty="0">
              <a:solidFill>
                <a:schemeClr val="tx1"/>
              </a:solidFill>
            </a:rPr>
            <a:t> extension </a:t>
          </a:r>
          <a:r>
            <a:rPr lang="fr-FR" sz="2000" kern="1200" dirty="0" err="1">
              <a:solidFill>
                <a:schemeClr val="tx1"/>
              </a:solidFill>
            </a:rPr>
            <a:t>functions</a:t>
          </a:r>
          <a:endParaRPr lang="fr-TN" sz="2000" kern="1200" dirty="0">
            <a:solidFill>
              <a:schemeClr val="tx1"/>
            </a:solidFill>
          </a:endParaRPr>
        </a:p>
      </dsp:txBody>
      <dsp:txXfrm>
        <a:off x="5540005" y="1996642"/>
        <a:ext cx="2516742" cy="1510045"/>
      </dsp:txXfrm>
    </dsp:sp>
    <dsp:sp modelId="{A2DC3EDA-D0A1-492F-AA90-802EA33CD887}">
      <dsp:nvSpPr>
        <dsp:cNvPr id="0" name=""/>
        <dsp:cNvSpPr/>
      </dsp:nvSpPr>
      <dsp:spPr>
        <a:xfrm>
          <a:off x="8308422" y="1996642"/>
          <a:ext cx="2516742" cy="1510045"/>
        </a:xfrm>
        <a:prstGeom prst="rect">
          <a:avLst/>
        </a:prstGeom>
        <a:solidFill>
          <a:schemeClr val="accent4">
            <a:hueOff val="2743554"/>
            <a:satOff val="99200"/>
            <a:lumOff val="-39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>
              <a:solidFill>
                <a:schemeClr val="tx1"/>
              </a:solidFill>
            </a:rPr>
            <a:t>Diverse kinds of replication</a:t>
          </a:r>
          <a:endParaRPr lang="fr-TN" sz="2000" kern="1200">
            <a:solidFill>
              <a:schemeClr val="tx1"/>
            </a:solidFill>
          </a:endParaRPr>
        </a:p>
      </dsp:txBody>
      <dsp:txXfrm>
        <a:off x="8308422" y="1996642"/>
        <a:ext cx="2516742" cy="15100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A0A01-52FD-4368-B104-7646D37A5039}">
      <dsp:nvSpPr>
        <dsp:cNvPr id="0" name=""/>
        <dsp:cNvSpPr/>
      </dsp:nvSpPr>
      <dsp:spPr>
        <a:xfrm>
          <a:off x="541416" y="44715"/>
          <a:ext cx="9745503" cy="885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Microsoft SQL Server, relational database management (RDBMS)Microsoft SQL Server  is a database management system (DBMS) in </a:t>
          </a:r>
          <a:r>
            <a:rPr lang="en-AU" sz="1600" kern="1200" noProof="0"/>
            <a:t>SQL</a:t>
          </a:r>
          <a:r>
            <a:rPr lang="fr-FR" sz="1600" kern="1200"/>
            <a:t> language incorporating, among other things, an RDBMS (relational DBMS) developed and marketed by the Microsoft company.</a:t>
          </a:r>
          <a:endParaRPr lang="en-US" sz="1600" kern="1200" dirty="0"/>
        </a:p>
      </dsp:txBody>
      <dsp:txXfrm>
        <a:off x="541416" y="44715"/>
        <a:ext cx="9745503" cy="885954"/>
      </dsp:txXfrm>
    </dsp:sp>
    <dsp:sp modelId="{6891912B-E53A-4EC2-9A0E-C22BA06BC60A}">
      <dsp:nvSpPr>
        <dsp:cNvPr id="0" name=""/>
        <dsp:cNvSpPr/>
      </dsp:nvSpPr>
      <dsp:spPr>
        <a:xfrm>
          <a:off x="541416" y="930670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9A12E4-3A35-42A0-80AF-2A96AB726D8B}">
      <dsp:nvSpPr>
        <dsp:cNvPr id="0" name=""/>
        <dsp:cNvSpPr/>
      </dsp:nvSpPr>
      <dsp:spPr>
        <a:xfrm>
          <a:off x="1916615" y="930670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-94136"/>
                <a:satOff val="-1250"/>
                <a:lumOff val="20"/>
                <a:alphaOff val="0"/>
                <a:tint val="98000"/>
                <a:lumMod val="114000"/>
              </a:schemeClr>
            </a:gs>
            <a:gs pos="100000">
              <a:schemeClr val="accent5">
                <a:hueOff val="-94136"/>
                <a:satOff val="-1250"/>
                <a:lumOff val="2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94136"/>
              <a:satOff val="-1250"/>
              <a:lumOff val="2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26D0BF-62D7-449F-B5FD-F50951EDF5E8}">
      <dsp:nvSpPr>
        <dsp:cNvPr id="0" name=""/>
        <dsp:cNvSpPr/>
      </dsp:nvSpPr>
      <dsp:spPr>
        <a:xfrm>
          <a:off x="3291814" y="930670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-188271"/>
                <a:satOff val="-2501"/>
                <a:lumOff val="39"/>
                <a:alphaOff val="0"/>
                <a:tint val="98000"/>
                <a:lumMod val="114000"/>
              </a:schemeClr>
            </a:gs>
            <a:gs pos="100000">
              <a:schemeClr val="accent5">
                <a:hueOff val="-188271"/>
                <a:satOff val="-2501"/>
                <a:lumOff val="39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88271"/>
              <a:satOff val="-2501"/>
              <a:lumOff val="3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05DCC5-4698-458E-A2CE-B99CA2D19A23}">
      <dsp:nvSpPr>
        <dsp:cNvPr id="0" name=""/>
        <dsp:cNvSpPr/>
      </dsp:nvSpPr>
      <dsp:spPr>
        <a:xfrm>
          <a:off x="4667013" y="930670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-282407"/>
                <a:satOff val="-3751"/>
                <a:lumOff val="59"/>
                <a:alphaOff val="0"/>
                <a:tint val="98000"/>
                <a:lumMod val="114000"/>
              </a:schemeClr>
            </a:gs>
            <a:gs pos="100000">
              <a:schemeClr val="accent5">
                <a:hueOff val="-282407"/>
                <a:satOff val="-3751"/>
                <a:lumOff val="59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282407"/>
              <a:satOff val="-3751"/>
              <a:lumOff val="5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120B02-0E63-4850-8D68-D9D6B279BCCF}">
      <dsp:nvSpPr>
        <dsp:cNvPr id="0" name=""/>
        <dsp:cNvSpPr/>
      </dsp:nvSpPr>
      <dsp:spPr>
        <a:xfrm>
          <a:off x="6042212" y="930670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-376542"/>
                <a:satOff val="-5001"/>
                <a:lumOff val="79"/>
                <a:alphaOff val="0"/>
                <a:tint val="98000"/>
                <a:lumMod val="114000"/>
              </a:schemeClr>
            </a:gs>
            <a:gs pos="100000">
              <a:schemeClr val="accent5">
                <a:hueOff val="-376542"/>
                <a:satOff val="-5001"/>
                <a:lumOff val="79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376542"/>
              <a:satOff val="-5001"/>
              <a:lumOff val="7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6B59EF-3A04-4FE3-941D-06FEE3EF2DAE}">
      <dsp:nvSpPr>
        <dsp:cNvPr id="0" name=""/>
        <dsp:cNvSpPr/>
      </dsp:nvSpPr>
      <dsp:spPr>
        <a:xfrm>
          <a:off x="7417410" y="930670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-470678"/>
                <a:satOff val="-6252"/>
                <a:lumOff val="98"/>
                <a:alphaOff val="0"/>
                <a:tint val="98000"/>
                <a:lumMod val="114000"/>
              </a:schemeClr>
            </a:gs>
            <a:gs pos="100000">
              <a:schemeClr val="accent5">
                <a:hueOff val="-470678"/>
                <a:satOff val="-6252"/>
                <a:lumOff val="98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470678"/>
              <a:satOff val="-6252"/>
              <a:lumOff val="9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AD95E0-9923-4042-ABB8-634FB70DA9AD}">
      <dsp:nvSpPr>
        <dsp:cNvPr id="0" name=""/>
        <dsp:cNvSpPr/>
      </dsp:nvSpPr>
      <dsp:spPr>
        <a:xfrm>
          <a:off x="8792609" y="930670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-564814"/>
                <a:satOff val="-7502"/>
                <a:lumOff val="118"/>
                <a:alphaOff val="0"/>
                <a:tint val="98000"/>
                <a:lumMod val="114000"/>
              </a:schemeClr>
            </a:gs>
            <a:gs pos="100000">
              <a:schemeClr val="accent5">
                <a:hueOff val="-564814"/>
                <a:satOff val="-7502"/>
                <a:lumOff val="118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564814"/>
              <a:satOff val="-7502"/>
              <a:lumOff val="11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C48D79-551B-468E-8BDF-C80035BBC14B}">
      <dsp:nvSpPr>
        <dsp:cNvPr id="0" name=""/>
        <dsp:cNvSpPr/>
      </dsp:nvSpPr>
      <dsp:spPr>
        <a:xfrm>
          <a:off x="541416" y="1218007"/>
          <a:ext cx="9745503" cy="885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It works on windows and linux OS, but It is possible to launch it on MacOs via Docker. </a:t>
          </a:r>
          <a:endParaRPr lang="en-US" sz="1600" kern="1200" dirty="0"/>
        </a:p>
      </dsp:txBody>
      <dsp:txXfrm>
        <a:off x="541416" y="1218007"/>
        <a:ext cx="9745503" cy="885954"/>
      </dsp:txXfrm>
    </dsp:sp>
    <dsp:sp modelId="{528EB3CD-D6ED-4EA2-999B-3C94024D982C}">
      <dsp:nvSpPr>
        <dsp:cNvPr id="0" name=""/>
        <dsp:cNvSpPr/>
      </dsp:nvSpPr>
      <dsp:spPr>
        <a:xfrm>
          <a:off x="541416" y="2103962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-658949"/>
                <a:satOff val="-8752"/>
                <a:lumOff val="138"/>
                <a:alphaOff val="0"/>
                <a:tint val="98000"/>
                <a:lumMod val="114000"/>
              </a:schemeClr>
            </a:gs>
            <a:gs pos="100000">
              <a:schemeClr val="accent5">
                <a:hueOff val="-658949"/>
                <a:satOff val="-8752"/>
                <a:lumOff val="138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658949"/>
              <a:satOff val="-8752"/>
              <a:lumOff val="13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F3EDE-60F9-45E6-B022-15DCF0093C9F}">
      <dsp:nvSpPr>
        <dsp:cNvPr id="0" name=""/>
        <dsp:cNvSpPr/>
      </dsp:nvSpPr>
      <dsp:spPr>
        <a:xfrm>
          <a:off x="1916615" y="2103962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-753085"/>
                <a:satOff val="-10003"/>
                <a:lumOff val="157"/>
                <a:alphaOff val="0"/>
                <a:tint val="98000"/>
                <a:lumMod val="114000"/>
              </a:schemeClr>
            </a:gs>
            <a:gs pos="100000">
              <a:schemeClr val="accent5">
                <a:hueOff val="-753085"/>
                <a:satOff val="-10003"/>
                <a:lumOff val="157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753085"/>
              <a:satOff val="-10003"/>
              <a:lumOff val="15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D7FA4C-638D-4E0D-A754-28874EF0D0AB}">
      <dsp:nvSpPr>
        <dsp:cNvPr id="0" name=""/>
        <dsp:cNvSpPr/>
      </dsp:nvSpPr>
      <dsp:spPr>
        <a:xfrm>
          <a:off x="3291814" y="2103962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-847220"/>
                <a:satOff val="-11253"/>
                <a:lumOff val="177"/>
                <a:alphaOff val="0"/>
                <a:tint val="98000"/>
                <a:lumMod val="114000"/>
              </a:schemeClr>
            </a:gs>
            <a:gs pos="100000">
              <a:schemeClr val="accent5">
                <a:hueOff val="-847220"/>
                <a:satOff val="-11253"/>
                <a:lumOff val="177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847220"/>
              <a:satOff val="-11253"/>
              <a:lumOff val="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E75911-BAA5-49AA-BB08-EA982C03BDD6}">
      <dsp:nvSpPr>
        <dsp:cNvPr id="0" name=""/>
        <dsp:cNvSpPr/>
      </dsp:nvSpPr>
      <dsp:spPr>
        <a:xfrm>
          <a:off x="4667013" y="2103962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-941356"/>
                <a:satOff val="-12503"/>
                <a:lumOff val="196"/>
                <a:alphaOff val="0"/>
                <a:tint val="98000"/>
                <a:lumMod val="114000"/>
              </a:schemeClr>
            </a:gs>
            <a:gs pos="100000">
              <a:schemeClr val="accent5">
                <a:hueOff val="-941356"/>
                <a:satOff val="-12503"/>
                <a:lumOff val="196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941356"/>
              <a:satOff val="-12503"/>
              <a:lumOff val="19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93B73E-7F57-4980-9C4D-3715506818E7}">
      <dsp:nvSpPr>
        <dsp:cNvPr id="0" name=""/>
        <dsp:cNvSpPr/>
      </dsp:nvSpPr>
      <dsp:spPr>
        <a:xfrm>
          <a:off x="6042212" y="2103962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-1035492"/>
                <a:satOff val="-13754"/>
                <a:lumOff val="216"/>
                <a:alphaOff val="0"/>
                <a:tint val="98000"/>
                <a:lumMod val="114000"/>
              </a:schemeClr>
            </a:gs>
            <a:gs pos="100000">
              <a:schemeClr val="accent5">
                <a:hueOff val="-1035492"/>
                <a:satOff val="-13754"/>
                <a:lumOff val="216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035492"/>
              <a:satOff val="-13754"/>
              <a:lumOff val="21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E106BB-4758-4983-88B7-FB5633315E31}">
      <dsp:nvSpPr>
        <dsp:cNvPr id="0" name=""/>
        <dsp:cNvSpPr/>
      </dsp:nvSpPr>
      <dsp:spPr>
        <a:xfrm>
          <a:off x="7417410" y="2103962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-1129627"/>
                <a:satOff val="-15004"/>
                <a:lumOff val="236"/>
                <a:alphaOff val="0"/>
                <a:tint val="98000"/>
                <a:lumMod val="114000"/>
              </a:schemeClr>
            </a:gs>
            <a:gs pos="100000">
              <a:schemeClr val="accent5">
                <a:hueOff val="-1129627"/>
                <a:satOff val="-15004"/>
                <a:lumOff val="236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129627"/>
              <a:satOff val="-15004"/>
              <a:lumOff val="23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784E0B-5758-413C-ADEE-0F9239DE7C41}">
      <dsp:nvSpPr>
        <dsp:cNvPr id="0" name=""/>
        <dsp:cNvSpPr/>
      </dsp:nvSpPr>
      <dsp:spPr>
        <a:xfrm>
          <a:off x="8792609" y="2103962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-1223763"/>
                <a:satOff val="-16255"/>
                <a:lumOff val="255"/>
                <a:alphaOff val="0"/>
                <a:tint val="98000"/>
                <a:lumMod val="114000"/>
              </a:schemeClr>
            </a:gs>
            <a:gs pos="100000">
              <a:schemeClr val="accent5">
                <a:hueOff val="-1223763"/>
                <a:satOff val="-16255"/>
                <a:lumOff val="25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223763"/>
              <a:satOff val="-16255"/>
              <a:lumOff val="25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6A1F88-0C81-41C9-8E2F-36C8B8F4679A}">
      <dsp:nvSpPr>
        <dsp:cNvPr id="0" name=""/>
        <dsp:cNvSpPr/>
      </dsp:nvSpPr>
      <dsp:spPr>
        <a:xfrm>
          <a:off x="541416" y="2391300"/>
          <a:ext cx="9745503" cy="885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SQL server Express is a free entry-</a:t>
          </a:r>
          <a:r>
            <a:rPr lang="fr-FR" sz="1600" kern="1200" dirty="0" err="1"/>
            <a:t>level</a:t>
          </a:r>
          <a:r>
            <a:rPr lang="fr-FR" sz="1600" kern="1200" dirty="0"/>
            <a:t> version of the database that is ideal for learning as well as for building desktop applications and small servers up to 10 GB of data</a:t>
          </a:r>
          <a:endParaRPr lang="fr-TN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541416" y="2391300"/>
        <a:ext cx="9745503" cy="885954"/>
      </dsp:txXfrm>
    </dsp:sp>
    <dsp:sp modelId="{A796DAFD-85E9-400C-B81F-EAF9175E70B1}">
      <dsp:nvSpPr>
        <dsp:cNvPr id="0" name=""/>
        <dsp:cNvSpPr/>
      </dsp:nvSpPr>
      <dsp:spPr>
        <a:xfrm>
          <a:off x="541416" y="3277254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-1317898"/>
                <a:satOff val="-17505"/>
                <a:lumOff val="275"/>
                <a:alphaOff val="0"/>
                <a:tint val="98000"/>
                <a:lumMod val="114000"/>
              </a:schemeClr>
            </a:gs>
            <a:gs pos="100000">
              <a:schemeClr val="accent5">
                <a:hueOff val="-1317898"/>
                <a:satOff val="-17505"/>
                <a:lumOff val="27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317898"/>
              <a:satOff val="-17505"/>
              <a:lumOff val="27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F19C9E-FB4B-4BF5-818E-69B2D4594623}">
      <dsp:nvSpPr>
        <dsp:cNvPr id="0" name=""/>
        <dsp:cNvSpPr/>
      </dsp:nvSpPr>
      <dsp:spPr>
        <a:xfrm>
          <a:off x="1916615" y="3277254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-1412034"/>
                <a:satOff val="-18755"/>
                <a:lumOff val="295"/>
                <a:alphaOff val="0"/>
                <a:tint val="98000"/>
                <a:lumMod val="114000"/>
              </a:schemeClr>
            </a:gs>
            <a:gs pos="100000">
              <a:schemeClr val="accent5">
                <a:hueOff val="-1412034"/>
                <a:satOff val="-18755"/>
                <a:lumOff val="29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412034"/>
              <a:satOff val="-18755"/>
              <a:lumOff val="29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031423-FCE4-4710-AD1A-F5F2E5AA6717}">
      <dsp:nvSpPr>
        <dsp:cNvPr id="0" name=""/>
        <dsp:cNvSpPr/>
      </dsp:nvSpPr>
      <dsp:spPr>
        <a:xfrm>
          <a:off x="3291814" y="3277254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-1506170"/>
                <a:satOff val="-20006"/>
                <a:lumOff val="314"/>
                <a:alphaOff val="0"/>
                <a:tint val="98000"/>
                <a:lumMod val="114000"/>
              </a:schemeClr>
            </a:gs>
            <a:gs pos="100000">
              <a:schemeClr val="accent5">
                <a:hueOff val="-1506170"/>
                <a:satOff val="-20006"/>
                <a:lumOff val="31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506170"/>
              <a:satOff val="-20006"/>
              <a:lumOff val="31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4AC659-2873-481E-8C63-BEEAFBE44AC9}">
      <dsp:nvSpPr>
        <dsp:cNvPr id="0" name=""/>
        <dsp:cNvSpPr/>
      </dsp:nvSpPr>
      <dsp:spPr>
        <a:xfrm>
          <a:off x="4667013" y="3277254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-1600305"/>
                <a:satOff val="-21256"/>
                <a:lumOff val="334"/>
                <a:alphaOff val="0"/>
                <a:tint val="98000"/>
                <a:lumMod val="114000"/>
              </a:schemeClr>
            </a:gs>
            <a:gs pos="100000">
              <a:schemeClr val="accent5">
                <a:hueOff val="-1600305"/>
                <a:satOff val="-21256"/>
                <a:lumOff val="33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600305"/>
              <a:satOff val="-21256"/>
              <a:lumOff val="33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18E6E5-E1A9-447A-A12E-99433361639C}">
      <dsp:nvSpPr>
        <dsp:cNvPr id="0" name=""/>
        <dsp:cNvSpPr/>
      </dsp:nvSpPr>
      <dsp:spPr>
        <a:xfrm>
          <a:off x="6042212" y="3277254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-1694441"/>
                <a:satOff val="-22506"/>
                <a:lumOff val="354"/>
                <a:alphaOff val="0"/>
                <a:tint val="98000"/>
                <a:lumMod val="114000"/>
              </a:schemeClr>
            </a:gs>
            <a:gs pos="100000">
              <a:schemeClr val="accent5">
                <a:hueOff val="-1694441"/>
                <a:satOff val="-22506"/>
                <a:lumOff val="35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694441"/>
              <a:satOff val="-22506"/>
              <a:lumOff val="35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C2B501-75A7-4852-9AEB-920914CB17A2}">
      <dsp:nvSpPr>
        <dsp:cNvPr id="0" name=""/>
        <dsp:cNvSpPr/>
      </dsp:nvSpPr>
      <dsp:spPr>
        <a:xfrm>
          <a:off x="7417410" y="3277254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-1788576"/>
                <a:satOff val="-23757"/>
                <a:lumOff val="373"/>
                <a:alphaOff val="0"/>
                <a:tint val="98000"/>
                <a:lumMod val="114000"/>
              </a:schemeClr>
            </a:gs>
            <a:gs pos="100000">
              <a:schemeClr val="accent5">
                <a:hueOff val="-1788576"/>
                <a:satOff val="-23757"/>
                <a:lumOff val="37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788576"/>
              <a:satOff val="-23757"/>
              <a:lumOff val="37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2FC543-2959-4757-8C49-DE3E163C5157}">
      <dsp:nvSpPr>
        <dsp:cNvPr id="0" name=""/>
        <dsp:cNvSpPr/>
      </dsp:nvSpPr>
      <dsp:spPr>
        <a:xfrm>
          <a:off x="8792609" y="3277254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-1882712"/>
                <a:satOff val="-25007"/>
                <a:lumOff val="393"/>
                <a:alphaOff val="0"/>
                <a:tint val="98000"/>
                <a:lumMod val="114000"/>
              </a:schemeClr>
            </a:gs>
            <a:gs pos="100000">
              <a:schemeClr val="accent5">
                <a:hueOff val="-1882712"/>
                <a:satOff val="-25007"/>
                <a:lumOff val="39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882712"/>
              <a:satOff val="-25007"/>
              <a:lumOff val="39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5BCB-7EEF-459C-A1ED-DCF7189D44FA}">
      <dsp:nvSpPr>
        <dsp:cNvPr id="0" name=""/>
        <dsp:cNvSpPr/>
      </dsp:nvSpPr>
      <dsp:spPr>
        <a:xfrm>
          <a:off x="0" y="1228"/>
          <a:ext cx="9872663" cy="523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31269-18F2-414B-BF65-0EF7C8E02E36}">
      <dsp:nvSpPr>
        <dsp:cNvPr id="0" name=""/>
        <dsp:cNvSpPr/>
      </dsp:nvSpPr>
      <dsp:spPr>
        <a:xfrm>
          <a:off x="158343" y="119004"/>
          <a:ext cx="287897" cy="287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D2BCB-D741-4E39-A474-B981738A74A8}">
      <dsp:nvSpPr>
        <dsp:cNvPr id="0" name=""/>
        <dsp:cNvSpPr/>
      </dsp:nvSpPr>
      <dsp:spPr>
        <a:xfrm>
          <a:off x="604584" y="1228"/>
          <a:ext cx="9268078" cy="52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98" tIns="55398" rIns="55398" bIns="5539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>
              <a:latin typeface="Berlin Sans FB Demi" panose="020E0802020502020306" pitchFamily="34" charset="0"/>
            </a:rPr>
            <a:t>SQL Server Management Studio : easy to manage databe</a:t>
          </a:r>
        </a:p>
      </dsp:txBody>
      <dsp:txXfrm>
        <a:off x="604584" y="1228"/>
        <a:ext cx="9268078" cy="523450"/>
      </dsp:txXfrm>
    </dsp:sp>
    <dsp:sp modelId="{411243DB-A860-42C7-90FF-5FF7BFD07E7C}">
      <dsp:nvSpPr>
        <dsp:cNvPr id="0" name=""/>
        <dsp:cNvSpPr/>
      </dsp:nvSpPr>
      <dsp:spPr>
        <a:xfrm>
          <a:off x="0" y="655541"/>
          <a:ext cx="9872663" cy="523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C5DD1-618E-4136-A6AE-5F482D6766C6}">
      <dsp:nvSpPr>
        <dsp:cNvPr id="0" name=""/>
        <dsp:cNvSpPr/>
      </dsp:nvSpPr>
      <dsp:spPr>
        <a:xfrm>
          <a:off x="158343" y="773317"/>
          <a:ext cx="287897" cy="287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C4C46-F494-4E1A-974A-2A5C809197BA}">
      <dsp:nvSpPr>
        <dsp:cNvPr id="0" name=""/>
        <dsp:cNvSpPr/>
      </dsp:nvSpPr>
      <dsp:spPr>
        <a:xfrm>
          <a:off x="604584" y="655541"/>
          <a:ext cx="9268078" cy="52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98" tIns="55398" rIns="55398" bIns="5539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>
              <a:latin typeface="Berlin Sans FB Demi" panose="020E0802020502020306" pitchFamily="34" charset="0"/>
            </a:rPr>
            <a:t>Integration with other Microsoft products</a:t>
          </a:r>
          <a:endParaRPr lang="fr-TN" sz="1900" kern="1200">
            <a:latin typeface="Berlin Sans FB Demi" panose="020E0802020502020306" pitchFamily="34" charset="0"/>
          </a:endParaRPr>
        </a:p>
      </dsp:txBody>
      <dsp:txXfrm>
        <a:off x="604584" y="655541"/>
        <a:ext cx="9268078" cy="523450"/>
      </dsp:txXfrm>
    </dsp:sp>
    <dsp:sp modelId="{1827F533-3A37-4566-8FD5-F8B856774D71}">
      <dsp:nvSpPr>
        <dsp:cNvPr id="0" name=""/>
        <dsp:cNvSpPr/>
      </dsp:nvSpPr>
      <dsp:spPr>
        <a:xfrm>
          <a:off x="0" y="1309853"/>
          <a:ext cx="9872663" cy="523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EC6CC-72BD-4F87-AAFB-EB7F8AF8CE53}">
      <dsp:nvSpPr>
        <dsp:cNvPr id="0" name=""/>
        <dsp:cNvSpPr/>
      </dsp:nvSpPr>
      <dsp:spPr>
        <a:xfrm>
          <a:off x="158343" y="1427629"/>
          <a:ext cx="287897" cy="287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9DA43-5337-45A9-9BE2-C7F343F30B51}">
      <dsp:nvSpPr>
        <dsp:cNvPr id="0" name=""/>
        <dsp:cNvSpPr/>
      </dsp:nvSpPr>
      <dsp:spPr>
        <a:xfrm>
          <a:off x="604584" y="1309853"/>
          <a:ext cx="9268078" cy="52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98" tIns="55398" rIns="55398" bIns="5539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>
              <a:latin typeface="Berlin Sans FB Demi" panose="020E0802020502020306" pitchFamily="34" charset="0"/>
            </a:rPr>
            <a:t>Very</a:t>
          </a:r>
          <a:r>
            <a:rPr lang="fr-FR" sz="1900" kern="1200" baseline="0">
              <a:latin typeface="Berlin Sans FB Demi" panose="020E0802020502020306" pitchFamily="34" charset="0"/>
            </a:rPr>
            <a:t> good performance in general under windows</a:t>
          </a:r>
          <a:endParaRPr lang="fr-TN" sz="1900" kern="1200">
            <a:latin typeface="Berlin Sans FB Demi" panose="020E0802020502020306" pitchFamily="34" charset="0"/>
          </a:endParaRPr>
        </a:p>
      </dsp:txBody>
      <dsp:txXfrm>
        <a:off x="604584" y="1309853"/>
        <a:ext cx="9268078" cy="523450"/>
      </dsp:txXfrm>
    </dsp:sp>
    <dsp:sp modelId="{A65ACDF1-A38D-4A1D-8D71-9D6F27091E80}">
      <dsp:nvSpPr>
        <dsp:cNvPr id="0" name=""/>
        <dsp:cNvSpPr/>
      </dsp:nvSpPr>
      <dsp:spPr>
        <a:xfrm>
          <a:off x="0" y="1964166"/>
          <a:ext cx="9872663" cy="523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FAF09-72ED-447F-8684-881442D97C8E}">
      <dsp:nvSpPr>
        <dsp:cNvPr id="0" name=""/>
        <dsp:cNvSpPr/>
      </dsp:nvSpPr>
      <dsp:spPr>
        <a:xfrm>
          <a:off x="158343" y="2081942"/>
          <a:ext cx="287897" cy="2878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BDD4F-3430-460F-A11E-1D7C694FFB36}">
      <dsp:nvSpPr>
        <dsp:cNvPr id="0" name=""/>
        <dsp:cNvSpPr/>
      </dsp:nvSpPr>
      <dsp:spPr>
        <a:xfrm>
          <a:off x="604584" y="1964166"/>
          <a:ext cx="9268078" cy="52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98" tIns="55398" rIns="55398" bIns="5539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>
              <a:latin typeface="Berlin Sans FB Demi" panose="020E0802020502020306" pitchFamily="34" charset="0"/>
            </a:rPr>
            <a:t>Extensive security options</a:t>
          </a:r>
          <a:endParaRPr lang="fr-TN" sz="1900" kern="1200">
            <a:latin typeface="Berlin Sans FB Demi" panose="020E0802020502020306" pitchFamily="34" charset="0"/>
          </a:endParaRPr>
        </a:p>
      </dsp:txBody>
      <dsp:txXfrm>
        <a:off x="604584" y="1964166"/>
        <a:ext cx="9268078" cy="523450"/>
      </dsp:txXfrm>
    </dsp:sp>
    <dsp:sp modelId="{FD258E28-4B60-4C57-9DDB-0D1C4E599450}">
      <dsp:nvSpPr>
        <dsp:cNvPr id="0" name=""/>
        <dsp:cNvSpPr/>
      </dsp:nvSpPr>
      <dsp:spPr>
        <a:xfrm>
          <a:off x="0" y="2618478"/>
          <a:ext cx="9872663" cy="523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B5A9A-993E-4C2B-871E-09B370B671AF}">
      <dsp:nvSpPr>
        <dsp:cNvPr id="0" name=""/>
        <dsp:cNvSpPr/>
      </dsp:nvSpPr>
      <dsp:spPr>
        <a:xfrm>
          <a:off x="158343" y="2736255"/>
          <a:ext cx="287897" cy="2878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324AB-0FED-4C7E-B12F-CD5B54236123}">
      <dsp:nvSpPr>
        <dsp:cNvPr id="0" name=""/>
        <dsp:cNvSpPr/>
      </dsp:nvSpPr>
      <dsp:spPr>
        <a:xfrm>
          <a:off x="604584" y="2618478"/>
          <a:ext cx="9268078" cy="52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98" tIns="55398" rIns="55398" bIns="5539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latin typeface="Berlin Sans FB Demi" panose="020E0802020502020306" pitchFamily="34" charset="0"/>
            </a:rPr>
            <a:t>Data compression and backups</a:t>
          </a:r>
          <a:endParaRPr lang="fr-TN" sz="1900" kern="1200" dirty="0">
            <a:latin typeface="Berlin Sans FB Demi" panose="020E0802020502020306" pitchFamily="34" charset="0"/>
          </a:endParaRPr>
        </a:p>
      </dsp:txBody>
      <dsp:txXfrm>
        <a:off x="604584" y="2618478"/>
        <a:ext cx="9268078" cy="523450"/>
      </dsp:txXfrm>
    </dsp:sp>
    <dsp:sp modelId="{7B9BD6A6-44D3-4D34-BD1D-A017ABA2CF7A}">
      <dsp:nvSpPr>
        <dsp:cNvPr id="0" name=""/>
        <dsp:cNvSpPr/>
      </dsp:nvSpPr>
      <dsp:spPr>
        <a:xfrm>
          <a:off x="0" y="3272791"/>
          <a:ext cx="9872663" cy="523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A41B5-7E56-471C-8158-0D550B219535}">
      <dsp:nvSpPr>
        <dsp:cNvPr id="0" name=""/>
        <dsp:cNvSpPr/>
      </dsp:nvSpPr>
      <dsp:spPr>
        <a:xfrm>
          <a:off x="158343" y="3390567"/>
          <a:ext cx="287897" cy="287897"/>
        </a:xfrm>
        <a:prstGeom prst="rect">
          <a:avLst/>
        </a:prstGeom>
        <a:blipFill rotWithShape="1">
          <a:blip xmlns:r="http://schemas.openxmlformats.org/officeDocument/2006/relationships" r:embed="rId11"/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ECA77-B86F-4896-8D36-54F3B874EB5F}">
      <dsp:nvSpPr>
        <dsp:cNvPr id="0" name=""/>
        <dsp:cNvSpPr/>
      </dsp:nvSpPr>
      <dsp:spPr>
        <a:xfrm>
          <a:off x="604584" y="3272791"/>
          <a:ext cx="9268078" cy="52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98" tIns="55398" rIns="55398" bIns="5539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>
              <a:latin typeface="Berlin Sans FB Demi" panose="020E0802020502020306" pitchFamily="34" charset="0"/>
            </a:rPr>
            <a:t>Free Express version</a:t>
          </a:r>
          <a:endParaRPr lang="fr-TN" sz="1900" kern="1200">
            <a:latin typeface="Berlin Sans FB Demi" panose="020E0802020502020306" pitchFamily="34" charset="0"/>
          </a:endParaRPr>
        </a:p>
      </dsp:txBody>
      <dsp:txXfrm>
        <a:off x="604584" y="3272791"/>
        <a:ext cx="9268078" cy="5234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49BAC-9D39-4ED7-8A4F-73708DEBC562}">
      <dsp:nvSpPr>
        <dsp:cNvPr id="0" name=""/>
        <dsp:cNvSpPr/>
      </dsp:nvSpPr>
      <dsp:spPr>
        <a:xfrm>
          <a:off x="0" y="375431"/>
          <a:ext cx="10227077" cy="500575"/>
        </a:xfrm>
        <a:prstGeom prst="notchedRightArrow">
          <a:avLst/>
        </a:prstGeom>
        <a:gradFill rotWithShape="1">
          <a:gsLst>
            <a:gs pos="0">
              <a:schemeClr val="accent2">
                <a:tint val="64000"/>
                <a:lumMod val="118000"/>
              </a:schemeClr>
            </a:gs>
            <a:gs pos="100000">
              <a:schemeClr val="accent2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6095EBD-05DD-4A6A-83ED-0ECE754AB515}">
      <dsp:nvSpPr>
        <dsp:cNvPr id="0" name=""/>
        <dsp:cNvSpPr/>
      </dsp:nvSpPr>
      <dsp:spPr>
        <a:xfrm>
          <a:off x="4494" y="0"/>
          <a:ext cx="2966251" cy="5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MySQL</a:t>
          </a:r>
          <a:endParaRPr lang="fr-TN" sz="1700" kern="1200" dirty="0"/>
        </a:p>
      </dsp:txBody>
      <dsp:txXfrm>
        <a:off x="4494" y="0"/>
        <a:ext cx="2966251" cy="500575"/>
      </dsp:txXfrm>
    </dsp:sp>
    <dsp:sp modelId="{63DD41A8-6C72-404A-BEEA-8012CF4785FC}">
      <dsp:nvSpPr>
        <dsp:cNvPr id="0" name=""/>
        <dsp:cNvSpPr/>
      </dsp:nvSpPr>
      <dsp:spPr>
        <a:xfrm>
          <a:off x="1425048" y="563147"/>
          <a:ext cx="125143" cy="125143"/>
        </a:xfrm>
        <a:prstGeom prst="ellipse">
          <a:avLst/>
        </a:prstGeom>
        <a:solidFill>
          <a:schemeClr val="accent2"/>
        </a:solidFill>
        <a:ln w="19050" cap="rnd" cmpd="sng" algn="ctr">
          <a:solidFill>
            <a:schemeClr val="accent2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0EB985FB-4701-4657-849F-3412EEF8E76A}">
      <dsp:nvSpPr>
        <dsp:cNvPr id="0" name=""/>
        <dsp:cNvSpPr/>
      </dsp:nvSpPr>
      <dsp:spPr>
        <a:xfrm>
          <a:off x="3119058" y="750863"/>
          <a:ext cx="2966251" cy="5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Postgre SQL</a:t>
          </a:r>
          <a:endParaRPr lang="fr-TN" sz="1700" kern="1200" dirty="0"/>
        </a:p>
      </dsp:txBody>
      <dsp:txXfrm>
        <a:off x="3119058" y="750863"/>
        <a:ext cx="2966251" cy="500575"/>
      </dsp:txXfrm>
    </dsp:sp>
    <dsp:sp modelId="{DDDFA8AF-3152-4CA9-9C34-92B7423009A7}">
      <dsp:nvSpPr>
        <dsp:cNvPr id="0" name=""/>
        <dsp:cNvSpPr/>
      </dsp:nvSpPr>
      <dsp:spPr>
        <a:xfrm>
          <a:off x="4539612" y="563147"/>
          <a:ext cx="125143" cy="125143"/>
        </a:xfrm>
        <a:prstGeom prst="ellipse">
          <a:avLst/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3D2B33EB-1A93-4257-B6E2-B2E70952F8C9}">
      <dsp:nvSpPr>
        <dsp:cNvPr id="0" name=""/>
        <dsp:cNvSpPr/>
      </dsp:nvSpPr>
      <dsp:spPr>
        <a:xfrm>
          <a:off x="6233623" y="0"/>
          <a:ext cx="2966251" cy="5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SQL Server</a:t>
          </a:r>
          <a:endParaRPr lang="fr-TN" sz="1700" kern="1200" dirty="0"/>
        </a:p>
      </dsp:txBody>
      <dsp:txXfrm>
        <a:off x="6233623" y="0"/>
        <a:ext cx="2966251" cy="500575"/>
      </dsp:txXfrm>
    </dsp:sp>
    <dsp:sp modelId="{47C086AF-8F63-40B2-81BD-8B6DDD6E85D4}">
      <dsp:nvSpPr>
        <dsp:cNvPr id="0" name=""/>
        <dsp:cNvSpPr/>
      </dsp:nvSpPr>
      <dsp:spPr>
        <a:xfrm>
          <a:off x="7654177" y="563147"/>
          <a:ext cx="125143" cy="125143"/>
        </a:xfrm>
        <a:prstGeom prst="ellipse">
          <a:avLst/>
        </a:prstGeom>
        <a:solidFill>
          <a:schemeClr val="accent3"/>
        </a:solidFill>
        <a:ln w="19050" cap="rnd" cmpd="sng" algn="ctr">
          <a:solidFill>
            <a:schemeClr val="accent3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49BAC-9D39-4ED7-8A4F-73708DEBC562}">
      <dsp:nvSpPr>
        <dsp:cNvPr id="0" name=""/>
        <dsp:cNvSpPr/>
      </dsp:nvSpPr>
      <dsp:spPr>
        <a:xfrm>
          <a:off x="0" y="375431"/>
          <a:ext cx="10227077" cy="500575"/>
        </a:xfrm>
        <a:prstGeom prst="notchedRightArrow">
          <a:avLst/>
        </a:prstGeom>
        <a:gradFill rotWithShape="1">
          <a:gsLst>
            <a:gs pos="0">
              <a:schemeClr val="accent2">
                <a:tint val="64000"/>
                <a:lumMod val="118000"/>
              </a:schemeClr>
            </a:gs>
            <a:gs pos="100000">
              <a:schemeClr val="accent2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6095EBD-05DD-4A6A-83ED-0ECE754AB515}">
      <dsp:nvSpPr>
        <dsp:cNvPr id="0" name=""/>
        <dsp:cNvSpPr/>
      </dsp:nvSpPr>
      <dsp:spPr>
        <a:xfrm>
          <a:off x="4494" y="0"/>
          <a:ext cx="2966251" cy="5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MySQL</a:t>
          </a:r>
          <a:endParaRPr lang="fr-TN" sz="1700" kern="1200" dirty="0"/>
        </a:p>
      </dsp:txBody>
      <dsp:txXfrm>
        <a:off x="4494" y="0"/>
        <a:ext cx="2966251" cy="500575"/>
      </dsp:txXfrm>
    </dsp:sp>
    <dsp:sp modelId="{63DD41A8-6C72-404A-BEEA-8012CF4785FC}">
      <dsp:nvSpPr>
        <dsp:cNvPr id="0" name=""/>
        <dsp:cNvSpPr/>
      </dsp:nvSpPr>
      <dsp:spPr>
        <a:xfrm>
          <a:off x="1425048" y="563147"/>
          <a:ext cx="125143" cy="125143"/>
        </a:xfrm>
        <a:prstGeom prst="ellipse">
          <a:avLst/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0EB985FB-4701-4657-849F-3412EEF8E76A}">
      <dsp:nvSpPr>
        <dsp:cNvPr id="0" name=""/>
        <dsp:cNvSpPr/>
      </dsp:nvSpPr>
      <dsp:spPr>
        <a:xfrm>
          <a:off x="3119058" y="750863"/>
          <a:ext cx="2966251" cy="5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Postgre SQL</a:t>
          </a:r>
          <a:endParaRPr lang="fr-TN" sz="1700" kern="1200" dirty="0"/>
        </a:p>
      </dsp:txBody>
      <dsp:txXfrm>
        <a:off x="3119058" y="750863"/>
        <a:ext cx="2966251" cy="500575"/>
      </dsp:txXfrm>
    </dsp:sp>
    <dsp:sp modelId="{DDDFA8AF-3152-4CA9-9C34-92B7423009A7}">
      <dsp:nvSpPr>
        <dsp:cNvPr id="0" name=""/>
        <dsp:cNvSpPr/>
      </dsp:nvSpPr>
      <dsp:spPr>
        <a:xfrm>
          <a:off x="4539612" y="563147"/>
          <a:ext cx="125143" cy="125143"/>
        </a:xfrm>
        <a:prstGeom prst="ellipse">
          <a:avLst/>
        </a:prstGeom>
        <a:solidFill>
          <a:schemeClr val="accent3"/>
        </a:solidFill>
        <a:ln w="19050" cap="rnd" cmpd="sng" algn="ctr">
          <a:solidFill>
            <a:schemeClr val="accent3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3D2B33EB-1A93-4257-B6E2-B2E70952F8C9}">
      <dsp:nvSpPr>
        <dsp:cNvPr id="0" name=""/>
        <dsp:cNvSpPr/>
      </dsp:nvSpPr>
      <dsp:spPr>
        <a:xfrm>
          <a:off x="6233623" y="0"/>
          <a:ext cx="2966251" cy="5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SQL Server</a:t>
          </a:r>
          <a:endParaRPr lang="fr-TN" sz="1700" kern="1200" dirty="0"/>
        </a:p>
      </dsp:txBody>
      <dsp:txXfrm>
        <a:off x="6233623" y="0"/>
        <a:ext cx="2966251" cy="500575"/>
      </dsp:txXfrm>
    </dsp:sp>
    <dsp:sp modelId="{47C086AF-8F63-40B2-81BD-8B6DDD6E85D4}">
      <dsp:nvSpPr>
        <dsp:cNvPr id="0" name=""/>
        <dsp:cNvSpPr/>
      </dsp:nvSpPr>
      <dsp:spPr>
        <a:xfrm>
          <a:off x="7654177" y="563147"/>
          <a:ext cx="125143" cy="125143"/>
        </a:xfrm>
        <a:prstGeom prst="ellipse">
          <a:avLst/>
        </a:prstGeom>
        <a:solidFill>
          <a:schemeClr val="accent3"/>
        </a:solidFill>
        <a:ln w="19050" cap="rnd" cmpd="sng" algn="ctr">
          <a:solidFill>
            <a:schemeClr val="accent3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2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60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1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2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4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40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79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4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9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6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2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6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5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4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4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18478-EF12-48FD-892E-543F8A2958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208463"/>
            <a:ext cx="9967913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spc="-300">
                <a:solidFill>
                  <a:srgbClr val="FFFFFF"/>
                </a:solidFill>
              </a:rPr>
              <a:t>Checkpoint RDBMS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C2096D-7336-42A2-9454-F6C999C7CF0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5597525"/>
            <a:ext cx="8767763" cy="5540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cap="all" spc="200" dirty="0" smtClean="0">
                <a:solidFill>
                  <a:srgbClr val="FFFFFF"/>
                </a:solidFill>
              </a:rPr>
              <a:t>KHACHAA BADIS</a:t>
            </a:r>
            <a:endParaRPr lang="en-US" sz="2000" cap="all" spc="2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18" y="495445"/>
            <a:ext cx="10095346" cy="371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8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3E073A5-C8E5-49E2-9181-0C0DB966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24984"/>
            <a:ext cx="9875520" cy="13563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What is Microsoft SQL Server?</a:t>
            </a:r>
            <a:br>
              <a:rPr lang="en-US" sz="4600">
                <a:solidFill>
                  <a:srgbClr val="FFFFFF"/>
                </a:solidFill>
              </a:rPr>
            </a:br>
            <a:endParaRPr lang="en-US" sz="4600">
              <a:solidFill>
                <a:srgbClr val="FFFFFF"/>
              </a:solidFill>
            </a:endParaRP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A6FFFC48-2D40-4691-BE9E-66124EDCB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3747138"/>
              </p:ext>
            </p:extLst>
          </p:nvPr>
        </p:nvGraphicFramePr>
        <p:xfrm>
          <a:off x="709613" y="642938"/>
          <a:ext cx="10828337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10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4D548F7E-3AC1-4B6F-8BDC-4B271A3EA647}"/>
              </a:ext>
            </a:extLst>
          </p:cNvPr>
          <p:cNvSpPr txBox="1"/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SQL server strengths:</a:t>
            </a:r>
          </a:p>
        </p:txBody>
      </p:sp>
      <p:graphicFrame>
        <p:nvGraphicFramePr>
          <p:cNvPr id="9" name="ZoneTexte 4">
            <a:extLst>
              <a:ext uri="{FF2B5EF4-FFF2-40B4-BE49-F238E27FC236}">
                <a16:creationId xmlns:a16="http://schemas.microsoft.com/office/drawing/2014/main" id="{72789572-04E9-4BC4-96C3-F48DB8E84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7584504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208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lipart, carte de visite&#10;&#10;Description générée automatiquement">
            <a:extLst>
              <a:ext uri="{FF2B5EF4-FFF2-40B4-BE49-F238E27FC236}">
                <a16:creationId xmlns:a16="http://schemas.microsoft.com/office/drawing/2014/main" id="{C31A27F6-8D94-4500-8C58-15347D7B6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908394"/>
            <a:ext cx="9951041" cy="30350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3865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E914E1A-F099-448A-9B4B-BC9C2413F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65" y="552056"/>
            <a:ext cx="9951041" cy="33919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DF51E6E-43B9-411A-A17F-6D3811972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154264"/>
              </p:ext>
            </p:extLst>
          </p:nvPr>
        </p:nvGraphicFramePr>
        <p:xfrm>
          <a:off x="982465" y="4148528"/>
          <a:ext cx="10227077" cy="1251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908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11DAAC0-CCFA-4DDF-8F98-BCB2BC800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65" y="741638"/>
            <a:ext cx="9951041" cy="33087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3A0A22FA-7273-46ED-8783-C01F4B3AF7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915566"/>
              </p:ext>
            </p:extLst>
          </p:nvPr>
        </p:nvGraphicFramePr>
        <p:xfrm>
          <a:off x="982465" y="4148528"/>
          <a:ext cx="10227077" cy="1251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430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F123DB7-AE10-49DE-8C6E-900A15826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8" y="542617"/>
            <a:ext cx="9951041" cy="370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88F83AB4-FA1F-463D-83C1-622EDAB687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710259"/>
              </p:ext>
            </p:extLst>
          </p:nvPr>
        </p:nvGraphicFramePr>
        <p:xfrm>
          <a:off x="982465" y="4148528"/>
          <a:ext cx="10227077" cy="1251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288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CA52FB73-EF9D-424C-A35C-1B5F0F06C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8" y="643466"/>
            <a:ext cx="9951041" cy="3433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8362D25-FD56-47EF-B897-0D1E2AD4F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8" y="4076573"/>
            <a:ext cx="10260457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2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0FBF34BE-46AA-4B24-B671-DFE1B149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643466"/>
            <a:ext cx="10905067" cy="3333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D0EC22-875D-404D-9E98-22A8CD55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70" y="4140470"/>
            <a:ext cx="10260457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57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6FF113D-EE30-4E31-BBC6-19218D85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8" y="643466"/>
            <a:ext cx="9951041" cy="33584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ECDA10E-883D-4EF5-901F-1C14C1311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70" y="4140470"/>
            <a:ext cx="10260457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1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B7B309-089E-4F6F-A678-AE09E145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8" y="643466"/>
            <a:ext cx="9951041" cy="3383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6102612-6075-4AC1-AE28-5D8282249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70" y="4140470"/>
            <a:ext cx="10260457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0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2034FB9-E3B3-465D-BDD4-9C1A87F0ADD1}"/>
              </a:ext>
            </a:extLst>
          </p:cNvPr>
          <p:cNvSpPr txBox="1"/>
          <p:nvPr/>
        </p:nvSpPr>
        <p:spPr>
          <a:xfrm>
            <a:off x="625151" y="1086678"/>
            <a:ext cx="10500049" cy="34714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ZoneTexte 3">
            <a:extLst>
              <a:ext uri="{FF2B5EF4-FFF2-40B4-BE49-F238E27FC236}">
                <a16:creationId xmlns:a16="http://schemas.microsoft.com/office/drawing/2014/main" id="{E825BCC2-2EAD-461A-BB82-755E68247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907987"/>
              </p:ext>
            </p:extLst>
          </p:nvPr>
        </p:nvGraphicFramePr>
        <p:xfrm>
          <a:off x="625151" y="1483447"/>
          <a:ext cx="10828337" cy="3915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9586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6651EC-5F91-4F1B-A315-CBD1B455E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8" y="643466"/>
            <a:ext cx="9951041" cy="3333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6D2E0E3-2EF6-4298-B71D-7A9B6A3F1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8" y="4421555"/>
            <a:ext cx="10266554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13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7AF12CD-A3C4-4269-AF46-689E912E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8" y="643466"/>
            <a:ext cx="9951041" cy="3333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791F9EF-7586-4987-B72F-F67F0FC5A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21" y="4140470"/>
            <a:ext cx="10266554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72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C7A124-C751-4524-BF38-87FE5796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8" y="643466"/>
            <a:ext cx="9951041" cy="3333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34BA447-B233-4FBB-95CF-96F685969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21" y="3846011"/>
            <a:ext cx="10266554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58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31DD36F-355E-494A-868C-0B4721E82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8" y="643466"/>
            <a:ext cx="9951041" cy="4055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186DEC0-8366-490D-B296-D7B698D36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21" y="4743288"/>
            <a:ext cx="10266554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6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11854B7-F107-4EB1-A63A-702D8D3A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710" y="-175491"/>
            <a:ext cx="5101635" cy="30202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1F95848-20F3-4CC2-B68E-2D0076753C6B}"/>
              </a:ext>
            </a:extLst>
          </p:cNvPr>
          <p:cNvSpPr txBox="1"/>
          <p:nvPr/>
        </p:nvSpPr>
        <p:spPr>
          <a:xfrm>
            <a:off x="1445428" y="2068944"/>
            <a:ext cx="8095736" cy="4132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rgbClr val="FF0000"/>
                </a:solidFill>
              </a:rPr>
              <a:t>The choice between the three most popular databases ultimately boils down to the comparison of the functionality, use cases, and ecosystems. Companies that prioritize flexibility, cost-efficiency, and innovation usually choose open-source solutions. They can be integrated with multiple free add-ons, have active user communities, and are continuously updated.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39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3A61EA-86E0-4C91-A80E-C6C67A9BB06E}"/>
              </a:ext>
            </a:extLst>
          </p:cNvPr>
          <p:cNvSpPr/>
          <p:nvPr/>
        </p:nvSpPr>
        <p:spPr>
          <a:xfrm>
            <a:off x="6736924" y="857675"/>
            <a:ext cx="4566230" cy="3437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MySQL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E67A48-5281-42D0-B110-9F64DEECD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40" r="-2" b="-2"/>
          <a:stretch/>
        </p:blipFill>
        <p:spPr>
          <a:xfrm>
            <a:off x="872064" y="857675"/>
            <a:ext cx="4593715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7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F80C41C-2E26-4835-9527-EF6CD7B8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What’s My SQL?</a:t>
            </a: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1063A7CC-C1D5-4847-B596-611B00D95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200843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035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4D548F7E-3AC1-4B6F-8BDC-4B271A3EA647}"/>
              </a:ext>
            </a:extLst>
          </p:cNvPr>
          <p:cNvSpPr txBox="1"/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MySQL strengths:</a:t>
            </a:r>
          </a:p>
        </p:txBody>
      </p:sp>
      <p:graphicFrame>
        <p:nvGraphicFramePr>
          <p:cNvPr id="9" name="ZoneTexte 4">
            <a:extLst>
              <a:ext uri="{FF2B5EF4-FFF2-40B4-BE49-F238E27FC236}">
                <a16:creationId xmlns:a16="http://schemas.microsoft.com/office/drawing/2014/main" id="{72789572-04E9-4BC4-96C3-F48DB8E84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1824413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9214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F23D06-D3B6-4346-A6C0-DFAFDDDD008A}"/>
              </a:ext>
            </a:extLst>
          </p:cNvPr>
          <p:cNvSpPr/>
          <p:nvPr/>
        </p:nvSpPr>
        <p:spPr>
          <a:xfrm>
            <a:off x="7558563" y="857675"/>
            <a:ext cx="4392136" cy="3622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Postgre SQL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DF29540C-BC22-4D51-A1CD-7FE0C7D0A93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857250"/>
            <a:ext cx="5141913" cy="514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3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re 36">
            <a:extLst>
              <a:ext uri="{FF2B5EF4-FFF2-40B4-BE49-F238E27FC236}">
                <a16:creationId xmlns:a16="http://schemas.microsoft.com/office/drawing/2014/main" id="{D9A809C8-CDDA-4B5D-BA38-EA4369D8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24984"/>
            <a:ext cx="9875520" cy="13563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 is PostgreSQL?</a:t>
            </a:r>
            <a:br>
              <a:rPr lang="en-US" sz="4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n-US" sz="4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A6FFFC48-2D40-4691-BE9E-66124EDCB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450473"/>
              </p:ext>
            </p:extLst>
          </p:nvPr>
        </p:nvGraphicFramePr>
        <p:xfrm>
          <a:off x="709613" y="642938"/>
          <a:ext cx="10828337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249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4D548F7E-3AC1-4B6F-8BDC-4B271A3EA647}"/>
              </a:ext>
            </a:extLst>
          </p:cNvPr>
          <p:cNvSpPr txBox="1"/>
          <p:nvPr/>
        </p:nvSpPr>
        <p:spPr>
          <a:xfrm>
            <a:off x="1143000" y="482498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400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Postgre SQL strengths:</a:t>
            </a:r>
          </a:p>
        </p:txBody>
      </p:sp>
      <p:graphicFrame>
        <p:nvGraphicFramePr>
          <p:cNvPr id="9" name="ZoneTexte 4">
            <a:extLst>
              <a:ext uri="{FF2B5EF4-FFF2-40B4-BE49-F238E27FC236}">
                <a16:creationId xmlns:a16="http://schemas.microsoft.com/office/drawing/2014/main" id="{72789572-04E9-4BC4-96C3-F48DB8E84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155810"/>
              </p:ext>
            </p:extLst>
          </p:nvPr>
        </p:nvGraphicFramePr>
        <p:xfrm>
          <a:off x="709613" y="642938"/>
          <a:ext cx="10828337" cy="3741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43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re 38">
            <a:extLst>
              <a:ext uri="{FF2B5EF4-FFF2-40B4-BE49-F238E27FC236}">
                <a16:creationId xmlns:a16="http://schemas.microsoft.com/office/drawing/2014/main" id="{8FBFCEFC-62C6-4D6E-9D7A-916C8FD0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SQL Server</a:t>
            </a:r>
            <a:endParaRPr lang="en-US" sz="5400" b="1" cap="all" dirty="0">
              <a:solidFill>
                <a:srgbClr val="FFFFFF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106EAF-1F14-477E-AA06-678957D60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6" r="8387" b="1"/>
          <a:stretch/>
        </p:blipFill>
        <p:spPr>
          <a:xfrm>
            <a:off x="872064" y="857675"/>
            <a:ext cx="6045576" cy="51406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3A61EA-86E0-4C91-A80E-C6C67A9BB06E}"/>
              </a:ext>
            </a:extLst>
          </p:cNvPr>
          <p:cNvSpPr/>
          <p:nvPr/>
        </p:nvSpPr>
        <p:spPr>
          <a:xfrm>
            <a:off x="5289754" y="639097"/>
            <a:ext cx="6253317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8000" b="1" spc="-50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610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1452</TotalTime>
  <Words>526</Words>
  <Application>Microsoft Office PowerPoint</Application>
  <PresentationFormat>Widescreen</PresentationFormat>
  <Paragraphs>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Berlin Sans FB Demi</vt:lpstr>
      <vt:lpstr>Calibri</vt:lpstr>
      <vt:lpstr>Century Gothic</vt:lpstr>
      <vt:lpstr>Corbel</vt:lpstr>
      <vt:lpstr>Wingdings 3</vt:lpstr>
      <vt:lpstr>Ion</vt:lpstr>
      <vt:lpstr>Checkpoint RDBMS</vt:lpstr>
      <vt:lpstr>PowerPoint Presentation</vt:lpstr>
      <vt:lpstr>PowerPoint Presentation</vt:lpstr>
      <vt:lpstr>What’s My SQL?</vt:lpstr>
      <vt:lpstr>PowerPoint Presentation</vt:lpstr>
      <vt:lpstr>PowerPoint Presentation</vt:lpstr>
      <vt:lpstr>What is PostgreSQL? </vt:lpstr>
      <vt:lpstr>PowerPoint Presentation</vt:lpstr>
      <vt:lpstr>SQL Server</vt:lpstr>
      <vt:lpstr>What is Microsoft SQL Server?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RDBMS</dc:title>
  <dc:creator>12201</dc:creator>
  <cp:lastModifiedBy>badis khachaa</cp:lastModifiedBy>
  <cp:revision>36</cp:revision>
  <dcterms:created xsi:type="dcterms:W3CDTF">2021-04-26T13:16:32Z</dcterms:created>
  <dcterms:modified xsi:type="dcterms:W3CDTF">2021-06-06T05:16:48Z</dcterms:modified>
</cp:coreProperties>
</file>