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0243463" cy="42845038"/>
  <p:notesSz cx="7559675" cy="10691813"/>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95">
          <p15:clr>
            <a:srgbClr val="A4A3A4"/>
          </p15:clr>
        </p15:guide>
        <p15:guide id="2" pos="9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0652"/>
    <a:srgbClr val="00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7" d="100"/>
          <a:sy n="37" d="100"/>
        </p:scale>
        <p:origin x="-78" y="132"/>
      </p:cViewPr>
      <p:guideLst>
        <p:guide orient="horz" pos="13495"/>
        <p:guide pos="95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lIns="90000" tIns="45000" rIns="90000" bIns="45000" compatLnSpc="0"/>
          <a:lstStyle/>
          <a:p>
            <a:pPr marL="0" marR="0" lvl="0" indent="0" rtl="0" hangingPunct="0">
              <a:lnSpc>
                <a:spcPct val="100000"/>
              </a:lnSpc>
              <a:spcBef>
                <a:spcPts val="0"/>
              </a:spcBef>
              <a:spcAft>
                <a:spcPts val="0"/>
              </a:spcAft>
              <a:buNone/>
              <a:tabLst/>
              <a:defRPr sz="1400"/>
            </a:pPr>
            <a:endParaRPr lang="tr-TR" sz="1400" b="0" i="0" u="none" strike="noStrike" kern="1200">
              <a:ln>
                <a:noFill/>
              </a:ln>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lIns="90000" tIns="45000" rIns="90000" bIns="45000" compatLnSpc="0"/>
          <a:lstStyle/>
          <a:p>
            <a:pPr marL="0" marR="0" lvl="0" indent="0" algn="r" rtl="0" hangingPunct="0">
              <a:lnSpc>
                <a:spcPct val="100000"/>
              </a:lnSpc>
              <a:spcBef>
                <a:spcPts val="0"/>
              </a:spcBef>
              <a:spcAft>
                <a:spcPts val="0"/>
              </a:spcAft>
              <a:buNone/>
              <a:tabLst/>
              <a:defRPr sz="1400"/>
            </a:pPr>
            <a:endParaRPr lang="tr-TR" sz="1400" b="0" i="0" u="none" strike="noStrike" kern="1200">
              <a:ln>
                <a:noFill/>
              </a:ln>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lIns="90000" tIns="45000" rIns="90000" bIns="45000" anchor="b" compatLnSpc="0"/>
          <a:lstStyle/>
          <a:p>
            <a:pPr marL="0" marR="0" lvl="0" indent="0" rtl="0" hangingPunct="0">
              <a:lnSpc>
                <a:spcPct val="100000"/>
              </a:lnSpc>
              <a:spcBef>
                <a:spcPts val="0"/>
              </a:spcBef>
              <a:spcAft>
                <a:spcPts val="0"/>
              </a:spcAft>
              <a:buNone/>
              <a:tabLst/>
              <a:defRPr sz="1400"/>
            </a:pPr>
            <a:endParaRPr lang="tr-TR" sz="1400" b="0" i="0" u="none" strike="noStrike" kern="1200">
              <a:ln>
                <a:noFill/>
              </a:ln>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lIns="90000" tIns="45000" rIns="90000" bIns="45000" anchor="b" compatLnSpc="0"/>
          <a:lstStyle/>
          <a:p>
            <a:pPr marL="0" marR="0" lvl="0" indent="0" algn="r" rtl="0" hangingPunct="0">
              <a:lnSpc>
                <a:spcPct val="100000"/>
              </a:lnSpc>
              <a:spcBef>
                <a:spcPts val="0"/>
              </a:spcBef>
              <a:spcAft>
                <a:spcPts val="0"/>
              </a:spcAft>
              <a:buNone/>
              <a:tabLst/>
              <a:defRPr sz="1400"/>
            </a:pPr>
            <a:fld id="{3251AE83-2A82-418F-B116-F3752E532A62}" type="slidenum">
              <a:rPr/>
              <a:pPr marL="0" marR="0" lvl="0" indent="0" algn="r" rtl="0" hangingPunct="0">
                <a:lnSpc>
                  <a:spcPct val="100000"/>
                </a:lnSpc>
                <a:spcBef>
                  <a:spcPts val="0"/>
                </a:spcBef>
                <a:spcAft>
                  <a:spcPts val="0"/>
                </a:spcAft>
                <a:buNone/>
                <a:tabLst/>
                <a:defRPr sz="1400"/>
              </a:pPr>
              <a:t>‹#›</a:t>
            </a:fld>
            <a:endParaRPr lang="tr-TR" sz="1400" b="0" i="0" u="none" strike="noStrike" kern="1200">
              <a:ln>
                <a:noFill/>
              </a:ln>
              <a:latin typeface="Arial" pitchFamily="18"/>
              <a:ea typeface="Microsoft YaHei" pitchFamily="2"/>
              <a:cs typeface="Mangal" pitchFamily="2"/>
            </a:endParaRPr>
          </a:p>
        </p:txBody>
      </p:sp>
    </p:spTree>
    <p:extLst>
      <p:ext uri="{BB962C8B-B14F-4D97-AF65-F5344CB8AC3E}">
        <p14:creationId xmlns:p14="http://schemas.microsoft.com/office/powerpoint/2010/main" val="1538163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365375" y="812800"/>
            <a:ext cx="2827338" cy="4008438"/>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tr-TR"/>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tr-TR" sz="1400" kern="1200">
                <a:latin typeface="Times New Roman" pitchFamily="18"/>
                <a:ea typeface="Lucida Sans Unicode" pitchFamily="2"/>
                <a:cs typeface="Tahoma" pitchFamily="2"/>
              </a:defRPr>
            </a:lvl1pPr>
          </a:lstStyle>
          <a:p>
            <a:pPr lvl="0"/>
            <a:endParaRPr lang="tr-TR"/>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tr-TR" sz="1400" kern="1200">
                <a:latin typeface="Times New Roman" pitchFamily="18"/>
                <a:ea typeface="Lucida Sans Unicode" pitchFamily="2"/>
                <a:cs typeface="Tahoma" pitchFamily="2"/>
              </a:defRPr>
            </a:lvl1pPr>
          </a:lstStyle>
          <a:p>
            <a:pPr lvl="0"/>
            <a:endParaRPr lang="tr-TR"/>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tr-TR" sz="1400" kern="1200">
                <a:latin typeface="Times New Roman" pitchFamily="18"/>
                <a:ea typeface="Lucida Sans Unicode" pitchFamily="2"/>
                <a:cs typeface="Tahoma" pitchFamily="2"/>
              </a:defRPr>
            </a:lvl1pPr>
          </a:lstStyle>
          <a:p>
            <a:pPr lvl="0"/>
            <a:endParaRPr lang="tr-TR"/>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tr-TR" sz="1400" kern="1200">
                <a:latin typeface="Times New Roman" pitchFamily="18"/>
                <a:ea typeface="Lucida Sans Unicode" pitchFamily="2"/>
                <a:cs typeface="Tahoma" pitchFamily="2"/>
              </a:defRPr>
            </a:lvl1pPr>
          </a:lstStyle>
          <a:p>
            <a:pPr lvl="0"/>
            <a:fld id="{C11C7597-B59C-468B-B3D2-F6FA7D0AC256}" type="slidenum">
              <a:rPr/>
              <a:pPr lvl="0"/>
              <a:t>‹#›</a:t>
            </a:fld>
            <a:endParaRPr lang="tr-TR"/>
          </a:p>
        </p:txBody>
      </p:sp>
    </p:spTree>
    <p:extLst>
      <p:ext uri="{BB962C8B-B14F-4D97-AF65-F5344CB8AC3E}">
        <p14:creationId xmlns:p14="http://schemas.microsoft.com/office/powerpoint/2010/main" val="1250683595"/>
      </p:ext>
    </p:extLst>
  </p:cSld>
  <p:clrMap bg1="lt1" tx1="dk1" bg2="lt2" tx2="dk2" accent1="accent1" accent2="accent2" accent3="accent3" accent4="accent4" accent5="accent5" accent6="accent6" hlink="hlink" folHlink="folHlink"/>
  <p:notesStyle>
    <a:lvl1pPr marL="216000" marR="0" indent="-216000" rtl="0" hangingPunct="0">
      <a:tabLst/>
      <a:defRPr lang="tr-TR" sz="2000" b="0" i="0" u="none" strike="noStrike" kern="1200">
        <a:ln>
          <a:noFill/>
        </a:ln>
        <a:latin typeface="Arial" pitchFamily="18"/>
        <a:ea typeface="Microsoft YaHe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365375" y="812800"/>
            <a:ext cx="282733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lstStyle/>
          <a:p>
            <a:endParaRPr lang="tr-T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7762" y="13310558"/>
            <a:ext cx="25707944" cy="9182260"/>
          </a:xfrm>
        </p:spPr>
        <p:txBody>
          <a:bodyPr/>
          <a:lstStyle/>
          <a:p>
            <a:r>
              <a:rPr lang="en-US" smtClean="0"/>
              <a:t>Click to edit Master title style</a:t>
            </a:r>
            <a:endParaRPr lang="tr-TR"/>
          </a:p>
        </p:txBody>
      </p:sp>
      <p:sp>
        <p:nvSpPr>
          <p:cNvPr id="3" name="Subtitle 2"/>
          <p:cNvSpPr>
            <a:spLocks noGrp="1"/>
          </p:cNvSpPr>
          <p:nvPr>
            <p:ph type="subTitle" idx="1"/>
          </p:nvPr>
        </p:nvSpPr>
        <p:spPr>
          <a:xfrm>
            <a:off x="4536771" y="24278030"/>
            <a:ext cx="21169924" cy="109509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Tree>
    <p:extLst>
      <p:ext uri="{BB962C8B-B14F-4D97-AF65-F5344CB8AC3E}">
        <p14:creationId xmlns:p14="http://schemas.microsoft.com/office/powerpoint/2010/main" val="3199729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998822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727488" y="743838"/>
            <a:ext cx="7003302" cy="8120226"/>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717583" y="743838"/>
            <a:ext cx="20889892" cy="81202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3383077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1946263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025" y="27532319"/>
            <a:ext cx="25706693" cy="8508674"/>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2389025" y="18159967"/>
            <a:ext cx="25706693" cy="937235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014456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717583" y="743838"/>
            <a:ext cx="10977508" cy="371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11815104" y="743838"/>
            <a:ext cx="10977507" cy="371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2322072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2673" y="1714958"/>
            <a:ext cx="27218117" cy="7140840"/>
          </a:xfrm>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1512675" y="9591373"/>
            <a:ext cx="13362780" cy="39960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2675" y="13587432"/>
            <a:ext cx="13362780" cy="246850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15363009" y="9591373"/>
            <a:ext cx="13367781" cy="39960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3009" y="13587432"/>
            <a:ext cx="13367781" cy="246850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2246772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extLst>
      <p:ext uri="{BB962C8B-B14F-4D97-AF65-F5344CB8AC3E}">
        <p14:creationId xmlns:p14="http://schemas.microsoft.com/office/powerpoint/2010/main" val="2449734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8825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673" y="1706695"/>
            <a:ext cx="9949890" cy="7258614"/>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11823856" y="1706695"/>
            <a:ext cx="16906936" cy="3656581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1512673" y="8965308"/>
            <a:ext cx="9949890" cy="293071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83999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8179" y="29991116"/>
            <a:ext cx="18145828" cy="3541492"/>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5928179" y="3828698"/>
            <a:ext cx="18145828" cy="257057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5928179" y="33532608"/>
            <a:ext cx="18145828" cy="50271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07393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New picture"/>
          <p:cNvPicPr>
            <a:picLocks noChangeAspect="1"/>
          </p:cNvPicPr>
          <p:nvPr/>
        </p:nvPicPr>
        <p:blipFill>
          <a:blip r:embed="rId13" cstate="print">
            <a:lum/>
            <a:alphaModFix/>
          </a:blip>
          <a:srcRect/>
          <a:stretch>
            <a:fillRect/>
          </a:stretch>
        </p:blipFill>
        <p:spPr>
          <a:xfrm rot="5400000">
            <a:off x="-12460408" y="41825064"/>
            <a:ext cx="20000443" cy="1229811"/>
          </a:xfrm>
          <a:prstGeom prst="rect">
            <a:avLst/>
          </a:prstGeom>
          <a:noFill/>
          <a:ln>
            <a:noFill/>
          </a:ln>
        </p:spPr>
      </p:pic>
      <p:pic>
        <p:nvPicPr>
          <p:cNvPr id="3" name="New picture"/>
          <p:cNvPicPr>
            <a:picLocks noChangeAspect="1"/>
          </p:cNvPicPr>
          <p:nvPr/>
        </p:nvPicPr>
        <p:blipFill>
          <a:blip r:embed="rId13" cstate="print">
            <a:lum/>
            <a:alphaModFix/>
          </a:blip>
          <a:srcRect/>
          <a:stretch>
            <a:fillRect/>
          </a:stretch>
        </p:blipFill>
        <p:spPr>
          <a:xfrm rot="5400000">
            <a:off x="21473621" y="21824154"/>
            <a:ext cx="20000443" cy="1229811"/>
          </a:xfrm>
          <a:prstGeom prst="rect">
            <a:avLst/>
          </a:prstGeom>
          <a:noFill/>
          <a:ln>
            <a:noFill/>
          </a:ln>
        </p:spPr>
      </p:pic>
      <p:pic>
        <p:nvPicPr>
          <p:cNvPr id="4" name="New picture"/>
          <p:cNvPicPr>
            <a:picLocks noChangeAspect="1"/>
          </p:cNvPicPr>
          <p:nvPr/>
        </p:nvPicPr>
        <p:blipFill>
          <a:blip r:embed="rId14" cstate="print">
            <a:lum/>
            <a:alphaModFix/>
          </a:blip>
          <a:srcRect/>
          <a:stretch>
            <a:fillRect/>
          </a:stretch>
        </p:blipFill>
        <p:spPr>
          <a:xfrm>
            <a:off x="2" y="43506175"/>
            <a:ext cx="30243179" cy="2305310"/>
          </a:xfrm>
          <a:prstGeom prst="rect">
            <a:avLst/>
          </a:prstGeom>
          <a:noFill/>
          <a:ln>
            <a:noFill/>
          </a:ln>
        </p:spPr>
      </p:pic>
      <p:sp>
        <p:nvSpPr>
          <p:cNvPr id="5" name="New shape"/>
          <p:cNvSpPr/>
          <p:nvPr/>
        </p:nvSpPr>
        <p:spPr>
          <a:xfrm>
            <a:off x="2" y="44250247"/>
            <a:ext cx="15121448" cy="16526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ctr" compatLnSpc="0"/>
          <a:lstStyle/>
          <a:p>
            <a:pPr marL="0" marR="0" lvl="0" indent="0" algn="l" rtl="0" hangingPunct="1">
              <a:lnSpc>
                <a:spcPct val="100000"/>
              </a:lnSpc>
              <a:spcBef>
                <a:spcPts val="0"/>
              </a:spcBef>
              <a:spcAft>
                <a:spcPts val="0"/>
              </a:spcAft>
              <a:buNone/>
              <a:tabLst/>
            </a:pPr>
            <a:r>
              <a:rPr lang="tr-TR" sz="5580" b="0" i="0" u="none" strike="noStrike" kern="1200" spc="0">
                <a:ln>
                  <a:noFill/>
                </a:ln>
                <a:solidFill>
                  <a:srgbClr val="808080"/>
                </a:solidFill>
                <a:latin typeface="Calibri" pitchFamily="18"/>
                <a:ea typeface="Arial" pitchFamily="2"/>
                <a:cs typeface="Arial" pitchFamily="2"/>
              </a:rPr>
              <a:t>Template ID: neonboxes  Size: 36x42</a:t>
            </a:r>
          </a:p>
        </p:txBody>
      </p:sp>
      <p:sp>
        <p:nvSpPr>
          <p:cNvPr id="6" name="Text Placeholder 9"/>
          <p:cNvSpPr txBox="1">
            <a:spLocks noGrp="1"/>
          </p:cNvSpPr>
          <p:nvPr>
            <p:ph type="body" idx="1"/>
          </p:nvPr>
        </p:nvSpPr>
        <p:spPr>
          <a:xfrm>
            <a:off x="717532" y="744072"/>
            <a:ext cx="22075630" cy="3718954"/>
          </a:xfrm>
          <a:prstGeom prst="rect">
            <a:avLst/>
          </a:prstGeom>
          <a:noFill/>
          <a:ln>
            <a:noFill/>
          </a:ln>
        </p:spPr>
        <p:txBody>
          <a:bodyPr wrap="square" lIns="90000" tIns="45000" rIns="90000" bIns="45000" anchor="t"/>
          <a:lstStyle>
            <a:defPPr marL="432000" lvl="0" indent="-324000" algn="l" hangingPunct="1">
              <a:spcBef>
                <a:spcPts val="0"/>
              </a:spcBef>
              <a:spcAft>
                <a:spcPts val="1417"/>
              </a:spcAft>
              <a:buSzPct val="45000"/>
              <a:buFont typeface="StarSymbol"/>
              <a:buNone/>
              <a:defRPr lang="en-US" sz="15400" b="0" i="0" u="none" strike="noStrike" kern="1200" spc="0">
                <a:ln>
                  <a:noFill/>
                </a:ln>
                <a:solidFill>
                  <a:srgbClr val="000000"/>
                </a:solidFill>
                <a:latin typeface="Calibri"/>
                <a:ea typeface="Arial"/>
                <a:cs typeface="Arial"/>
              </a:defRPr>
            </a:defPPr>
            <a:lvl1pPr marL="432000" lvl="0" indent="-324000" algn="l" hangingPunct="1">
              <a:spcBef>
                <a:spcPts val="0"/>
              </a:spcBef>
              <a:spcAft>
                <a:spcPts val="1417"/>
              </a:spcAft>
              <a:buSzPct val="45000"/>
              <a:buFont typeface="StarSymbol"/>
              <a:buChar char="●"/>
              <a:defRPr lang="en-US" sz="15400" b="0" i="0" u="none" strike="noStrike" kern="1200" spc="0">
                <a:ln>
                  <a:noFill/>
                </a:ln>
                <a:solidFill>
                  <a:srgbClr val="000000"/>
                </a:solidFill>
                <a:latin typeface="Calibri"/>
                <a:ea typeface="Arial"/>
                <a:cs typeface="Arial"/>
              </a:defRPr>
            </a:lvl1pPr>
            <a:lvl2pPr marL="864000" lvl="1" indent="-324000" algn="l" hangingPunct="1">
              <a:spcBef>
                <a:spcPts val="0"/>
              </a:spcBef>
              <a:spcAft>
                <a:spcPts val="1134"/>
              </a:spcAft>
              <a:buSzPct val="45000"/>
              <a:buFont typeface="StarSymbol"/>
              <a:buChar char="●"/>
              <a:defRPr lang="en-US" sz="11500" b="0" i="0" u="none" strike="noStrike" kern="1200" spc="0">
                <a:ln>
                  <a:noFill/>
                </a:ln>
                <a:solidFill>
                  <a:srgbClr val="000000"/>
                </a:solidFill>
                <a:latin typeface="Calibri"/>
                <a:ea typeface="Arial"/>
                <a:cs typeface="Arial"/>
              </a:defRPr>
            </a:lvl2pPr>
            <a:lvl3pPr marL="1295999" lvl="2" indent="-288000" algn="l" hangingPunct="1">
              <a:spcBef>
                <a:spcPts val="0"/>
              </a:spcBef>
              <a:spcAft>
                <a:spcPts val="850"/>
              </a:spcAft>
              <a:buSzPct val="75000"/>
              <a:buFont typeface="StarSymbol"/>
              <a:buChar char="–"/>
              <a:defRPr lang="en-US" sz="9700" b="0" i="0" u="none" strike="noStrike" kern="1200" spc="0">
                <a:ln>
                  <a:noFill/>
                </a:ln>
                <a:solidFill>
                  <a:srgbClr val="000000"/>
                </a:solidFill>
                <a:latin typeface="Calibri"/>
                <a:ea typeface="Arial"/>
                <a:cs typeface="Arial"/>
              </a:defRPr>
            </a:lvl3pPr>
            <a:lvl4pPr marL="1728000" lvl="3" indent="-216000" algn="l" hangingPunct="1">
              <a:spcBef>
                <a:spcPts val="0"/>
              </a:spcBef>
              <a:spcAft>
                <a:spcPts val="567"/>
              </a:spcAft>
              <a:buSzPct val="45000"/>
              <a:buFont typeface="StarSymbol"/>
              <a:buChar char="●"/>
              <a:defRPr lang="en-US" sz="9700" b="0" i="0" u="none" strike="noStrike" kern="1200" spc="0">
                <a:ln>
                  <a:noFill/>
                </a:ln>
                <a:solidFill>
                  <a:srgbClr val="000000"/>
                </a:solidFill>
                <a:latin typeface="Calibri"/>
                <a:ea typeface="Arial"/>
                <a:cs typeface="Arial"/>
              </a:defRPr>
            </a:lvl4pPr>
            <a:lvl5pPr marL="2160000" lvl="4" indent="-216000" algn="l" hangingPunct="1">
              <a:spcBef>
                <a:spcPts val="0"/>
              </a:spcBef>
              <a:spcAft>
                <a:spcPts val="283"/>
              </a:spcAft>
              <a:buSzPct val="75000"/>
              <a:buFont typeface="StarSymbol"/>
              <a:buChar char="–"/>
              <a:defRPr lang="en-US" sz="2000" b="0" i="0" u="none" strike="noStrike" kern="1200" spc="0">
                <a:ln>
                  <a:noFill/>
                </a:ln>
                <a:solidFill>
                  <a:srgbClr val="000000"/>
                </a:solidFill>
                <a:latin typeface="Calibri"/>
                <a:ea typeface="Arial"/>
                <a:cs typeface="Arial"/>
              </a:defRPr>
            </a:lvl5pPr>
            <a:lvl6pPr marL="2592000" lvl="5"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6pPr>
            <a:lvl7pPr marL="3024000" lvl="6"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7pPr>
            <a:lvl8pPr marL="3456000" lvl="7"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8pPr>
            <a:lvl9pPr marL="3887999" lvl="8"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9pPr>
          </a:lstStyle>
          <a:p>
            <a:pPr lvl="0"/>
            <a:r>
              <a:rPr lang="tr-TR"/>
              <a:t>Anahat metninin biçimini düzenlemek için tıklayın</a:t>
            </a:r>
          </a:p>
          <a:p>
            <a:pPr lvl="1"/>
            <a:r>
              <a:rPr lang="tr-TR"/>
              <a:t>İkinci Anahat Düzeyi</a:t>
            </a:r>
          </a:p>
          <a:p>
            <a:pPr lvl="2"/>
            <a:r>
              <a:rPr lang="tr-TR"/>
              <a:t>Üçüncü Anahat Düzeyi</a:t>
            </a:r>
          </a:p>
          <a:p>
            <a:pPr lvl="3"/>
            <a:r>
              <a:rPr lang="tr-TR"/>
              <a:t>Dördüncü Anahat Düzeyi</a:t>
            </a:r>
          </a:p>
          <a:p>
            <a:pPr lvl="4"/>
            <a:r>
              <a:rPr lang="tr-TR"/>
              <a:t>Beşinci Anahat Düzeyi</a:t>
            </a:r>
          </a:p>
          <a:p>
            <a:pPr lvl="5"/>
            <a:r>
              <a:rPr lang="tr-TR"/>
              <a:t>Altıncı Anahat Düzeyi</a:t>
            </a:r>
          </a:p>
          <a:p>
            <a:pPr lvl="6"/>
            <a:r>
              <a:rPr lang="tr-TR"/>
              <a:t>Yedinci Anahat Düzeyi</a:t>
            </a:r>
          </a:p>
          <a:p>
            <a:pPr lvl="7"/>
            <a:r>
              <a:rPr lang="tr-TR"/>
              <a:t>Sekizinci Anahat Düzeyi</a:t>
            </a:r>
          </a:p>
          <a:p>
            <a:pPr lvl="0"/>
            <a:r>
              <a:rPr lang="tr-TR"/>
              <a:t>Dokuzuncu Anahat DüzeyiThis is a Scientific Poster Template created by Graphicsland &amp; MakeSigns.com </a:t>
            </a:r>
            <a:br>
              <a:rPr lang="tr-TR"/>
            </a:br>
            <a:r>
              <a:rPr lang="tr-TR"/>
              <a:t>Your poster title would go on these lines</a:t>
            </a:r>
          </a:p>
        </p:txBody>
      </p:sp>
      <p:sp>
        <p:nvSpPr>
          <p:cNvPr id="7" name="Text Placeholder 11"/>
          <p:cNvSpPr txBox="1">
            <a:spLocks noGrp="1"/>
          </p:cNvSpPr>
          <p:nvPr>
            <p:ph type="body" sz="quarter" idx="4294967295"/>
          </p:nvPr>
        </p:nvSpPr>
        <p:spPr>
          <a:xfrm>
            <a:off x="717532" y="5058095"/>
            <a:ext cx="22075630" cy="2379811"/>
          </a:xfrm>
          <a:prstGeom prst="rect">
            <a:avLst/>
          </a:prstGeom>
          <a:noFill/>
          <a:ln>
            <a:noFill/>
          </a:ln>
        </p:spPr>
        <p:txBody>
          <a:bodyPr wrap="square" lIns="90000" tIns="45000" rIns="90000" bIns="45000" anchor="t"/>
          <a:lstStyle>
            <a:defPPr marL="432000" lvl="0" indent="-324000" algn="l" hangingPunct="1">
              <a:spcBef>
                <a:spcPts val="0"/>
              </a:spcBef>
              <a:spcAft>
                <a:spcPts val="1417"/>
              </a:spcAft>
              <a:buSzPct val="45000"/>
              <a:buFont typeface="StarSymbol"/>
              <a:buNone/>
              <a:defRPr lang="en-US" sz="15400" b="0" i="0" u="none" strike="noStrike" kern="1200" spc="0">
                <a:ln>
                  <a:noFill/>
                </a:ln>
                <a:solidFill>
                  <a:srgbClr val="000000"/>
                </a:solidFill>
                <a:latin typeface="Calibri"/>
                <a:ea typeface="Arial"/>
                <a:cs typeface="Arial"/>
              </a:defRPr>
            </a:defPPr>
            <a:lvl1pPr marL="432000" lvl="0" indent="-324000" algn="l" hangingPunct="1">
              <a:spcBef>
                <a:spcPts val="0"/>
              </a:spcBef>
              <a:spcAft>
                <a:spcPts val="1417"/>
              </a:spcAft>
              <a:buSzPct val="45000"/>
              <a:buFont typeface="StarSymbol"/>
              <a:buChar char="●"/>
              <a:defRPr lang="en-US" sz="15400" b="0" i="0" u="none" strike="noStrike" kern="1200" spc="0">
                <a:ln>
                  <a:noFill/>
                </a:ln>
                <a:solidFill>
                  <a:srgbClr val="000000"/>
                </a:solidFill>
                <a:latin typeface="Calibri"/>
                <a:ea typeface="Arial"/>
                <a:cs typeface="Arial"/>
              </a:defRPr>
            </a:lvl1pPr>
            <a:lvl2pPr marL="864000" lvl="1" indent="-324000" algn="l" hangingPunct="1">
              <a:spcBef>
                <a:spcPts val="0"/>
              </a:spcBef>
              <a:spcAft>
                <a:spcPts val="1134"/>
              </a:spcAft>
              <a:buSzPct val="45000"/>
              <a:buFont typeface="StarSymbol"/>
              <a:buChar char="●"/>
              <a:defRPr lang="en-US" sz="11500" b="0" i="0" u="none" strike="noStrike" kern="1200" spc="0">
                <a:ln>
                  <a:noFill/>
                </a:ln>
                <a:solidFill>
                  <a:srgbClr val="000000"/>
                </a:solidFill>
                <a:latin typeface="Calibri"/>
                <a:ea typeface="Arial"/>
                <a:cs typeface="Arial"/>
              </a:defRPr>
            </a:lvl2pPr>
            <a:lvl3pPr marL="1295999" lvl="2" indent="-288000" algn="l" hangingPunct="1">
              <a:spcBef>
                <a:spcPts val="0"/>
              </a:spcBef>
              <a:spcAft>
                <a:spcPts val="850"/>
              </a:spcAft>
              <a:buSzPct val="75000"/>
              <a:buFont typeface="StarSymbol"/>
              <a:buChar char="–"/>
              <a:defRPr lang="en-US" sz="9700" b="0" i="0" u="none" strike="noStrike" kern="1200" spc="0">
                <a:ln>
                  <a:noFill/>
                </a:ln>
                <a:solidFill>
                  <a:srgbClr val="000000"/>
                </a:solidFill>
                <a:latin typeface="Calibri"/>
                <a:ea typeface="Arial"/>
                <a:cs typeface="Arial"/>
              </a:defRPr>
            </a:lvl3pPr>
            <a:lvl4pPr marL="1728000" lvl="3" indent="-216000" algn="l" hangingPunct="1">
              <a:spcBef>
                <a:spcPts val="0"/>
              </a:spcBef>
              <a:spcAft>
                <a:spcPts val="567"/>
              </a:spcAft>
              <a:buSzPct val="45000"/>
              <a:buFont typeface="StarSymbol"/>
              <a:buChar char="●"/>
              <a:defRPr lang="en-US" sz="9700" b="0" i="0" u="none" strike="noStrike" kern="1200" spc="0">
                <a:ln>
                  <a:noFill/>
                </a:ln>
                <a:solidFill>
                  <a:srgbClr val="000000"/>
                </a:solidFill>
                <a:latin typeface="Calibri"/>
                <a:ea typeface="Arial"/>
                <a:cs typeface="Arial"/>
              </a:defRPr>
            </a:lvl4pPr>
            <a:lvl5pPr marL="2160000" lvl="4" indent="-216000" algn="l" hangingPunct="1">
              <a:spcBef>
                <a:spcPts val="0"/>
              </a:spcBef>
              <a:spcAft>
                <a:spcPts val="283"/>
              </a:spcAft>
              <a:buSzPct val="75000"/>
              <a:buFont typeface="StarSymbol"/>
              <a:buChar char="–"/>
              <a:defRPr lang="en-US" sz="2000" b="0" i="0" u="none" strike="noStrike" kern="1200" spc="0">
                <a:ln>
                  <a:noFill/>
                </a:ln>
                <a:solidFill>
                  <a:srgbClr val="000000"/>
                </a:solidFill>
                <a:latin typeface="Calibri"/>
                <a:ea typeface="Arial"/>
                <a:cs typeface="Arial"/>
              </a:defRPr>
            </a:lvl5pPr>
            <a:lvl6pPr marL="2592000" lvl="5"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6pPr>
            <a:lvl7pPr marL="3024000" lvl="6"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7pPr>
            <a:lvl8pPr marL="3456000" lvl="7"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8pPr>
            <a:lvl9pPr marL="3887999" lvl="8"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9pPr>
          </a:lstStyle>
          <a:p>
            <a:pPr lvl="0"/>
            <a:r>
              <a:rPr lang="tr-TR"/>
              <a:t>Anahat metninin biçimini düzenlemek için tıklayın</a:t>
            </a:r>
          </a:p>
          <a:p>
            <a:pPr lvl="1"/>
            <a:r>
              <a:rPr lang="tr-TR"/>
              <a:t>İkinci Anahat Düzeyi</a:t>
            </a:r>
          </a:p>
          <a:p>
            <a:pPr lvl="2"/>
            <a:r>
              <a:rPr lang="tr-TR"/>
              <a:t>Üçüncü Anahat Düzeyi</a:t>
            </a:r>
          </a:p>
          <a:p>
            <a:pPr lvl="3"/>
            <a:r>
              <a:rPr lang="tr-TR"/>
              <a:t>Dördüncü Anahat Düzeyi</a:t>
            </a:r>
          </a:p>
          <a:p>
            <a:pPr lvl="4"/>
            <a:r>
              <a:rPr lang="tr-TR"/>
              <a:t>Beşinci Anahat Düzeyi</a:t>
            </a:r>
          </a:p>
          <a:p>
            <a:pPr lvl="5"/>
            <a:r>
              <a:rPr lang="tr-TR"/>
              <a:t>Altıncı Anahat Düzeyi</a:t>
            </a:r>
          </a:p>
          <a:p>
            <a:pPr lvl="6"/>
            <a:r>
              <a:rPr lang="tr-TR"/>
              <a:t>Yedinci Anahat Düzeyi</a:t>
            </a:r>
          </a:p>
          <a:p>
            <a:pPr lvl="7"/>
            <a:r>
              <a:rPr lang="tr-TR"/>
              <a:t>Sekizinci Anahat Düzeyi</a:t>
            </a:r>
          </a:p>
          <a:p>
            <a:pPr lvl="0"/>
            <a:r>
              <a:rPr lang="tr-TR"/>
              <a:t>Dokuzuncu Anahat DüzeyiAuthor Name, RN1; Author Name, Ph.D2, Author Name, RN2,3; Author Name, Ph.D1,4 </a:t>
            </a:r>
            <a:br>
              <a:rPr lang="tr-TR"/>
            </a:br>
            <a:r>
              <a:rPr lang="tr-TR"/>
              <a:t>1Name of University, City, State; 2Name of University, City, State; 3Name of University, City, State; 4Name of University, City, State;</a:t>
            </a:r>
          </a:p>
        </p:txBody>
      </p:sp>
      <p:sp>
        <p:nvSpPr>
          <p:cNvPr id="8" name="Title Placeholder 7"/>
          <p:cNvSpPr txBox="1">
            <a:spLocks noGrp="1"/>
          </p:cNvSpPr>
          <p:nvPr>
            <p:ph type="title"/>
          </p:nvPr>
        </p:nvSpPr>
        <p:spPr>
          <a:xfrm>
            <a:off x="1512174" y="1709305"/>
            <a:ext cx="27218834" cy="7154428"/>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rtl="0" hangingPunct="1">
        <a:tabLst/>
        <a:defRPr lang="en-US" sz="8700" b="0" i="0" u="none" strike="noStrike" kern="1200" spc="0">
          <a:ln>
            <a:noFill/>
          </a:ln>
          <a:solidFill>
            <a:srgbClr val="000000"/>
          </a:solidFill>
          <a:latin typeface="Calibri" pitchFamily="18"/>
          <a:cs typeface="Arial" pitchFamily="2"/>
        </a:defRPr>
      </a:lvl1pPr>
    </p:titleStyle>
    <p:bodyStyle>
      <a:lvl1pPr lvl="0" rtl="0">
        <a:buSzPct val="45000"/>
        <a:buFont typeface="StarSymbol"/>
        <a:buChar char="●"/>
        <a:tabLst/>
        <a:defRPr lang="tr-TR" sz="4500" b="0" i="0" u="none" strike="noStrike" spc="0">
          <a:solidFill>
            <a:srgbClr val="FFFFFF"/>
          </a:solidFill>
          <a:latin typeface="Calibri" pitchFamily="18"/>
          <a:ea typeface="Arial" pitchFamily="2"/>
          <a:cs typeface="Arial" pitchFamily="34"/>
        </a:defRPr>
      </a:lvl1pPr>
      <a:lvl2pPr lvl="1" rtl="0">
        <a:buSzPct val="45000"/>
        <a:buFont typeface="StarSymbol"/>
        <a:buChar char="●"/>
        <a:tabLst/>
        <a:defRPr lang="tr-TR" sz="4500" b="0" i="0" u="none" strike="noStrike" spc="0">
          <a:solidFill>
            <a:srgbClr val="FFFFFF"/>
          </a:solidFill>
          <a:latin typeface="Calibri" pitchFamily="18"/>
          <a:ea typeface="Arial" pitchFamily="2"/>
          <a:cs typeface="Arial" pitchFamily="34"/>
        </a:defRPr>
      </a:lvl2pPr>
      <a:lvl3pPr lvl="2" rtl="0">
        <a:buSzPct val="75000"/>
        <a:buFont typeface="StarSymbol"/>
        <a:buChar char="–"/>
        <a:tabLst/>
        <a:defRPr lang="tr-TR" sz="4500" b="0" i="0" u="none" strike="noStrike" spc="0">
          <a:solidFill>
            <a:srgbClr val="FFFFFF"/>
          </a:solidFill>
          <a:latin typeface="Calibri" pitchFamily="18"/>
          <a:ea typeface="Arial" pitchFamily="2"/>
          <a:cs typeface="Arial" pitchFamily="34"/>
        </a:defRPr>
      </a:lvl3pPr>
      <a:lvl4pPr lvl="3" rtl="0">
        <a:buSzPct val="45000"/>
        <a:buFont typeface="StarSymbol"/>
        <a:buChar char="●"/>
        <a:tabLst/>
        <a:defRPr lang="tr-TR" sz="4500" b="0" i="0" u="none" strike="noStrike" spc="0">
          <a:solidFill>
            <a:srgbClr val="FFFFFF"/>
          </a:solidFill>
          <a:latin typeface="Calibri" pitchFamily="18"/>
          <a:ea typeface="Arial" pitchFamily="2"/>
          <a:cs typeface="Arial" pitchFamily="34"/>
        </a:defRPr>
      </a:lvl4pPr>
      <a:lvl5pPr lvl="4" rtl="0">
        <a:buSzPct val="75000"/>
        <a:buFont typeface="StarSymbol"/>
        <a:buChar char="–"/>
        <a:tabLst/>
        <a:defRPr lang="tr-TR" sz="4500" b="0" i="0" u="none" strike="noStrike" spc="0">
          <a:solidFill>
            <a:srgbClr val="FFFFFF"/>
          </a:solidFill>
          <a:latin typeface="Calibri" pitchFamily="18"/>
          <a:ea typeface="Arial" pitchFamily="2"/>
          <a:cs typeface="Arial" pitchFamily="34"/>
        </a:defRPr>
      </a:lvl5pPr>
      <a:lvl6pPr lvl="5" rtl="0">
        <a:buSzPct val="45000"/>
        <a:buFont typeface="StarSymbol"/>
        <a:buChar char="●"/>
        <a:tabLst/>
        <a:defRPr lang="tr-TR" sz="4500" b="0" i="0" u="none" strike="noStrike" spc="0">
          <a:solidFill>
            <a:srgbClr val="FFFFFF"/>
          </a:solidFill>
          <a:latin typeface="Calibri" pitchFamily="18"/>
          <a:ea typeface="Arial" pitchFamily="2"/>
          <a:cs typeface="Arial" pitchFamily="34"/>
        </a:defRPr>
      </a:lvl6pPr>
      <a:lvl7pPr lvl="6" rtl="0">
        <a:buSzPct val="45000"/>
        <a:buFont typeface="StarSymbol"/>
        <a:buChar char="●"/>
        <a:tabLst/>
        <a:defRPr lang="tr-TR" sz="4500" b="0" i="0" u="none" strike="noStrike" spc="0">
          <a:solidFill>
            <a:srgbClr val="FFFFFF"/>
          </a:solidFill>
          <a:latin typeface="Calibri" pitchFamily="18"/>
          <a:ea typeface="Arial" pitchFamily="2"/>
          <a:cs typeface="Arial" pitchFamily="34"/>
        </a:defRPr>
      </a:lvl7pPr>
      <a:lvl8pPr lvl="7" rtl="0">
        <a:buSzPct val="45000"/>
        <a:buFont typeface="StarSymbol"/>
        <a:buChar char="●"/>
        <a:tabLst/>
        <a:defRPr lang="tr-TR" sz="4500" b="0" i="0" u="none" strike="noStrike" spc="0">
          <a:solidFill>
            <a:srgbClr val="FFFFFF"/>
          </a:solidFill>
          <a:latin typeface="Calibri" pitchFamily="18"/>
          <a:ea typeface="Arial" pitchFamily="2"/>
          <a:cs typeface="Arial" pitchFamily="34"/>
        </a:defRPr>
      </a:lvl8pPr>
      <a:lvl9pPr marL="0" marR="0" lvl="0" indent="0" algn="ctr" rtl="0" hangingPunct="1">
        <a:spcBef>
          <a:spcPts val="2679"/>
        </a:spcBef>
        <a:spcAft>
          <a:spcPts val="1417"/>
        </a:spcAft>
        <a:buNone/>
        <a:tabLst/>
        <a:defRPr lang="tr-TR" sz="4500" b="0" i="0" u="none" strike="noStrike" spc="0">
          <a:solidFill>
            <a:srgbClr val="FFFFFF"/>
          </a:solidFill>
          <a:latin typeface="Calibri" pitchFamily="18"/>
          <a:ea typeface="Arial" pitchFamily="2"/>
          <a:cs typeface="Arial" pitchFamily="34"/>
        </a:defRPr>
      </a:lvl9pPr>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gif"/><Relationship Id="rId7"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grpSp>
        <p:nvGrpSpPr>
          <p:cNvPr id="2" name="Group 1"/>
          <p:cNvGrpSpPr/>
          <p:nvPr/>
        </p:nvGrpSpPr>
        <p:grpSpPr>
          <a:xfrm>
            <a:off x="-432475" y="-467913"/>
            <a:ext cx="30244314" cy="42844570"/>
            <a:chOff x="-1081" y="-1"/>
            <a:chExt cx="38405880" cy="32918042"/>
          </a:xfrm>
        </p:grpSpPr>
        <p:sp>
          <p:nvSpPr>
            <p:cNvPr id="3" name="Rectangle 72"/>
            <p:cNvSpPr/>
            <p:nvPr/>
          </p:nvSpPr>
          <p:spPr>
            <a:xfrm>
              <a:off x="-1081" y="-1"/>
              <a:ext cx="38405880" cy="329180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93CDDD"/>
                </a:gs>
                <a:gs pos="100000">
                  <a:srgbClr val="E6B9B8"/>
                </a:gs>
              </a:gsLst>
              <a:lin ang="5400000"/>
            </a:gradFill>
            <a:ln>
              <a:noFill/>
              <a:prstDash val="solid"/>
            </a:ln>
          </p:spPr>
          <p:txBody>
            <a:bodyPr vert="horz" wrap="square" lIns="90000" tIns="45000" rIns="90000" bIns="45000" anchor="ctr" compatLnSpc="0"/>
            <a:lstStyle/>
            <a:p>
              <a:pPr marL="0" marR="0" lvl="0" indent="0" algn="r" rtl="0" hangingPunct="0">
                <a:lnSpc>
                  <a:spcPct val="100000"/>
                </a:lnSpc>
                <a:spcBef>
                  <a:spcPts val="0"/>
                </a:spcBef>
                <a:spcAft>
                  <a:spcPts val="0"/>
                </a:spcAft>
                <a:buNone/>
                <a:tabLst/>
              </a:pPr>
              <a:endParaRPr lang="tr-TR" sz="1800" b="0" i="0" u="none" strike="noStrike" kern="1200">
                <a:ln>
                  <a:noFill/>
                </a:ln>
                <a:latin typeface="Arial" pitchFamily="18"/>
                <a:ea typeface="Microsoft YaHei" pitchFamily="2"/>
                <a:cs typeface="Mangal" pitchFamily="2"/>
              </a:endParaRPr>
            </a:p>
          </p:txBody>
        </p:sp>
        <p:sp>
          <p:nvSpPr>
            <p:cNvPr id="4" name="Rounded Rectangle 73"/>
            <p:cNvSpPr/>
            <p:nvPr/>
          </p:nvSpPr>
          <p:spPr>
            <a:xfrm>
              <a:off x="8229636" y="5311169"/>
              <a:ext cx="22062960" cy="2725654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1E1C11">
                <a:alpha val="51000"/>
              </a:srgbClr>
            </a:solidFill>
            <a:ln w="76320">
              <a:solidFill>
                <a:srgbClr val="FFFFFF"/>
              </a:solidFill>
              <a:prstDash val="solid"/>
            </a:ln>
          </p:spPr>
          <p:txBody>
            <a:bodyPr vert="horz" wrap="square" lIns="90000" tIns="45000" rIns="90000" bIns="45000" anchor="ctr" compatLnSpc="0"/>
            <a:lstStyle/>
            <a:p>
              <a:pPr marL="0" marR="0" lvl="0" indent="0" algn="r" rtl="0" hangingPunct="0">
                <a:lnSpc>
                  <a:spcPct val="100000"/>
                </a:lnSpc>
                <a:spcBef>
                  <a:spcPts val="0"/>
                </a:spcBef>
                <a:spcAft>
                  <a:spcPts val="0"/>
                </a:spcAft>
                <a:buNone/>
                <a:tabLst/>
              </a:pPr>
              <a:endParaRPr lang="tr-TR" sz="1800" b="0" i="0" u="none" strike="noStrike" kern="1200">
                <a:ln>
                  <a:noFill/>
                </a:ln>
                <a:latin typeface="Arial" pitchFamily="18"/>
                <a:ea typeface="Microsoft YaHei" pitchFamily="2"/>
                <a:cs typeface="Mangal" pitchFamily="2"/>
              </a:endParaRPr>
            </a:p>
          </p:txBody>
        </p:sp>
        <p:sp>
          <p:nvSpPr>
            <p:cNvPr id="5" name="Rounded Rectangle 74"/>
            <p:cNvSpPr/>
            <p:nvPr/>
          </p:nvSpPr>
          <p:spPr>
            <a:xfrm>
              <a:off x="698039" y="533880"/>
              <a:ext cx="37009440" cy="44193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accent1">
                <a:lumMod val="20000"/>
                <a:lumOff val="80000"/>
                <a:alpha val="51000"/>
              </a:schemeClr>
            </a:solidFill>
            <a:ln w="76320">
              <a:solidFill>
                <a:srgbClr val="FFFFFF"/>
              </a:solidFill>
              <a:prstDash val="solid"/>
            </a:ln>
          </p:spPr>
          <p:txBody>
            <a:bodyPr vert="horz" wrap="square" lIns="90000" tIns="45000" rIns="90000" bIns="45000" anchor="ctr" compatLnSpc="0"/>
            <a:lstStyle/>
            <a:p>
              <a:pPr marL="0" marR="0" lvl="0" indent="0" algn="r" rtl="0" hangingPunct="0">
                <a:lnSpc>
                  <a:spcPct val="100000"/>
                </a:lnSpc>
                <a:spcBef>
                  <a:spcPts val="0"/>
                </a:spcBef>
                <a:spcAft>
                  <a:spcPts val="0"/>
                </a:spcAft>
                <a:buNone/>
                <a:tabLst/>
              </a:pPr>
              <a:endParaRPr lang="tr-TR" sz="1800" b="0" i="0" u="none" strike="noStrike" kern="1200">
                <a:ln>
                  <a:noFill/>
                </a:ln>
                <a:latin typeface="Arial" pitchFamily="18"/>
                <a:ea typeface="Microsoft YaHei" pitchFamily="2"/>
                <a:cs typeface="Mangal" pitchFamily="2"/>
              </a:endParaRPr>
            </a:p>
          </p:txBody>
        </p:sp>
        <p:sp>
          <p:nvSpPr>
            <p:cNvPr id="6" name="Rounded Rectangle 75"/>
            <p:cNvSpPr/>
            <p:nvPr/>
          </p:nvSpPr>
          <p:spPr>
            <a:xfrm>
              <a:off x="671400" y="5410440"/>
              <a:ext cx="7197119" cy="131832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53735">
                <a:alpha val="51000"/>
              </a:srgbClr>
            </a:solidFill>
            <a:ln w="76320">
              <a:solidFill>
                <a:srgbClr val="FFFFFF"/>
              </a:solidFill>
              <a:prstDash val="solid"/>
            </a:ln>
          </p:spPr>
          <p:txBody>
            <a:bodyPr vert="horz" wrap="square" lIns="90000" tIns="45000" rIns="90000" bIns="45000" anchor="ctr" compatLnSpc="0"/>
            <a:lstStyle/>
            <a:p>
              <a:pPr marL="0" marR="0" lvl="0" indent="0" algn="r" rtl="0" hangingPunct="0">
                <a:lnSpc>
                  <a:spcPct val="100000"/>
                </a:lnSpc>
                <a:spcBef>
                  <a:spcPts val="0"/>
                </a:spcBef>
                <a:spcAft>
                  <a:spcPts val="0"/>
                </a:spcAft>
                <a:buNone/>
                <a:tabLst/>
              </a:pPr>
              <a:endParaRPr lang="tr-TR" sz="1800" b="0" i="0" u="none" strike="noStrike" kern="1200">
                <a:ln>
                  <a:noFill/>
                </a:ln>
                <a:latin typeface="Arial" pitchFamily="18"/>
                <a:ea typeface="Microsoft YaHei" pitchFamily="2"/>
                <a:cs typeface="Mangal" pitchFamily="2"/>
              </a:endParaRPr>
            </a:p>
          </p:txBody>
        </p:sp>
        <p:sp>
          <p:nvSpPr>
            <p:cNvPr id="7" name="Rounded Rectangle 76"/>
            <p:cNvSpPr/>
            <p:nvPr/>
          </p:nvSpPr>
          <p:spPr>
            <a:xfrm>
              <a:off x="731582" y="19114785"/>
              <a:ext cx="7197119" cy="128012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84807">
                <a:alpha val="50000"/>
              </a:srgbClr>
            </a:solidFill>
            <a:ln w="76320">
              <a:solidFill>
                <a:srgbClr val="FFFFFF"/>
              </a:solidFill>
              <a:prstDash val="solid"/>
            </a:ln>
          </p:spPr>
          <p:txBody>
            <a:bodyPr vert="horz" wrap="square" lIns="90000" tIns="45000" rIns="90000" bIns="45000" anchor="ctr" compatLnSpc="0"/>
            <a:lstStyle/>
            <a:p>
              <a:pPr marL="0" marR="0" lvl="0" indent="0" algn="r" rtl="0" hangingPunct="0">
                <a:lnSpc>
                  <a:spcPct val="100000"/>
                </a:lnSpc>
                <a:spcBef>
                  <a:spcPts val="0"/>
                </a:spcBef>
                <a:spcAft>
                  <a:spcPts val="0"/>
                </a:spcAft>
                <a:buNone/>
                <a:tabLst/>
              </a:pPr>
              <a:endParaRPr lang="tr-TR" sz="1800" b="0" i="0" u="none" strike="noStrike" kern="1200">
                <a:ln>
                  <a:noFill/>
                </a:ln>
                <a:latin typeface="Arial" pitchFamily="18"/>
                <a:ea typeface="Microsoft YaHei" pitchFamily="2"/>
                <a:cs typeface="Mangal" pitchFamily="2"/>
              </a:endParaRPr>
            </a:p>
          </p:txBody>
        </p:sp>
        <p:sp>
          <p:nvSpPr>
            <p:cNvPr id="8" name="Rounded Rectangle 77"/>
            <p:cNvSpPr/>
            <p:nvPr/>
          </p:nvSpPr>
          <p:spPr>
            <a:xfrm>
              <a:off x="30507120" y="5410440"/>
              <a:ext cx="7197119" cy="1326887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10243E">
                <a:alpha val="51000"/>
              </a:srgbClr>
            </a:solidFill>
            <a:ln w="76320">
              <a:solidFill>
                <a:srgbClr val="FFFFFF"/>
              </a:solidFill>
              <a:prstDash val="solid"/>
            </a:ln>
          </p:spPr>
          <p:txBody>
            <a:bodyPr vert="horz" wrap="square" lIns="90000" tIns="45000" rIns="90000" bIns="45000" anchor="ctr" compatLnSpc="0"/>
            <a:lstStyle/>
            <a:p>
              <a:pPr marL="0" marR="0" lvl="0" indent="0" algn="r" rtl="0" hangingPunct="0">
                <a:lnSpc>
                  <a:spcPct val="100000"/>
                </a:lnSpc>
                <a:spcBef>
                  <a:spcPts val="0"/>
                </a:spcBef>
                <a:spcAft>
                  <a:spcPts val="0"/>
                </a:spcAft>
                <a:buNone/>
                <a:tabLst/>
              </a:pPr>
              <a:endParaRPr lang="tr-TR" sz="1800" b="0" i="0" u="none" strike="noStrike" kern="1200">
                <a:ln>
                  <a:noFill/>
                </a:ln>
                <a:latin typeface="Arial" pitchFamily="18"/>
                <a:ea typeface="Microsoft YaHei" pitchFamily="2"/>
                <a:cs typeface="Mangal" pitchFamily="2"/>
              </a:endParaRPr>
            </a:p>
          </p:txBody>
        </p:sp>
        <p:sp>
          <p:nvSpPr>
            <p:cNvPr id="9" name="Rounded Rectangle 78"/>
            <p:cNvSpPr/>
            <p:nvPr/>
          </p:nvSpPr>
          <p:spPr>
            <a:xfrm>
              <a:off x="30507120" y="26080200"/>
              <a:ext cx="7197119" cy="59432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403152">
                <a:alpha val="51000"/>
              </a:srgbClr>
            </a:solidFill>
            <a:ln w="76320">
              <a:solidFill>
                <a:srgbClr val="FFFFFF"/>
              </a:solidFill>
              <a:prstDash val="solid"/>
            </a:ln>
          </p:spPr>
          <p:txBody>
            <a:bodyPr vert="horz" wrap="square" lIns="90000" tIns="45000" rIns="90000" bIns="45000" anchor="ctr" compatLnSpc="0"/>
            <a:lstStyle/>
            <a:p>
              <a:pPr marL="0" marR="0" lvl="0" indent="0" algn="r" rtl="0" hangingPunct="0">
                <a:lnSpc>
                  <a:spcPct val="100000"/>
                </a:lnSpc>
                <a:spcBef>
                  <a:spcPts val="0"/>
                </a:spcBef>
                <a:spcAft>
                  <a:spcPts val="0"/>
                </a:spcAft>
                <a:buNone/>
                <a:tabLst/>
              </a:pPr>
              <a:endParaRPr lang="tr-TR" sz="1800" b="0" i="0" u="none" strike="noStrike" kern="1200">
                <a:ln>
                  <a:noFill/>
                </a:ln>
                <a:latin typeface="Arial" pitchFamily="18"/>
                <a:ea typeface="Microsoft YaHei" pitchFamily="2"/>
                <a:cs typeface="Mangal" pitchFamily="2"/>
              </a:endParaRPr>
            </a:p>
          </p:txBody>
        </p:sp>
        <p:sp>
          <p:nvSpPr>
            <p:cNvPr id="10" name="Rounded Rectangle 79"/>
            <p:cNvSpPr/>
            <p:nvPr/>
          </p:nvSpPr>
          <p:spPr>
            <a:xfrm>
              <a:off x="30449480" y="19308314"/>
              <a:ext cx="7197119" cy="64004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4F6228">
                <a:alpha val="51000"/>
              </a:srgbClr>
            </a:solidFill>
            <a:ln w="76320">
              <a:solidFill>
                <a:srgbClr val="FFFFFF"/>
              </a:solidFill>
              <a:prstDash val="solid"/>
            </a:ln>
          </p:spPr>
          <p:txBody>
            <a:bodyPr vert="horz" wrap="square" lIns="90000" tIns="45000" rIns="90000" bIns="45000" anchor="ctr" compatLnSpc="0"/>
            <a:lstStyle/>
            <a:p>
              <a:pPr marL="0" marR="0" lvl="0" indent="0" algn="r" rtl="0" hangingPunct="0">
                <a:lnSpc>
                  <a:spcPct val="100000"/>
                </a:lnSpc>
                <a:spcBef>
                  <a:spcPts val="0"/>
                </a:spcBef>
                <a:spcAft>
                  <a:spcPts val="0"/>
                </a:spcAft>
                <a:buNone/>
                <a:tabLst/>
              </a:pPr>
              <a:endParaRPr lang="tr-TR" sz="1800" b="0" i="0" u="none" strike="noStrike" kern="1200">
                <a:ln>
                  <a:noFill/>
                </a:ln>
                <a:latin typeface="Arial" pitchFamily="18"/>
                <a:ea typeface="Microsoft YaHei" pitchFamily="2"/>
                <a:cs typeface="Mangal" pitchFamily="2"/>
              </a:endParaRPr>
            </a:p>
          </p:txBody>
        </p:sp>
        <p:sp>
          <p:nvSpPr>
            <p:cNvPr id="11" name="TextBox 80"/>
            <p:cNvSpPr/>
            <p:nvPr/>
          </p:nvSpPr>
          <p:spPr>
            <a:xfrm>
              <a:off x="10677242" y="6694286"/>
              <a:ext cx="2819006" cy="56833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r" rtl="0" hangingPunct="0">
                <a:lnSpc>
                  <a:spcPct val="100000"/>
                </a:lnSpc>
                <a:spcBef>
                  <a:spcPts val="0"/>
                </a:spcBef>
                <a:spcAft>
                  <a:spcPts val="0"/>
                </a:spcAft>
                <a:buNone/>
                <a:tabLst/>
              </a:pPr>
              <a:r>
                <a:rPr lang="tr-TR" sz="4400" b="1" i="1" u="none" strike="noStrike" kern="1200" spc="0" dirty="0">
                  <a:ln>
                    <a:noFill/>
                  </a:ln>
                  <a:solidFill>
                    <a:srgbClr val="C00000"/>
                  </a:solidFill>
                  <a:latin typeface="Arial" pitchFamily="18"/>
                  <a:ea typeface="Microsoft YaHei" pitchFamily="2"/>
                  <a:cs typeface="Arial" pitchFamily="34"/>
                </a:rPr>
                <a:t>Results</a:t>
              </a:r>
            </a:p>
          </p:txBody>
        </p:sp>
        <p:sp>
          <p:nvSpPr>
            <p:cNvPr id="12" name="TextBox 81"/>
            <p:cNvSpPr/>
            <p:nvPr/>
          </p:nvSpPr>
          <p:spPr>
            <a:xfrm>
              <a:off x="13440618" y="7551925"/>
              <a:ext cx="14679478" cy="47773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r" rtl="0" hangingPunct="0">
                <a:lnSpc>
                  <a:spcPct val="100000"/>
                </a:lnSpc>
                <a:spcBef>
                  <a:spcPts val="0"/>
                </a:spcBef>
                <a:spcAft>
                  <a:spcPts val="0"/>
                </a:spcAft>
                <a:buNone/>
                <a:tabLst/>
              </a:pPr>
              <a:r>
                <a:rPr lang="en-US" sz="3600" b="1" dirty="0" smtClean="0">
                  <a:latin typeface="Arial" pitchFamily="18"/>
                  <a:ea typeface="Microsoft YaHei" pitchFamily="2"/>
                  <a:cs typeface="Arial" pitchFamily="34"/>
                </a:rPr>
                <a:t>Circuit diagram and block diagram of the system</a:t>
              </a:r>
              <a:endParaRPr lang="tr-TR" sz="3600" b="1" i="0" u="none" strike="noStrike" kern="1200" spc="0" dirty="0">
                <a:ln>
                  <a:noFill/>
                </a:ln>
                <a:latin typeface="Arial" pitchFamily="18"/>
                <a:ea typeface="Microsoft YaHei" pitchFamily="2"/>
                <a:cs typeface="Arial" pitchFamily="34"/>
              </a:endParaRPr>
            </a:p>
          </p:txBody>
        </p:sp>
        <p:sp>
          <p:nvSpPr>
            <p:cNvPr id="13" name="TextBox 82"/>
            <p:cNvSpPr/>
            <p:nvPr/>
          </p:nvSpPr>
          <p:spPr>
            <a:xfrm>
              <a:off x="17373605" y="7275303"/>
              <a:ext cx="10058366" cy="151996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r" rtl="0" hangingPunct="0">
                <a:lnSpc>
                  <a:spcPct val="100000"/>
                </a:lnSpc>
                <a:spcBef>
                  <a:spcPts val="0"/>
                </a:spcBef>
                <a:spcAft>
                  <a:spcPts val="0"/>
                </a:spcAft>
                <a:buNone/>
                <a:tabLst/>
              </a:pPr>
              <a:endParaRPr lang="en-US" sz="3200" dirty="0" smtClean="0">
                <a:solidFill>
                  <a:srgbClr val="FFFFFF"/>
                </a:solidFill>
                <a:latin typeface="Arial" pitchFamily="18"/>
                <a:ea typeface="Microsoft YaHei" pitchFamily="2"/>
                <a:cs typeface="Arial" pitchFamily="34"/>
              </a:endParaRPr>
            </a:p>
            <a:p>
              <a:pPr marL="0" marR="0" lvl="0" indent="0" algn="r" rtl="0" hangingPunct="0">
                <a:lnSpc>
                  <a:spcPct val="100000"/>
                </a:lnSpc>
                <a:spcBef>
                  <a:spcPts val="0"/>
                </a:spcBef>
                <a:spcAft>
                  <a:spcPts val="0"/>
                </a:spcAft>
                <a:buNone/>
                <a:tabLst/>
              </a:pPr>
              <a:endParaRPr lang="en-US" sz="3200" dirty="0" smtClean="0">
                <a:solidFill>
                  <a:srgbClr val="FFFFFF"/>
                </a:solidFill>
                <a:latin typeface="Arial" pitchFamily="18"/>
                <a:ea typeface="Microsoft YaHei" pitchFamily="2"/>
                <a:cs typeface="Arial" pitchFamily="34"/>
              </a:endParaRPr>
            </a:p>
            <a:p>
              <a:pPr marL="0" marR="0" lvl="0" indent="0" algn="r" rtl="0" hangingPunct="0">
                <a:lnSpc>
                  <a:spcPct val="100000"/>
                </a:lnSpc>
                <a:spcBef>
                  <a:spcPts val="0"/>
                </a:spcBef>
                <a:spcAft>
                  <a:spcPts val="0"/>
                </a:spcAft>
                <a:buNone/>
                <a:tabLst/>
              </a:pPr>
              <a:endParaRPr lang="en-US" sz="3200" dirty="0" smtClean="0">
                <a:solidFill>
                  <a:srgbClr val="FFFFFF"/>
                </a:solidFill>
                <a:latin typeface="Arial" pitchFamily="18"/>
                <a:ea typeface="Microsoft YaHei" pitchFamily="2"/>
                <a:cs typeface="Arial" pitchFamily="34"/>
              </a:endParaRPr>
            </a:p>
            <a:p>
              <a:pPr marL="0" marR="0" lvl="0" indent="0" algn="r" rtl="0" hangingPunct="0">
                <a:lnSpc>
                  <a:spcPct val="100000"/>
                </a:lnSpc>
                <a:spcBef>
                  <a:spcPts val="0"/>
                </a:spcBef>
                <a:spcAft>
                  <a:spcPts val="0"/>
                </a:spcAft>
                <a:buNone/>
                <a:tabLst/>
              </a:pPr>
              <a:endParaRPr lang="tr-TR" sz="3200" b="0" i="0" u="none" strike="noStrike" kern="1200" spc="0" dirty="0">
                <a:ln>
                  <a:noFill/>
                </a:ln>
                <a:solidFill>
                  <a:srgbClr val="FFFFFF"/>
                </a:solidFill>
                <a:latin typeface="Arial" pitchFamily="18"/>
                <a:ea typeface="Microsoft YaHei" pitchFamily="2"/>
                <a:cs typeface="Arial" pitchFamily="34"/>
              </a:endParaRPr>
            </a:p>
          </p:txBody>
        </p:sp>
        <p:sp>
          <p:nvSpPr>
            <p:cNvPr id="14" name="TextBox 83"/>
            <p:cNvSpPr/>
            <p:nvPr/>
          </p:nvSpPr>
          <p:spPr>
            <a:xfrm>
              <a:off x="1828858" y="5753766"/>
              <a:ext cx="4571983" cy="47773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r" rtl="0" hangingPunct="0">
                <a:lnSpc>
                  <a:spcPct val="100000"/>
                </a:lnSpc>
                <a:spcBef>
                  <a:spcPts val="0"/>
                </a:spcBef>
                <a:spcAft>
                  <a:spcPts val="0"/>
                </a:spcAft>
                <a:buNone/>
                <a:tabLst/>
              </a:pPr>
              <a:r>
                <a:rPr lang="tr-TR" sz="3600" b="1" i="1" u="none" strike="noStrike" kern="1200" spc="0" dirty="0" smtClean="0">
                  <a:ln>
                    <a:noFill/>
                  </a:ln>
                  <a:solidFill>
                    <a:schemeClr val="tx2"/>
                  </a:solidFill>
                  <a:latin typeface="Arial" pitchFamily="18"/>
                  <a:ea typeface="Microsoft YaHei" pitchFamily="2"/>
                  <a:cs typeface="Arial" pitchFamily="34"/>
                </a:rPr>
                <a:t>Introduction</a:t>
              </a:r>
              <a:endParaRPr lang="tr-TR" sz="3600" b="1" i="1" u="none" strike="noStrike" kern="1200" spc="0" dirty="0">
                <a:ln>
                  <a:noFill/>
                </a:ln>
                <a:solidFill>
                  <a:schemeClr val="tx2"/>
                </a:solidFill>
                <a:latin typeface="Arial" pitchFamily="18"/>
                <a:ea typeface="Microsoft YaHei" pitchFamily="2"/>
                <a:cs typeface="Arial" pitchFamily="34"/>
              </a:endParaRPr>
            </a:p>
          </p:txBody>
        </p:sp>
        <p:sp>
          <p:nvSpPr>
            <p:cNvPr id="15" name="TextBox 84"/>
            <p:cNvSpPr/>
            <p:nvPr/>
          </p:nvSpPr>
          <p:spPr>
            <a:xfrm>
              <a:off x="886681" y="6307013"/>
              <a:ext cx="6578280" cy="1380531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algn="just"/>
              <a:r>
                <a:rPr lang="en-GB" sz="2000" dirty="0" smtClean="0"/>
                <a:t>Innovative technologies are being developed by people to improve the quality of human lives in this age, and all are using technological advances in many ways. In golden days, people secure their homes and other places by using the locks and keys. A due unsecured environment, such system can be easily be broken and owners are aware of it. Today in the modern world, the security measures are a very important factor regarding its safety. Therefore, the security level has moved on to the next level where all the control regarding the lies is regulated by the Owners hand. Researchers have been conducted regarding the automated and security of the homes and other facilities. One of the main developed systems is Home Security System, which is a most superior protective device in the recent world. It is a paramount home security, which provides affordable, genuine and effective at the same time in this fast moving competitive world. In this modern developed network society, each individual can access their information easily anytime from anywhere. On the other, they can face the risk that others can also hack into their personal and their sensitive information. Due to this risk personal identification technology can differentiate between authorized and imposters, which is now generating great interest among users. Generally, for the sake of purposes, various security measures like PIN verification, identification card techniques are being used but currently, it can be mishandled and hacked. Due to the difficulty faced by the current home-based security and surveillance, systems in providing information to the situation while the users being away from home. This paper we have discussed and tried to overcome this project which provides implementation of different features in the home security along with control of home automation using mobile and also provide user to add extra devices that provide them to keep track and record of intruder and direct alert message to corresponding following secure medium to ensure the very first safety towards environment. This article talks on the hardware and software design, the implementation, and working of individual components and the overall functioning with a conclusion and its future work.</a:t>
              </a:r>
              <a:endParaRPr lang="en-US" sz="2000" dirty="0" smtClean="0"/>
            </a:p>
            <a:p>
              <a:pPr algn="just"/>
              <a:r>
                <a:rPr lang="en-GB" sz="3200" b="1" dirty="0" smtClean="0"/>
                <a:t> </a:t>
              </a:r>
              <a:endParaRPr lang="en-US" sz="3200" dirty="0" smtClean="0"/>
            </a:p>
            <a:p>
              <a:pPr algn="r"/>
              <a:r>
                <a:rPr lang="en-GB" sz="3200" b="1" dirty="0" smtClean="0"/>
                <a:t> </a:t>
              </a:r>
              <a:endParaRPr lang="en-US" sz="3200" dirty="0" smtClean="0"/>
            </a:p>
            <a:p>
              <a:pPr marL="0" marR="0" lvl="0" indent="0" algn="r" rtl="0" hangingPunct="0">
                <a:lnSpc>
                  <a:spcPct val="100000"/>
                </a:lnSpc>
                <a:spcBef>
                  <a:spcPts val="0"/>
                </a:spcBef>
                <a:spcAft>
                  <a:spcPts val="0"/>
                </a:spcAft>
                <a:buNone/>
                <a:tabLst/>
              </a:pPr>
              <a:endParaRPr lang="tr-TR" sz="3200" b="0" i="0" u="none" strike="noStrike" kern="1200" spc="0" dirty="0">
                <a:ln>
                  <a:noFill/>
                </a:ln>
                <a:solidFill>
                  <a:srgbClr val="FFFFFF"/>
                </a:solidFill>
                <a:latin typeface="Arial" pitchFamily="18"/>
                <a:ea typeface="Microsoft YaHei" pitchFamily="2"/>
                <a:cs typeface="Arial" pitchFamily="34"/>
              </a:endParaRPr>
            </a:p>
          </p:txBody>
        </p:sp>
        <p:sp>
          <p:nvSpPr>
            <p:cNvPr id="16" name="TextBox 85"/>
            <p:cNvSpPr/>
            <p:nvPr/>
          </p:nvSpPr>
          <p:spPr>
            <a:xfrm>
              <a:off x="873722" y="19516680"/>
              <a:ext cx="7198111" cy="56833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compatLnSpc="0">
              <a:spAutoFit/>
            </a:bodyPr>
            <a:lstStyle/>
            <a:p>
              <a:pPr marL="0" marR="0" lvl="0" indent="0" algn="r" rtl="0" hangingPunct="0">
                <a:lnSpc>
                  <a:spcPct val="100000"/>
                </a:lnSpc>
                <a:spcBef>
                  <a:spcPts val="0"/>
                </a:spcBef>
                <a:spcAft>
                  <a:spcPts val="0"/>
                </a:spcAft>
                <a:buNone/>
                <a:tabLst/>
              </a:pPr>
              <a:r>
                <a:rPr lang="tr-TR" sz="4400" b="1" i="1" u="none" strike="noStrike" kern="1200" spc="0" dirty="0">
                  <a:ln>
                    <a:noFill/>
                  </a:ln>
                  <a:solidFill>
                    <a:srgbClr val="FFFF00"/>
                  </a:solidFill>
                  <a:latin typeface="Arial" pitchFamily="18"/>
                  <a:ea typeface="Microsoft YaHei" pitchFamily="2"/>
                  <a:cs typeface="Arial" pitchFamily="34"/>
                </a:rPr>
                <a:t>Methods &amp; Materials</a:t>
              </a:r>
            </a:p>
          </p:txBody>
        </p:sp>
        <p:sp>
          <p:nvSpPr>
            <p:cNvPr id="17" name="TextBox 86"/>
            <p:cNvSpPr/>
            <p:nvPr/>
          </p:nvSpPr>
          <p:spPr>
            <a:xfrm>
              <a:off x="886681" y="20391480"/>
              <a:ext cx="6578280" cy="1127386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just" rtl="0" hangingPunct="0">
                <a:lnSpc>
                  <a:spcPct val="100000"/>
                </a:lnSpc>
                <a:spcBef>
                  <a:spcPts val="0"/>
                </a:spcBef>
                <a:spcAft>
                  <a:spcPts val="0"/>
                </a:spcAft>
                <a:buNone/>
                <a:tabLst/>
              </a:pPr>
              <a:r>
                <a:rPr lang="en-US" sz="2300" dirty="0" smtClean="0">
                  <a:latin typeface="Arial" pitchFamily="18"/>
                  <a:ea typeface="Microsoft YaHei" pitchFamily="2"/>
                  <a:cs typeface="Arial" pitchFamily="34"/>
                </a:rPr>
                <a:t>The method of implementing this system involves the following steps:</a:t>
              </a:r>
            </a:p>
            <a:p>
              <a:pPr marL="0" marR="0" lvl="0" indent="0" algn="just" rtl="0" hangingPunct="0">
                <a:lnSpc>
                  <a:spcPct val="100000"/>
                </a:lnSpc>
                <a:spcBef>
                  <a:spcPts val="0"/>
                </a:spcBef>
                <a:spcAft>
                  <a:spcPts val="0"/>
                </a:spcAft>
                <a:buNone/>
                <a:tabLst/>
              </a:pPr>
              <a:endParaRPr lang="en-US" sz="2300" dirty="0" smtClean="0">
                <a:latin typeface="Arial" pitchFamily="18"/>
                <a:ea typeface="Microsoft YaHei" pitchFamily="2"/>
                <a:cs typeface="Arial" pitchFamily="34"/>
              </a:endParaRPr>
            </a:p>
            <a:p>
              <a:pPr marL="0" marR="0" lvl="0" indent="0" algn="just" rtl="0" hangingPunct="0">
                <a:lnSpc>
                  <a:spcPct val="100000"/>
                </a:lnSpc>
                <a:spcBef>
                  <a:spcPts val="0"/>
                </a:spcBef>
                <a:spcAft>
                  <a:spcPts val="0"/>
                </a:spcAft>
                <a:buFont typeface="Arial" pitchFamily="34" charset="0"/>
                <a:buChar char="•"/>
                <a:tabLst/>
              </a:pPr>
              <a:r>
                <a:rPr lang="en-US" sz="2300" b="0" i="0" u="none" strike="noStrike" kern="1200" spc="0" dirty="0" smtClean="0">
                  <a:ln>
                    <a:noFill/>
                  </a:ln>
                  <a:latin typeface="Arial" pitchFamily="18"/>
                  <a:ea typeface="Microsoft YaHei" pitchFamily="2"/>
                  <a:cs typeface="Arial" pitchFamily="34"/>
                </a:rPr>
                <a:t>Interfacing the Passive Infrared (PIR) sensor with the </a:t>
              </a:r>
              <a:r>
                <a:rPr lang="en-US" sz="2300" b="0" i="0" u="none" strike="noStrike" kern="1200" spc="0" dirty="0" err="1" smtClean="0">
                  <a:ln>
                    <a:noFill/>
                  </a:ln>
                  <a:latin typeface="Arial" pitchFamily="18"/>
                  <a:ea typeface="Microsoft YaHei" pitchFamily="2"/>
                  <a:cs typeface="Arial" pitchFamily="34"/>
                </a:rPr>
                <a:t>Ardduino</a:t>
              </a:r>
              <a:r>
                <a:rPr lang="en-US" sz="2300" b="0" i="0" u="none" strike="noStrike" kern="1200" spc="0" dirty="0" smtClean="0">
                  <a:ln>
                    <a:noFill/>
                  </a:ln>
                  <a:latin typeface="Arial" pitchFamily="18"/>
                  <a:ea typeface="Microsoft YaHei" pitchFamily="2"/>
                  <a:cs typeface="Arial" pitchFamily="34"/>
                </a:rPr>
                <a:t> UNO in which the </a:t>
              </a:r>
              <a:r>
                <a:rPr lang="en-US" sz="2300" b="0" i="0" u="none" strike="noStrike" kern="1200" spc="0" dirty="0" err="1" smtClean="0">
                  <a:ln>
                    <a:noFill/>
                  </a:ln>
                  <a:latin typeface="Arial" pitchFamily="18"/>
                  <a:ea typeface="Microsoft YaHei" pitchFamily="2"/>
                  <a:cs typeface="Arial" pitchFamily="34"/>
                </a:rPr>
                <a:t>Arduino</a:t>
              </a:r>
              <a:r>
                <a:rPr lang="en-US" sz="2300" b="0" i="0" u="none" strike="noStrike" kern="1200" spc="0" dirty="0" smtClean="0">
                  <a:ln>
                    <a:noFill/>
                  </a:ln>
                  <a:latin typeface="Arial" pitchFamily="18"/>
                  <a:ea typeface="Microsoft YaHei" pitchFamily="2"/>
                  <a:cs typeface="Arial" pitchFamily="34"/>
                </a:rPr>
                <a:t> received logical signals from the PIR sensor whenever motion is detected.</a:t>
              </a:r>
            </a:p>
            <a:p>
              <a:pPr marL="0" marR="0" lvl="0" indent="0" algn="just" rtl="0" hangingPunct="0">
                <a:lnSpc>
                  <a:spcPct val="100000"/>
                </a:lnSpc>
                <a:spcBef>
                  <a:spcPts val="0"/>
                </a:spcBef>
                <a:spcAft>
                  <a:spcPts val="0"/>
                </a:spcAft>
                <a:buFont typeface="Arial" pitchFamily="34" charset="0"/>
                <a:buChar char="•"/>
                <a:tabLst/>
              </a:pPr>
              <a:endParaRPr lang="en-US" sz="2300" dirty="0" smtClean="0">
                <a:latin typeface="Arial" pitchFamily="18"/>
                <a:ea typeface="Microsoft YaHei" pitchFamily="2"/>
                <a:cs typeface="Arial" pitchFamily="34"/>
              </a:endParaRPr>
            </a:p>
            <a:p>
              <a:pPr marL="0" marR="0" lvl="0" indent="0" algn="just" rtl="0" hangingPunct="0">
                <a:lnSpc>
                  <a:spcPct val="100000"/>
                </a:lnSpc>
                <a:spcBef>
                  <a:spcPts val="0"/>
                </a:spcBef>
                <a:spcAft>
                  <a:spcPts val="0"/>
                </a:spcAft>
                <a:buFont typeface="Arial" pitchFamily="34" charset="0"/>
                <a:buChar char="•"/>
                <a:tabLst/>
              </a:pPr>
              <a:r>
                <a:rPr lang="en-US" sz="2300" b="0" i="0" u="none" strike="noStrike" kern="1200" spc="0" dirty="0" smtClean="0">
                  <a:ln>
                    <a:noFill/>
                  </a:ln>
                  <a:latin typeface="Arial" pitchFamily="18"/>
                  <a:ea typeface="Microsoft YaHei" pitchFamily="2"/>
                  <a:cs typeface="Arial" pitchFamily="34"/>
                </a:rPr>
                <a:t>Interfacing the </a:t>
              </a:r>
              <a:r>
                <a:rPr lang="en-US" sz="2300" b="0" i="0" u="none" strike="noStrike" kern="1200" spc="0" dirty="0" err="1" smtClean="0">
                  <a:ln>
                    <a:noFill/>
                  </a:ln>
                  <a:latin typeface="Arial" pitchFamily="18"/>
                  <a:ea typeface="Microsoft YaHei" pitchFamily="2"/>
                  <a:cs typeface="Arial" pitchFamily="34"/>
                </a:rPr>
                <a:t>Arduino</a:t>
              </a:r>
              <a:r>
                <a:rPr lang="en-US" sz="2300" b="0" i="0" u="none" strike="noStrike" kern="1200" spc="0" dirty="0" smtClean="0">
                  <a:ln>
                    <a:noFill/>
                  </a:ln>
                  <a:latin typeface="Arial" pitchFamily="18"/>
                  <a:ea typeface="Microsoft YaHei" pitchFamily="2"/>
                  <a:cs typeface="Arial" pitchFamily="34"/>
                </a:rPr>
                <a:t> with the SIM900 GSM module </a:t>
              </a:r>
              <a:r>
                <a:rPr lang="en-US" sz="2300" dirty="0" smtClean="0">
                  <a:latin typeface="Arial" pitchFamily="18"/>
                  <a:ea typeface="Microsoft YaHei" pitchFamily="2"/>
                  <a:cs typeface="Arial" pitchFamily="34"/>
                </a:rPr>
                <a:t>in which </a:t>
              </a:r>
              <a:r>
                <a:rPr lang="en-US" sz="2300" b="0" i="0" u="none" strike="noStrike" kern="1200" spc="0" dirty="0" smtClean="0">
                  <a:ln>
                    <a:noFill/>
                  </a:ln>
                  <a:latin typeface="Arial" pitchFamily="18"/>
                  <a:ea typeface="Microsoft YaHei" pitchFamily="2"/>
                  <a:cs typeface="Arial" pitchFamily="34"/>
                </a:rPr>
                <a:t>the GSM module receive serial data from the serial outputs of the </a:t>
              </a:r>
              <a:r>
                <a:rPr lang="en-US" sz="2300" b="0" i="0" u="none" strike="noStrike" kern="1200" spc="0" dirty="0" err="1" smtClean="0">
                  <a:ln>
                    <a:noFill/>
                  </a:ln>
                  <a:latin typeface="Arial" pitchFamily="18"/>
                  <a:ea typeface="Microsoft YaHei" pitchFamily="2"/>
                  <a:cs typeface="Arial" pitchFamily="34"/>
                </a:rPr>
                <a:t>Arduino</a:t>
              </a:r>
              <a:r>
                <a:rPr lang="en-US" sz="2300" b="0" i="0" u="none" strike="noStrike" kern="1200" spc="0" dirty="0" smtClean="0">
                  <a:ln>
                    <a:noFill/>
                  </a:ln>
                  <a:latin typeface="Arial" pitchFamily="18"/>
                  <a:ea typeface="Microsoft YaHei" pitchFamily="2"/>
                  <a:cs typeface="Arial" pitchFamily="34"/>
                </a:rPr>
                <a:t> through its serial inputs with help of serial commands. This processing enable the GSM module to send text message whenever motion is detected by the sensor .</a:t>
              </a:r>
            </a:p>
            <a:p>
              <a:pPr marL="0" marR="0" lvl="0" indent="0" algn="just" rtl="0" hangingPunct="0">
                <a:lnSpc>
                  <a:spcPct val="100000"/>
                </a:lnSpc>
                <a:spcBef>
                  <a:spcPts val="0"/>
                </a:spcBef>
                <a:spcAft>
                  <a:spcPts val="0"/>
                </a:spcAft>
                <a:buFont typeface="Arial" pitchFamily="34" charset="0"/>
                <a:buChar char="•"/>
                <a:tabLst/>
              </a:pPr>
              <a:endParaRPr lang="en-US" sz="2300" dirty="0" smtClean="0">
                <a:latin typeface="Arial" pitchFamily="18"/>
                <a:ea typeface="Microsoft YaHei" pitchFamily="2"/>
                <a:cs typeface="Arial" pitchFamily="34"/>
              </a:endParaRPr>
            </a:p>
            <a:p>
              <a:pPr marL="0" marR="0" lvl="0" indent="0" algn="just" rtl="0" hangingPunct="0">
                <a:lnSpc>
                  <a:spcPct val="100000"/>
                </a:lnSpc>
                <a:spcBef>
                  <a:spcPts val="0"/>
                </a:spcBef>
                <a:spcAft>
                  <a:spcPts val="0"/>
                </a:spcAft>
                <a:buFont typeface="Arial" pitchFamily="34" charset="0"/>
                <a:buChar char="•"/>
                <a:tabLst/>
              </a:pPr>
              <a:r>
                <a:rPr lang="en-US" sz="2300" b="0" i="0" u="none" strike="noStrike" kern="1200" spc="0" dirty="0" smtClean="0">
                  <a:ln>
                    <a:noFill/>
                  </a:ln>
                  <a:latin typeface="Arial" pitchFamily="18"/>
                  <a:ea typeface="Microsoft YaHei" pitchFamily="2"/>
                  <a:cs typeface="Arial" pitchFamily="34"/>
                </a:rPr>
                <a:t>Interfacing the </a:t>
              </a:r>
              <a:r>
                <a:rPr lang="en-US" sz="2300" b="0" i="0" u="none" strike="noStrike" kern="1200" spc="0" dirty="0" err="1" smtClean="0">
                  <a:ln>
                    <a:noFill/>
                  </a:ln>
                  <a:latin typeface="Arial" pitchFamily="18"/>
                  <a:ea typeface="Microsoft YaHei" pitchFamily="2"/>
                  <a:cs typeface="Arial" pitchFamily="34"/>
                </a:rPr>
                <a:t>Arduino</a:t>
              </a:r>
              <a:r>
                <a:rPr lang="en-US" sz="2300" b="0" i="0" u="none" strike="noStrike" kern="1200" spc="0" dirty="0" smtClean="0">
                  <a:ln>
                    <a:noFill/>
                  </a:ln>
                  <a:latin typeface="Arial" pitchFamily="18"/>
                  <a:ea typeface="Microsoft YaHei" pitchFamily="2"/>
                  <a:cs typeface="Arial" pitchFamily="34"/>
                </a:rPr>
                <a:t> with the OV7670 camera module in which the </a:t>
              </a:r>
              <a:r>
                <a:rPr lang="en-US" sz="2300" b="0" i="0" u="none" strike="noStrike" kern="1200" spc="0" dirty="0" err="1" smtClean="0">
                  <a:ln>
                    <a:noFill/>
                  </a:ln>
                  <a:latin typeface="Arial" pitchFamily="18"/>
                  <a:ea typeface="Microsoft YaHei" pitchFamily="2"/>
                  <a:cs typeface="Arial" pitchFamily="34"/>
                </a:rPr>
                <a:t>Arduino</a:t>
              </a:r>
              <a:r>
                <a:rPr lang="en-US" sz="2300" b="0" i="0" u="none" strike="noStrike" kern="1200" spc="0" dirty="0" smtClean="0">
                  <a:ln>
                    <a:noFill/>
                  </a:ln>
                  <a:latin typeface="Arial" pitchFamily="18"/>
                  <a:ea typeface="Microsoft YaHei" pitchFamily="2"/>
                  <a:cs typeface="Arial" pitchFamily="34"/>
                </a:rPr>
                <a:t> command the camera to capture any movements detected by the PIR sensor, in return, the camera module send back the captured signals back to the </a:t>
              </a:r>
              <a:r>
                <a:rPr lang="en-US" sz="2300" b="0" i="0" u="none" strike="noStrike" kern="1200" spc="0" dirty="0" err="1" smtClean="0">
                  <a:ln>
                    <a:noFill/>
                  </a:ln>
                  <a:latin typeface="Arial" pitchFamily="18"/>
                  <a:ea typeface="Microsoft YaHei" pitchFamily="2"/>
                  <a:cs typeface="Arial" pitchFamily="34"/>
                </a:rPr>
                <a:t>Arduino</a:t>
              </a:r>
              <a:r>
                <a:rPr lang="en-US" sz="2300" b="0" i="0" u="none" strike="noStrike" kern="1200" spc="0" dirty="0" smtClean="0">
                  <a:ln>
                    <a:noFill/>
                  </a:ln>
                  <a:latin typeface="Arial" pitchFamily="18"/>
                  <a:ea typeface="Microsoft YaHei" pitchFamily="2"/>
                  <a:cs typeface="Arial" pitchFamily="34"/>
                </a:rPr>
                <a:t>.</a:t>
              </a:r>
            </a:p>
            <a:p>
              <a:pPr marL="0" marR="0" lvl="0" indent="0" algn="just" rtl="0" hangingPunct="0">
                <a:lnSpc>
                  <a:spcPct val="100000"/>
                </a:lnSpc>
                <a:spcBef>
                  <a:spcPts val="0"/>
                </a:spcBef>
                <a:spcAft>
                  <a:spcPts val="0"/>
                </a:spcAft>
                <a:buFont typeface="Arial" pitchFamily="34" charset="0"/>
                <a:buChar char="•"/>
                <a:tabLst/>
              </a:pPr>
              <a:endParaRPr lang="en-US" sz="2300" dirty="0" smtClean="0">
                <a:latin typeface="Arial" pitchFamily="18"/>
                <a:ea typeface="Microsoft YaHei" pitchFamily="2"/>
                <a:cs typeface="Arial" pitchFamily="34"/>
              </a:endParaRPr>
            </a:p>
            <a:p>
              <a:pPr marL="0" marR="0" lvl="0" indent="0" algn="just" rtl="0" hangingPunct="0">
                <a:lnSpc>
                  <a:spcPct val="100000"/>
                </a:lnSpc>
                <a:spcBef>
                  <a:spcPts val="0"/>
                </a:spcBef>
                <a:spcAft>
                  <a:spcPts val="0"/>
                </a:spcAft>
                <a:buFont typeface="Arial" pitchFamily="34" charset="0"/>
                <a:buChar char="•"/>
                <a:tabLst/>
              </a:pPr>
              <a:r>
                <a:rPr lang="en-US" sz="2300" b="0" i="0" u="none" strike="noStrike" kern="1200" spc="0" dirty="0" smtClean="0">
                  <a:ln>
                    <a:noFill/>
                  </a:ln>
                  <a:latin typeface="Arial" pitchFamily="18"/>
                  <a:ea typeface="Microsoft YaHei" pitchFamily="2"/>
                  <a:cs typeface="Arial" pitchFamily="34"/>
                </a:rPr>
                <a:t>Interfacing the SD card module with the </a:t>
              </a:r>
              <a:r>
                <a:rPr lang="en-US" sz="2300" b="0" i="0" u="none" strike="noStrike" kern="1200" spc="0" dirty="0" err="1" smtClean="0">
                  <a:ln>
                    <a:noFill/>
                  </a:ln>
                  <a:latin typeface="Arial" pitchFamily="18"/>
                  <a:ea typeface="Microsoft YaHei" pitchFamily="2"/>
                  <a:cs typeface="Arial" pitchFamily="34"/>
                </a:rPr>
                <a:t>Arduino</a:t>
              </a:r>
              <a:r>
                <a:rPr lang="en-US" sz="2300" b="0" i="0" u="none" strike="noStrike" kern="1200" spc="0" dirty="0" smtClean="0">
                  <a:ln>
                    <a:noFill/>
                  </a:ln>
                  <a:latin typeface="Arial" pitchFamily="18"/>
                  <a:ea typeface="Microsoft YaHei" pitchFamily="2"/>
                  <a:cs typeface="Arial" pitchFamily="34"/>
                </a:rPr>
                <a:t> in which the </a:t>
              </a:r>
              <a:r>
                <a:rPr lang="en-US" sz="2300" b="0" i="0" u="none" strike="noStrike" kern="1200" spc="0" dirty="0" err="1" smtClean="0">
                  <a:ln>
                    <a:noFill/>
                  </a:ln>
                  <a:latin typeface="Arial" pitchFamily="18"/>
                  <a:ea typeface="Microsoft YaHei" pitchFamily="2"/>
                  <a:cs typeface="Arial" pitchFamily="34"/>
                </a:rPr>
                <a:t>Arduino</a:t>
              </a:r>
              <a:r>
                <a:rPr lang="en-US" sz="2300" b="0" i="0" u="none" strike="noStrike" kern="1200" spc="0" dirty="0" smtClean="0">
                  <a:ln>
                    <a:noFill/>
                  </a:ln>
                  <a:latin typeface="Arial" pitchFamily="18"/>
                  <a:ea typeface="Microsoft YaHei" pitchFamily="2"/>
                  <a:cs typeface="Arial" pitchFamily="34"/>
                </a:rPr>
                <a:t> stored the Capture images by the camera in the SD card.</a:t>
              </a:r>
            </a:p>
            <a:p>
              <a:pPr marL="0" marR="0" lvl="0" indent="0" algn="just" rtl="0" hangingPunct="0">
                <a:lnSpc>
                  <a:spcPct val="100000"/>
                </a:lnSpc>
                <a:spcBef>
                  <a:spcPts val="0"/>
                </a:spcBef>
                <a:spcAft>
                  <a:spcPts val="0"/>
                </a:spcAft>
                <a:tabLst/>
              </a:pPr>
              <a:endParaRPr lang="en-US" sz="2300" dirty="0" smtClean="0">
                <a:latin typeface="Arial" pitchFamily="18"/>
                <a:ea typeface="Microsoft YaHei" pitchFamily="2"/>
                <a:cs typeface="Arial" pitchFamily="34"/>
              </a:endParaRPr>
            </a:p>
            <a:p>
              <a:pPr marL="0" marR="0" lvl="0" indent="0" algn="just" rtl="0" hangingPunct="0">
                <a:lnSpc>
                  <a:spcPct val="100000"/>
                </a:lnSpc>
                <a:spcBef>
                  <a:spcPts val="0"/>
                </a:spcBef>
                <a:spcAft>
                  <a:spcPts val="0"/>
                </a:spcAft>
                <a:tabLst/>
              </a:pPr>
              <a:r>
                <a:rPr lang="en-US" sz="2300" b="0" i="0" u="none" strike="noStrike" kern="1200" spc="0" dirty="0" smtClean="0">
                  <a:ln>
                    <a:noFill/>
                  </a:ln>
                  <a:latin typeface="Arial" pitchFamily="18"/>
                  <a:ea typeface="Microsoft YaHei" pitchFamily="2"/>
                  <a:cs typeface="Arial" pitchFamily="34"/>
                </a:rPr>
                <a:t>Materials used for this system are as follows:</a:t>
              </a:r>
            </a:p>
            <a:p>
              <a:pPr marL="0" marR="0" lvl="0" indent="0" algn="just" rtl="0" hangingPunct="0">
                <a:lnSpc>
                  <a:spcPct val="100000"/>
                </a:lnSpc>
                <a:spcBef>
                  <a:spcPts val="0"/>
                </a:spcBef>
                <a:spcAft>
                  <a:spcPts val="0"/>
                </a:spcAft>
                <a:tabLst/>
              </a:pPr>
              <a:endParaRPr lang="en-US" sz="2300" b="0" i="0" u="none" strike="noStrike" kern="1200" spc="0" dirty="0" smtClean="0">
                <a:ln>
                  <a:noFill/>
                </a:ln>
                <a:latin typeface="Arial" pitchFamily="18"/>
                <a:ea typeface="Microsoft YaHei" pitchFamily="2"/>
                <a:cs typeface="Arial" pitchFamily="34"/>
              </a:endParaRPr>
            </a:p>
            <a:p>
              <a:pPr marL="0" marR="0" lvl="0" indent="0" algn="just" rtl="0" hangingPunct="0">
                <a:lnSpc>
                  <a:spcPct val="100000"/>
                </a:lnSpc>
                <a:spcBef>
                  <a:spcPts val="0"/>
                </a:spcBef>
                <a:spcAft>
                  <a:spcPts val="0"/>
                </a:spcAft>
                <a:buFont typeface="Arial" pitchFamily="34" charset="0"/>
                <a:buChar char="•"/>
                <a:tabLst/>
              </a:pPr>
              <a:r>
                <a:rPr lang="en-US" sz="2300" dirty="0" smtClean="0">
                  <a:latin typeface="Arial" pitchFamily="18"/>
                  <a:ea typeface="Microsoft YaHei" pitchFamily="2"/>
                  <a:cs typeface="Arial" pitchFamily="34"/>
                </a:rPr>
                <a:t>Passive infrared (PIR) motion sensor</a:t>
              </a:r>
            </a:p>
            <a:p>
              <a:pPr marL="0" marR="0" lvl="0" indent="0" algn="just" rtl="0" hangingPunct="0">
                <a:lnSpc>
                  <a:spcPct val="100000"/>
                </a:lnSpc>
                <a:spcBef>
                  <a:spcPts val="0"/>
                </a:spcBef>
                <a:spcAft>
                  <a:spcPts val="0"/>
                </a:spcAft>
                <a:buFont typeface="Arial" pitchFamily="34" charset="0"/>
                <a:buChar char="•"/>
                <a:tabLst/>
              </a:pPr>
              <a:r>
                <a:rPr lang="en-US" sz="2300" dirty="0" err="1" smtClean="0">
                  <a:latin typeface="Arial" pitchFamily="18"/>
                  <a:ea typeface="Microsoft YaHei" pitchFamily="2"/>
                  <a:cs typeface="Arial" pitchFamily="34"/>
                </a:rPr>
                <a:t>Arduino</a:t>
              </a:r>
              <a:r>
                <a:rPr lang="en-US" sz="2300" dirty="0" smtClean="0">
                  <a:latin typeface="Arial" pitchFamily="18"/>
                  <a:ea typeface="Microsoft YaHei" pitchFamily="2"/>
                  <a:cs typeface="Arial" pitchFamily="34"/>
                </a:rPr>
                <a:t> UNO</a:t>
              </a:r>
            </a:p>
            <a:p>
              <a:pPr marL="0" marR="0" lvl="0" indent="0" algn="just" rtl="0" hangingPunct="0">
                <a:lnSpc>
                  <a:spcPct val="100000"/>
                </a:lnSpc>
                <a:spcBef>
                  <a:spcPts val="0"/>
                </a:spcBef>
                <a:spcAft>
                  <a:spcPts val="0"/>
                </a:spcAft>
                <a:buFont typeface="Arial" pitchFamily="34" charset="0"/>
                <a:buChar char="•"/>
                <a:tabLst/>
              </a:pPr>
              <a:r>
                <a:rPr lang="en-US" sz="2300" b="0" i="0" u="none" strike="noStrike" kern="1200" spc="0" dirty="0" smtClean="0">
                  <a:ln>
                    <a:noFill/>
                  </a:ln>
                  <a:latin typeface="Arial" pitchFamily="18"/>
                  <a:ea typeface="Microsoft YaHei" pitchFamily="2"/>
                  <a:cs typeface="Arial" pitchFamily="34"/>
                </a:rPr>
                <a:t>SIM900A GSM Module</a:t>
              </a:r>
            </a:p>
            <a:p>
              <a:pPr marL="0" marR="0" lvl="0" indent="0" algn="just" rtl="0" hangingPunct="0">
                <a:lnSpc>
                  <a:spcPct val="100000"/>
                </a:lnSpc>
                <a:spcBef>
                  <a:spcPts val="0"/>
                </a:spcBef>
                <a:spcAft>
                  <a:spcPts val="0"/>
                </a:spcAft>
                <a:buFont typeface="Arial" pitchFamily="34" charset="0"/>
                <a:buChar char="•"/>
                <a:tabLst/>
              </a:pPr>
              <a:r>
                <a:rPr lang="en-US" sz="2300" dirty="0" smtClean="0">
                  <a:latin typeface="Arial" pitchFamily="18"/>
                  <a:ea typeface="Microsoft YaHei" pitchFamily="2"/>
                  <a:cs typeface="Arial" pitchFamily="34"/>
                </a:rPr>
                <a:t>OV7670 camera module</a:t>
              </a:r>
            </a:p>
            <a:p>
              <a:pPr marL="0" marR="0" lvl="0" indent="0" algn="just" rtl="0" hangingPunct="0">
                <a:lnSpc>
                  <a:spcPct val="100000"/>
                </a:lnSpc>
                <a:spcBef>
                  <a:spcPts val="0"/>
                </a:spcBef>
                <a:spcAft>
                  <a:spcPts val="0"/>
                </a:spcAft>
                <a:buFont typeface="Arial" pitchFamily="34" charset="0"/>
                <a:buChar char="•"/>
                <a:tabLst/>
              </a:pPr>
              <a:r>
                <a:rPr lang="en-US" sz="2300" b="0" i="0" u="none" strike="noStrike" kern="1200" spc="0" dirty="0" smtClean="0">
                  <a:ln>
                    <a:noFill/>
                  </a:ln>
                  <a:latin typeface="Arial" pitchFamily="18"/>
                  <a:ea typeface="Microsoft YaHei" pitchFamily="2"/>
                  <a:cs typeface="Arial" pitchFamily="34"/>
                </a:rPr>
                <a:t> SD card Module</a:t>
              </a:r>
            </a:p>
            <a:p>
              <a:pPr marL="0" marR="0" lvl="0" indent="0" algn="just" rtl="0" hangingPunct="0">
                <a:lnSpc>
                  <a:spcPct val="100000"/>
                </a:lnSpc>
                <a:spcBef>
                  <a:spcPts val="0"/>
                </a:spcBef>
                <a:spcAft>
                  <a:spcPts val="0"/>
                </a:spcAft>
                <a:buFont typeface="Arial" pitchFamily="34" charset="0"/>
                <a:buChar char="•"/>
                <a:tabLst/>
              </a:pPr>
              <a:r>
                <a:rPr lang="en-US" sz="2300" dirty="0" smtClean="0">
                  <a:latin typeface="Arial" pitchFamily="18"/>
                  <a:ea typeface="Microsoft YaHei" pitchFamily="2"/>
                  <a:cs typeface="Arial" pitchFamily="34"/>
                </a:rPr>
                <a:t>Three  10k resistors</a:t>
              </a:r>
            </a:p>
            <a:p>
              <a:pPr marL="0" marR="0" lvl="0" indent="0" algn="just" rtl="0" hangingPunct="0">
                <a:lnSpc>
                  <a:spcPct val="100000"/>
                </a:lnSpc>
                <a:spcBef>
                  <a:spcPts val="0"/>
                </a:spcBef>
                <a:spcAft>
                  <a:spcPts val="0"/>
                </a:spcAft>
                <a:buFont typeface="Arial" pitchFamily="34" charset="0"/>
                <a:buChar char="•"/>
                <a:tabLst/>
              </a:pPr>
              <a:r>
                <a:rPr lang="en-US" sz="2300" b="0" i="0" u="none" strike="noStrike" kern="1200" spc="0" dirty="0" err="1" smtClean="0">
                  <a:ln>
                    <a:noFill/>
                  </a:ln>
                  <a:latin typeface="Arial" pitchFamily="18"/>
                  <a:ea typeface="Microsoft YaHei" pitchFamily="2"/>
                  <a:cs typeface="Arial" pitchFamily="34"/>
                </a:rPr>
                <a:t>Arduino</a:t>
              </a:r>
              <a:r>
                <a:rPr lang="en-US" sz="2300" b="0" i="0" u="none" strike="noStrike" kern="1200" spc="0" dirty="0" smtClean="0">
                  <a:ln>
                    <a:noFill/>
                  </a:ln>
                  <a:latin typeface="Arial" pitchFamily="18"/>
                  <a:ea typeface="Microsoft YaHei" pitchFamily="2"/>
                  <a:cs typeface="Arial" pitchFamily="34"/>
                </a:rPr>
                <a:t> synchronize cable</a:t>
              </a:r>
            </a:p>
            <a:p>
              <a:pPr marL="0" marR="0" lvl="0" indent="0" algn="just" rtl="0" hangingPunct="0">
                <a:lnSpc>
                  <a:spcPct val="100000"/>
                </a:lnSpc>
                <a:spcBef>
                  <a:spcPts val="0"/>
                </a:spcBef>
                <a:spcAft>
                  <a:spcPts val="0"/>
                </a:spcAft>
                <a:buFont typeface="Arial" pitchFamily="34" charset="0"/>
                <a:buChar char="•"/>
                <a:tabLst/>
              </a:pPr>
              <a:r>
                <a:rPr lang="en-US" sz="2300" dirty="0" smtClean="0">
                  <a:latin typeface="Arial" pitchFamily="18"/>
                  <a:ea typeface="Microsoft YaHei" pitchFamily="2"/>
                  <a:cs typeface="Arial" pitchFamily="34"/>
                </a:rPr>
                <a:t>Jumper cables (male and female)</a:t>
              </a:r>
              <a:endParaRPr lang="tr-TR" sz="2300" b="0" i="0" u="none" strike="noStrike" kern="1200" spc="0" dirty="0">
                <a:ln>
                  <a:noFill/>
                </a:ln>
                <a:latin typeface="Arial" pitchFamily="18"/>
                <a:ea typeface="Microsoft YaHei" pitchFamily="2"/>
                <a:cs typeface="Arial" pitchFamily="34"/>
              </a:endParaRPr>
            </a:p>
          </p:txBody>
        </p:sp>
        <p:sp>
          <p:nvSpPr>
            <p:cNvPr id="18" name="TextBox 87"/>
            <p:cNvSpPr/>
            <p:nvPr/>
          </p:nvSpPr>
          <p:spPr>
            <a:xfrm>
              <a:off x="31729636" y="5864416"/>
              <a:ext cx="4754864" cy="47773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r" rtl="0" hangingPunct="0">
                <a:lnSpc>
                  <a:spcPct val="100000"/>
                </a:lnSpc>
                <a:spcBef>
                  <a:spcPts val="0"/>
                </a:spcBef>
                <a:spcAft>
                  <a:spcPts val="0"/>
                </a:spcAft>
                <a:buNone/>
                <a:tabLst/>
              </a:pPr>
              <a:r>
                <a:rPr lang="tr-TR" sz="3600" b="1" i="1" u="none" strike="noStrike" kern="1200" spc="0" dirty="0">
                  <a:ln>
                    <a:noFill/>
                  </a:ln>
                  <a:solidFill>
                    <a:srgbClr val="160652"/>
                  </a:solidFill>
                  <a:latin typeface="Arial" pitchFamily="18"/>
                  <a:ea typeface="Microsoft YaHei" pitchFamily="2"/>
                  <a:cs typeface="Arial" pitchFamily="34"/>
                </a:rPr>
                <a:t>Conclusions</a:t>
              </a:r>
            </a:p>
          </p:txBody>
        </p:sp>
        <p:sp>
          <p:nvSpPr>
            <p:cNvPr id="19" name="TextBox 88"/>
            <p:cNvSpPr/>
            <p:nvPr/>
          </p:nvSpPr>
          <p:spPr>
            <a:xfrm>
              <a:off x="30759840" y="6362337"/>
              <a:ext cx="6578280" cy="1288037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algn="just"/>
              <a:r>
                <a:rPr lang="en-GB" sz="2250" dirty="0" smtClean="0"/>
                <a:t>This report has presented the theoretical and practical design of a security system. These described the design and construction of the system in such a way that maintenance and repairs can be easily carryout in terms of faults. The design of this system involves research in different aspects of physics and electronic technology; this includes telecommunication, networking, cellular communications, computer programming, software engineering, wireless communication, microprocessor theory, theory of electromagnetic wave propagations, and introduction to mobile communication, signal and system, Digital Image Processing etc. </a:t>
              </a:r>
              <a:endParaRPr lang="en-US" sz="2250" dirty="0" smtClean="0"/>
            </a:p>
            <a:p>
              <a:pPr algn="just"/>
              <a:r>
                <a:rPr lang="en-GB" sz="2250" dirty="0" smtClean="0"/>
                <a:t>The project is now practically designed to provide security for homes, banks, hospital, prisons, supermarkets, military barracks, safe houses and other restricted installations by sending a text message to the concerned persons via his or her mobile phone, in order to be alerted on intrusion situations. Today almost everyone is using mobile phone so by the use of this system, users will not have to carry additional device to monitor their homes and other places. In this project, the PIR sensor served as a movement detector, the </a:t>
              </a:r>
              <a:r>
                <a:rPr lang="en-GB" sz="2250" dirty="0" err="1" smtClean="0"/>
                <a:t>Arduino</a:t>
              </a:r>
              <a:r>
                <a:rPr lang="en-GB" sz="2250" dirty="0" smtClean="0"/>
                <a:t> board microcontroller as a signal-processing component, the SIM900 GSM module as a text-messaging device, the OV7670 camera module served as an image-capturing component and the SD card module as a data storage device.</a:t>
              </a:r>
              <a:endParaRPr lang="en-US" sz="2250" dirty="0" smtClean="0"/>
            </a:p>
            <a:p>
              <a:pPr algn="just"/>
              <a:r>
                <a:rPr lang="en-GB" sz="2250" dirty="0" smtClean="0"/>
                <a:t>In event of risk of intruders or vandalism from domestic properties, restricted installations, private places, commercial places, this project counter-act these situations by making a quick alert to the concerned persons. The overall developments of this project is a basic solution for the growing security concern.</a:t>
              </a:r>
              <a:endParaRPr lang="en-US" sz="2250" dirty="0" smtClean="0"/>
            </a:p>
            <a:p>
              <a:pPr algn="just"/>
              <a:r>
                <a:rPr lang="en-GB" sz="2250" dirty="0" smtClean="0"/>
                <a:t> </a:t>
              </a:r>
              <a:endParaRPr lang="en-US" sz="2250" dirty="0" smtClean="0"/>
            </a:p>
            <a:p>
              <a:pPr marL="0" marR="0" lvl="0" indent="0" algn="r" rtl="0" hangingPunct="0">
                <a:lnSpc>
                  <a:spcPct val="100000"/>
                </a:lnSpc>
                <a:spcBef>
                  <a:spcPts val="0"/>
                </a:spcBef>
                <a:spcAft>
                  <a:spcPts val="0"/>
                </a:spcAft>
                <a:buNone/>
                <a:tabLst/>
              </a:pPr>
              <a:endParaRPr lang="tr-TR" sz="3200" b="0" i="0" u="none" strike="noStrike" kern="1200" spc="0" dirty="0">
                <a:ln>
                  <a:noFill/>
                </a:ln>
                <a:solidFill>
                  <a:srgbClr val="FFFFFF"/>
                </a:solidFill>
                <a:latin typeface="Arial" pitchFamily="18"/>
                <a:ea typeface="Microsoft YaHei" pitchFamily="2"/>
                <a:cs typeface="Arial" pitchFamily="34"/>
              </a:endParaRPr>
            </a:p>
          </p:txBody>
        </p:sp>
        <p:sp>
          <p:nvSpPr>
            <p:cNvPr id="20" name="TextBox 89"/>
            <p:cNvSpPr/>
            <p:nvPr/>
          </p:nvSpPr>
          <p:spPr>
            <a:xfrm>
              <a:off x="31089558" y="26423281"/>
              <a:ext cx="6217899" cy="47773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r" rtl="0" hangingPunct="0">
                <a:lnSpc>
                  <a:spcPct val="100000"/>
                </a:lnSpc>
                <a:spcBef>
                  <a:spcPts val="0"/>
                </a:spcBef>
                <a:spcAft>
                  <a:spcPts val="0"/>
                </a:spcAft>
                <a:buNone/>
                <a:tabLst/>
              </a:pPr>
              <a:r>
                <a:rPr lang="tr-TR" sz="3600" b="1" i="1" u="none" strike="noStrike" kern="1200" spc="0" dirty="0">
                  <a:ln>
                    <a:noFill/>
                  </a:ln>
                  <a:solidFill>
                    <a:srgbClr val="FFFF00"/>
                  </a:solidFill>
                  <a:latin typeface="Arial" pitchFamily="18"/>
                  <a:ea typeface="Microsoft YaHei" pitchFamily="2"/>
                  <a:cs typeface="Arial" pitchFamily="34"/>
                </a:rPr>
                <a:t>Acknowledgements</a:t>
              </a:r>
            </a:p>
          </p:txBody>
        </p:sp>
        <p:sp>
          <p:nvSpPr>
            <p:cNvPr id="21" name="TextBox 90"/>
            <p:cNvSpPr/>
            <p:nvPr/>
          </p:nvSpPr>
          <p:spPr>
            <a:xfrm>
              <a:off x="32461153" y="19559521"/>
              <a:ext cx="3566148" cy="47773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marL="0" marR="0" lvl="0" indent="0" algn="r" rtl="0" hangingPunct="0">
                <a:lnSpc>
                  <a:spcPct val="100000"/>
                </a:lnSpc>
                <a:spcBef>
                  <a:spcPts val="0"/>
                </a:spcBef>
                <a:spcAft>
                  <a:spcPts val="0"/>
                </a:spcAft>
                <a:buNone/>
                <a:tabLst/>
              </a:pPr>
              <a:r>
                <a:rPr lang="tr-TR" sz="3600" b="1" i="1" u="none" strike="noStrike" kern="1200" spc="0" dirty="0">
                  <a:ln>
                    <a:noFill/>
                  </a:ln>
                  <a:solidFill>
                    <a:srgbClr val="FF0000"/>
                  </a:solidFill>
                  <a:latin typeface="Arial" pitchFamily="18"/>
                  <a:ea typeface="Microsoft YaHei" pitchFamily="2"/>
                  <a:cs typeface="Arial" pitchFamily="34"/>
                </a:rPr>
                <a:t>References</a:t>
              </a:r>
            </a:p>
          </p:txBody>
        </p:sp>
        <p:sp>
          <p:nvSpPr>
            <p:cNvPr id="22" name="TextBox 91"/>
            <p:cNvSpPr/>
            <p:nvPr/>
          </p:nvSpPr>
          <p:spPr>
            <a:xfrm>
              <a:off x="30759840" y="20110630"/>
              <a:ext cx="6639056" cy="730475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algn="just"/>
              <a:r>
                <a:rPr lang="en-GB" sz="2100" b="1" dirty="0" smtClean="0"/>
                <a:t>[1]</a:t>
              </a:r>
              <a:r>
                <a:rPr lang="en-GB" sz="2100" dirty="0" err="1" smtClean="0"/>
                <a:t>Chowdhury</a:t>
              </a:r>
              <a:r>
                <a:rPr lang="en-GB" sz="2100" dirty="0" smtClean="0"/>
                <a:t> ZI, </a:t>
              </a:r>
              <a:r>
                <a:rPr lang="en-GB" sz="2100" dirty="0" err="1" smtClean="0"/>
                <a:t>Imtiaz</a:t>
              </a:r>
              <a:r>
                <a:rPr lang="en-GB" sz="2100" dirty="0" smtClean="0"/>
                <a:t> MH, </a:t>
              </a:r>
              <a:r>
                <a:rPr lang="en-GB" sz="2100" dirty="0" err="1" smtClean="0"/>
                <a:t>Azam</a:t>
              </a:r>
              <a:r>
                <a:rPr lang="en-GB" sz="2100" dirty="0" smtClean="0"/>
                <a:t> MM, </a:t>
              </a:r>
              <a:r>
                <a:rPr lang="en-GB" sz="2100" dirty="0" err="1" smtClean="0"/>
                <a:t>Sumi</a:t>
              </a:r>
              <a:r>
                <a:rPr lang="en-GB" sz="2100" dirty="0" smtClean="0"/>
                <a:t> MR, </a:t>
              </a:r>
              <a:r>
                <a:rPr lang="en-GB" sz="2100" dirty="0" err="1" smtClean="0"/>
                <a:t>Nur</a:t>
              </a:r>
              <a:r>
                <a:rPr lang="en-GB" sz="2100" dirty="0" smtClean="0"/>
                <a:t> NS. Design and implementation of </a:t>
              </a:r>
              <a:r>
                <a:rPr lang="en-GB" sz="2100" dirty="0" err="1" smtClean="0"/>
                <a:t>pyroelectric</a:t>
              </a:r>
              <a:r>
                <a:rPr lang="en-GB" sz="2100" dirty="0" smtClean="0"/>
                <a:t> infrared sensor based security system using microcontroller. In Students' Technology Symposium (</a:t>
              </a:r>
              <a:r>
                <a:rPr lang="en-GB" sz="2100" dirty="0" err="1" smtClean="0"/>
                <a:t>TechSym</a:t>
              </a:r>
              <a:r>
                <a:rPr lang="en-GB" sz="2100" dirty="0" smtClean="0"/>
                <a:t>), 2011 IEEE 2011 Jan 14 (pp. 1-5). IEEE.</a:t>
              </a:r>
              <a:endParaRPr lang="en-US" sz="2100" dirty="0" smtClean="0"/>
            </a:p>
            <a:p>
              <a:pPr algn="just"/>
              <a:endParaRPr lang="en-US" sz="2100" dirty="0" smtClean="0"/>
            </a:p>
            <a:p>
              <a:pPr algn="just"/>
              <a:r>
                <a:rPr lang="en-GB" sz="2100" b="1" dirty="0" smtClean="0"/>
                <a:t>[2]</a:t>
              </a:r>
              <a:r>
                <a:rPr lang="en-GB" sz="2100" dirty="0" err="1" smtClean="0"/>
                <a:t>Dhake</a:t>
              </a:r>
              <a:r>
                <a:rPr lang="en-GB" sz="2100" dirty="0" smtClean="0"/>
                <a:t> PS, </a:t>
              </a:r>
              <a:r>
                <a:rPr lang="en-GB" sz="2100" dirty="0" err="1" smtClean="0"/>
                <a:t>Borde</a:t>
              </a:r>
              <a:r>
                <a:rPr lang="en-GB" sz="2100" dirty="0" smtClean="0"/>
                <a:t> SS. Embedded Surveillance System Using PIR Sensor. International Journal of Advanced Technology in Engineering and Science. 2014 Mar; 2 (3).</a:t>
              </a:r>
            </a:p>
            <a:p>
              <a:pPr algn="just"/>
              <a:endParaRPr lang="en-US" sz="2100" dirty="0" smtClean="0"/>
            </a:p>
            <a:p>
              <a:pPr algn="just"/>
              <a:r>
                <a:rPr lang="en-GB" sz="2100" b="1" dirty="0" smtClean="0"/>
                <a:t>[3]</a:t>
              </a:r>
              <a:r>
                <a:rPr lang="en-GB" sz="2100" dirty="0" smtClean="0"/>
                <a:t> </a:t>
              </a:r>
              <a:r>
                <a:rPr lang="en-GB" sz="2100" dirty="0" err="1" smtClean="0"/>
                <a:t>Akaiwa</a:t>
              </a:r>
              <a:r>
                <a:rPr lang="en-GB" sz="2100" dirty="0" smtClean="0"/>
                <a:t>, Y. (2008) Introduction to Digital mobile communication, 2</a:t>
              </a:r>
              <a:r>
                <a:rPr lang="en-GB" sz="2100" baseline="30000" dirty="0" smtClean="0"/>
                <a:t>nd</a:t>
              </a:r>
              <a:r>
                <a:rPr lang="en-GB" sz="2100" dirty="0" smtClean="0"/>
                <a:t> Edition. ISBN: 978-1-119-04110-8 (June 12, 2016) [Online]</a:t>
              </a:r>
            </a:p>
            <a:p>
              <a:pPr algn="just"/>
              <a:endParaRPr lang="en-US" sz="2100" dirty="0" smtClean="0"/>
            </a:p>
            <a:p>
              <a:pPr algn="just"/>
              <a:r>
                <a:rPr lang="en-GB" sz="2100" b="1" dirty="0" smtClean="0"/>
                <a:t>[4]</a:t>
              </a:r>
              <a:r>
                <a:rPr lang="en-GB" sz="2100" dirty="0" smtClean="0"/>
                <a:t> Michel. M and Bernadette. P (2002) GSM system for mobile communication 2</a:t>
              </a:r>
              <a:r>
                <a:rPr lang="en-GB" sz="2100" baseline="30000" dirty="0" smtClean="0"/>
                <a:t>nd</a:t>
              </a:r>
              <a:r>
                <a:rPr lang="en-GB" sz="2100" dirty="0" smtClean="0"/>
                <a:t> Edition.</a:t>
              </a:r>
            </a:p>
            <a:p>
              <a:pPr algn="just"/>
              <a:endParaRPr lang="en-US" sz="2100" dirty="0" smtClean="0"/>
            </a:p>
            <a:p>
              <a:pPr algn="just"/>
              <a:r>
                <a:rPr lang="en-GB" sz="2100" b="1" dirty="0" smtClean="0"/>
                <a:t>[6]</a:t>
              </a:r>
              <a:r>
                <a:rPr lang="en-GB" sz="2100" dirty="0" smtClean="0"/>
                <a:t> Massimo B. (2008) Getting Started with               </a:t>
              </a:r>
              <a:r>
                <a:rPr lang="en-GB" sz="2100" dirty="0" err="1" smtClean="0"/>
                <a:t>Arduino</a:t>
              </a:r>
              <a:r>
                <a:rPr lang="en-GB" sz="2100" dirty="0" smtClean="0"/>
                <a:t> 1</a:t>
              </a:r>
              <a:r>
                <a:rPr lang="en-GB" sz="2100" baseline="30000" dirty="0" smtClean="0"/>
                <a:t>st</a:t>
              </a:r>
              <a:r>
                <a:rPr lang="en-GB" sz="2100" dirty="0" smtClean="0"/>
                <a:t> Edition </a:t>
              </a:r>
              <a:endParaRPr lang="en-US" sz="2100" dirty="0" smtClean="0"/>
            </a:p>
            <a:p>
              <a:pPr algn="r"/>
              <a:r>
                <a:rPr lang="en-GB" sz="2100" b="1" dirty="0" smtClean="0"/>
                <a:t> </a:t>
              </a:r>
              <a:endParaRPr lang="en-US" sz="2100" dirty="0" smtClean="0"/>
            </a:p>
            <a:p>
              <a:pPr algn="r"/>
              <a:r>
                <a:rPr lang="en-GB" sz="3200" b="1" dirty="0" smtClean="0"/>
                <a:t> </a:t>
              </a:r>
              <a:endParaRPr lang="en-US" sz="3200" dirty="0" smtClean="0"/>
            </a:p>
            <a:p>
              <a:pPr algn="r"/>
              <a:r>
                <a:rPr lang="en-GB" sz="3200" b="1" dirty="0" smtClean="0"/>
                <a:t> </a:t>
              </a:r>
              <a:endParaRPr lang="en-US" sz="3200" dirty="0" smtClean="0"/>
            </a:p>
            <a:p>
              <a:pPr algn="r"/>
              <a:r>
                <a:rPr lang="en-GB" sz="3200" b="1" dirty="0" smtClean="0"/>
                <a:t> </a:t>
              </a:r>
              <a:endParaRPr lang="en-US" sz="3200" dirty="0" smtClean="0"/>
            </a:p>
            <a:p>
              <a:pPr marL="0" marR="0" lvl="0" indent="0" algn="r" rtl="0" hangingPunct="0">
                <a:lnSpc>
                  <a:spcPct val="100000"/>
                </a:lnSpc>
                <a:spcBef>
                  <a:spcPts val="0"/>
                </a:spcBef>
                <a:spcAft>
                  <a:spcPts val="0"/>
                </a:spcAft>
                <a:buNone/>
                <a:tabLst/>
              </a:pPr>
              <a:endParaRPr lang="tr-TR" sz="3200" b="0" i="0" u="none" strike="noStrike" kern="1200" spc="0" dirty="0">
                <a:ln>
                  <a:noFill/>
                </a:ln>
                <a:solidFill>
                  <a:srgbClr val="FFFFFF"/>
                </a:solidFill>
                <a:latin typeface="Arial" pitchFamily="18"/>
                <a:ea typeface="Microsoft YaHei" pitchFamily="2"/>
                <a:cs typeface="Arial" pitchFamily="34"/>
              </a:endParaRPr>
            </a:p>
          </p:txBody>
        </p:sp>
        <p:sp>
          <p:nvSpPr>
            <p:cNvPr id="23" name="TextBox 92"/>
            <p:cNvSpPr/>
            <p:nvPr/>
          </p:nvSpPr>
          <p:spPr>
            <a:xfrm>
              <a:off x="30759840" y="26970891"/>
              <a:ext cx="6578280" cy="53202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algn="just"/>
              <a:r>
                <a:rPr lang="en-GB" sz="1750" dirty="0" smtClean="0"/>
                <a:t>First, I want to thank Almighty Allah for allowing me to reach at this stage in my academic career. </a:t>
              </a:r>
            </a:p>
            <a:p>
              <a:pPr algn="just"/>
              <a:r>
                <a:rPr lang="en-GB" sz="1750" dirty="0" smtClean="0"/>
                <a:t>I owe special debt of gratitude to Professor Dr. </a:t>
              </a:r>
              <a:r>
                <a:rPr lang="en-GB" sz="1750" dirty="0" err="1" smtClean="0"/>
                <a:t>Sadik</a:t>
              </a:r>
              <a:r>
                <a:rPr lang="en-GB" sz="1750" dirty="0" smtClean="0"/>
                <a:t> </a:t>
              </a:r>
              <a:r>
                <a:rPr lang="en-GB" sz="1750" dirty="0" err="1" smtClean="0"/>
                <a:t>Ülker</a:t>
              </a:r>
              <a:r>
                <a:rPr lang="en-GB" sz="1750" dirty="0" smtClean="0"/>
                <a:t> my course advisor who is also the dean of faculty of engineering, Assistant professor Dr. </a:t>
              </a:r>
              <a:r>
                <a:rPr lang="en-GB" sz="1750" dirty="0" err="1" smtClean="0"/>
                <a:t>Burçın</a:t>
              </a:r>
              <a:r>
                <a:rPr lang="en-GB" sz="1750" dirty="0" smtClean="0"/>
                <a:t> </a:t>
              </a:r>
              <a:r>
                <a:rPr lang="en-GB" sz="1750" dirty="0" err="1" smtClean="0"/>
                <a:t>Özmen</a:t>
              </a:r>
              <a:r>
                <a:rPr lang="en-GB" sz="1750" dirty="0" smtClean="0"/>
                <a:t> head of the department of electrical and electronic engineering, who is also</a:t>
              </a:r>
              <a:r>
                <a:rPr lang="en-GB" sz="1750" b="1" dirty="0" smtClean="0"/>
                <a:t> </a:t>
              </a:r>
              <a:r>
                <a:rPr lang="en-GB" sz="1750" dirty="0" smtClean="0"/>
                <a:t>my project supervisor, for their constant support and guidance throughout the course of this report in all aspects. Their sincerity, thoroughness, and perseverance have been a constant source of inspiration for me. It is only their cognizant efforts that my endeavours have seen the light of the day.</a:t>
              </a:r>
              <a:endParaRPr lang="en-US" sz="1750" dirty="0" smtClean="0"/>
            </a:p>
            <a:p>
              <a:pPr algn="just"/>
              <a:r>
                <a:rPr lang="en-GB" sz="1750" dirty="0" smtClean="0"/>
                <a:t>I also do not want to miss this opportunity to acknowledge the contribution of all the staffs of the department of electrical and electronic engineering for their endless support, excellent and an understandable academic delivery from day one of my studies in the European University of </a:t>
              </a:r>
              <a:r>
                <a:rPr lang="en-GB" sz="1750" dirty="0" err="1" smtClean="0"/>
                <a:t>Lefke</a:t>
              </a:r>
              <a:r>
                <a:rPr lang="en-GB" sz="1750" dirty="0" smtClean="0"/>
                <a:t> up to date. I also owe a debt of gratitude to my</a:t>
              </a:r>
              <a:r>
                <a:rPr lang="en-GB" sz="1750" b="1" dirty="0" smtClean="0"/>
                <a:t> </a:t>
              </a:r>
              <a:r>
                <a:rPr lang="en-GB" sz="1750" dirty="0" smtClean="0"/>
                <a:t>family for their continuous prayers and that my employee the Gambia National Army for having confidence in me for funding my entire studies and my stay in North Cyprus.</a:t>
              </a:r>
              <a:endParaRPr lang="en-US" sz="1750" dirty="0" smtClean="0"/>
            </a:p>
            <a:p>
              <a:pPr algn="r"/>
              <a:r>
                <a:rPr lang="en-GB" sz="1750" dirty="0" smtClean="0"/>
                <a:t> </a:t>
              </a:r>
              <a:endParaRPr lang="en-US" sz="1750" dirty="0" smtClean="0"/>
            </a:p>
            <a:p>
              <a:pPr marL="0" marR="0" lvl="0" indent="0" algn="r" rtl="0" hangingPunct="0">
                <a:lnSpc>
                  <a:spcPct val="100000"/>
                </a:lnSpc>
                <a:spcBef>
                  <a:spcPts val="0"/>
                </a:spcBef>
                <a:spcAft>
                  <a:spcPts val="0"/>
                </a:spcAft>
                <a:buNone/>
                <a:tabLst/>
              </a:pPr>
              <a:endParaRPr lang="tr-TR" sz="1750" b="0" i="0" u="none" strike="noStrike" kern="1200" spc="0" dirty="0">
                <a:ln>
                  <a:noFill/>
                </a:ln>
                <a:solidFill>
                  <a:srgbClr val="FFFFFF"/>
                </a:solidFill>
                <a:latin typeface="Arial" pitchFamily="18"/>
                <a:ea typeface="Microsoft YaHei" pitchFamily="2"/>
                <a:cs typeface="Arial" pitchFamily="34"/>
              </a:endParaRPr>
            </a:p>
          </p:txBody>
        </p:sp>
      </p:grpSp>
      <p:pic>
        <p:nvPicPr>
          <p:cNvPr id="25" name="Picture 24"/>
          <p:cNvPicPr>
            <a:picLocks noChangeAspect="1"/>
          </p:cNvPicPr>
          <p:nvPr/>
        </p:nvPicPr>
        <p:blipFill>
          <a:blip r:embed="rId3" cstate="print">
            <a:lum/>
            <a:alphaModFix/>
          </a:blip>
          <a:srcRect/>
          <a:stretch>
            <a:fillRect/>
          </a:stretch>
        </p:blipFill>
        <p:spPr>
          <a:xfrm>
            <a:off x="1584227" y="324175"/>
            <a:ext cx="5472608" cy="5328592"/>
          </a:xfrm>
          <a:prstGeom prst="rect">
            <a:avLst/>
          </a:prstGeom>
          <a:noFill/>
          <a:ln>
            <a:noFill/>
          </a:ln>
        </p:spPr>
      </p:pic>
      <p:sp>
        <p:nvSpPr>
          <p:cNvPr id="26" name="Freeform 25"/>
          <p:cNvSpPr/>
          <p:nvPr/>
        </p:nvSpPr>
        <p:spPr>
          <a:xfrm>
            <a:off x="8857035" y="1044255"/>
            <a:ext cx="15301752" cy="3960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A6A6">
              <a:alpha val="25000"/>
            </a:srgbClr>
          </a:solidFill>
          <a:ln>
            <a:noFill/>
            <a:prstDash val="solid"/>
          </a:ln>
        </p:spPr>
        <p:txBody>
          <a:bodyPr vert="horz" wrap="square" lIns="169560" tIns="84600" rIns="169560" bIns="84600" anchor="ctr" anchorCtr="0" compatLnSpc="0"/>
          <a:lstStyle/>
          <a:p>
            <a:pPr marL="0" marR="0" lvl="0" indent="0" algn="ctr" rtl="0" hangingPunct="1">
              <a:lnSpc>
                <a:spcPct val="100000"/>
              </a:lnSpc>
              <a:spcBef>
                <a:spcPts val="0"/>
              </a:spcBef>
              <a:spcAft>
                <a:spcPts val="0"/>
              </a:spcAft>
              <a:buNone/>
              <a:tabLst/>
            </a:pPr>
            <a:r>
              <a:rPr lang="tr-TR" sz="6800" b="1" i="0" u="none" strike="noStrike" kern="1200" dirty="0">
                <a:ln>
                  <a:noFill/>
                </a:ln>
                <a:solidFill>
                  <a:srgbClr val="FFFFFF"/>
                </a:solidFill>
                <a:latin typeface="Arial" pitchFamily="18"/>
                <a:ea typeface="Microsoft YaHei" pitchFamily="2"/>
                <a:cs typeface="Mangal" pitchFamily="2"/>
              </a:rPr>
              <a:t> </a:t>
            </a:r>
            <a:r>
              <a:rPr lang="en-US" sz="6800" b="1" i="0" u="none" strike="noStrike" kern="1200" dirty="0" smtClean="0">
                <a:ln>
                  <a:noFill/>
                </a:ln>
                <a:solidFill>
                  <a:srgbClr val="C00000"/>
                </a:solidFill>
                <a:latin typeface="Arial" pitchFamily="18"/>
                <a:ea typeface="Microsoft YaHei" pitchFamily="2"/>
                <a:cs typeface="Mangal" pitchFamily="2"/>
              </a:rPr>
              <a:t>SECURITY SYSTEM</a:t>
            </a:r>
            <a:endParaRPr lang="en-US" sz="4100" b="1" dirty="0">
              <a:solidFill>
                <a:srgbClr val="C00000"/>
              </a:solidFill>
              <a:latin typeface="Arial" pitchFamily="18"/>
              <a:ea typeface="Microsoft YaHei" pitchFamily="2"/>
              <a:cs typeface="Mangal" pitchFamily="2"/>
            </a:endParaRPr>
          </a:p>
          <a:p>
            <a:pPr algn="ctr"/>
            <a:r>
              <a:rPr lang="tr-TR" sz="4100" b="1" i="0" u="none" strike="noStrike" kern="1200" dirty="0" smtClean="0">
                <a:ln>
                  <a:noFill/>
                </a:ln>
                <a:latin typeface="Arial" pitchFamily="18"/>
                <a:ea typeface="Microsoft YaHei" pitchFamily="2"/>
                <a:cs typeface="Mangal" pitchFamily="2"/>
              </a:rPr>
              <a:t>ADV</a:t>
            </a:r>
            <a:r>
              <a:rPr lang="en-US" sz="4100" b="1" i="0" u="none" strike="noStrike" kern="1200" smtClean="0">
                <a:ln>
                  <a:noFill/>
                </a:ln>
                <a:latin typeface="Arial" pitchFamily="18"/>
                <a:ea typeface="Microsoft YaHei" pitchFamily="2"/>
                <a:cs typeface="Mangal" pitchFamily="2"/>
              </a:rPr>
              <a:t>I</a:t>
            </a:r>
            <a:r>
              <a:rPr lang="tr-TR" sz="4100" b="1" i="0" u="none" strike="noStrike" kern="1200" smtClean="0">
                <a:ln>
                  <a:noFill/>
                </a:ln>
                <a:latin typeface="Arial" pitchFamily="18"/>
                <a:ea typeface="Microsoft YaHei" pitchFamily="2"/>
                <a:cs typeface="Mangal" pitchFamily="2"/>
              </a:rPr>
              <a:t>SOR </a:t>
            </a:r>
            <a:r>
              <a:rPr lang="tr-TR" sz="4100" b="1" i="0" u="none" strike="noStrike" kern="1200" dirty="0" smtClean="0">
                <a:ln>
                  <a:noFill/>
                </a:ln>
                <a:latin typeface="Arial" pitchFamily="18"/>
                <a:ea typeface="Microsoft YaHei" pitchFamily="2"/>
                <a:cs typeface="Mangal" pitchFamily="2"/>
              </a:rPr>
              <a:t>NAME</a:t>
            </a:r>
            <a:r>
              <a:rPr lang="en-US" sz="4100" b="1" i="0" u="none" strike="noStrike" kern="1200" dirty="0" smtClean="0">
                <a:ln>
                  <a:noFill/>
                </a:ln>
                <a:latin typeface="Arial" pitchFamily="18"/>
                <a:ea typeface="Microsoft YaHei" pitchFamily="2"/>
                <a:cs typeface="Mangal" pitchFamily="2"/>
              </a:rPr>
              <a:t>: </a:t>
            </a:r>
            <a:r>
              <a:rPr lang="en-GB" sz="4400" b="1" dirty="0" smtClean="0"/>
              <a:t>ASST. PROF. DR. BURCIN </a:t>
            </a:r>
            <a:r>
              <a:rPr lang="tr-TR" sz="4400" b="1" dirty="0" smtClean="0"/>
              <a:t>ÖZMEN</a:t>
            </a:r>
            <a:endParaRPr lang="en-US" sz="4400" b="1" dirty="0" smtClean="0"/>
          </a:p>
          <a:p>
            <a:pPr algn="ctr"/>
            <a:r>
              <a:rPr lang="en-US" sz="4100" b="1" i="0" u="none" strike="noStrike" kern="1200" dirty="0" smtClean="0">
                <a:ln>
                  <a:noFill/>
                </a:ln>
                <a:latin typeface="Arial" pitchFamily="18"/>
                <a:ea typeface="Microsoft YaHei" pitchFamily="2"/>
                <a:cs typeface="Mangal" pitchFamily="2"/>
              </a:rPr>
              <a:t>STUDENT NAME:  BAKARY BADJIE</a:t>
            </a:r>
          </a:p>
          <a:p>
            <a:pPr algn="ctr"/>
            <a:r>
              <a:rPr lang="en-US" sz="4100" b="1" dirty="0" smtClean="0">
                <a:latin typeface="Arial" pitchFamily="18"/>
                <a:ea typeface="Microsoft YaHei" pitchFamily="2"/>
                <a:cs typeface="Mangal" pitchFamily="2"/>
              </a:rPr>
              <a:t>STUDENT NUMBER: 154354</a:t>
            </a:r>
            <a:r>
              <a:rPr lang="tr-TR" sz="4100" b="1" i="0" u="none" strike="noStrike" kern="1200" dirty="0">
                <a:ln>
                  <a:noFill/>
                </a:ln>
                <a:solidFill>
                  <a:srgbClr val="FFFFFF"/>
                </a:solidFill>
                <a:latin typeface="Arial" pitchFamily="18"/>
                <a:ea typeface="Microsoft YaHei" pitchFamily="2"/>
                <a:cs typeface="Mangal" pitchFamily="2"/>
              </a:rPr>
              <a:t/>
            </a:r>
            <a:br>
              <a:rPr lang="tr-TR" sz="4100" b="1" i="0" u="none" strike="noStrike" kern="1200" dirty="0">
                <a:ln>
                  <a:noFill/>
                </a:ln>
                <a:solidFill>
                  <a:srgbClr val="FFFFFF"/>
                </a:solidFill>
                <a:latin typeface="Arial" pitchFamily="18"/>
                <a:ea typeface="Microsoft YaHei" pitchFamily="2"/>
                <a:cs typeface="Mangal" pitchFamily="2"/>
              </a:rPr>
            </a:br>
            <a:r>
              <a:rPr lang="en-US" sz="4100" b="1" i="1" u="none" strike="noStrike" kern="1200" dirty="0">
                <a:ln>
                  <a:noFill/>
                </a:ln>
                <a:solidFill>
                  <a:srgbClr val="FFFFFF"/>
                </a:solidFill>
                <a:latin typeface="Arial" pitchFamily="18"/>
                <a:ea typeface="Microsoft YaHei" pitchFamily="2"/>
                <a:cs typeface="Mangal" pitchFamily="2"/>
              </a:rPr>
              <a:t> </a:t>
            </a:r>
            <a:r>
              <a:rPr lang="en-US" sz="4100" b="1" i="1" u="none" strike="noStrike" kern="1200" dirty="0">
                <a:ln>
                  <a:noFill/>
                </a:ln>
                <a:solidFill>
                  <a:srgbClr val="0070C0"/>
                </a:solidFill>
                <a:latin typeface="Arial" pitchFamily="18"/>
                <a:ea typeface="Microsoft YaHei" pitchFamily="2"/>
                <a:cs typeface="Mangal" pitchFamily="2"/>
              </a:rPr>
              <a:t>European </a:t>
            </a:r>
            <a:r>
              <a:rPr lang="en-US" sz="4100" b="1" i="1" u="none" strike="noStrike" kern="1200" dirty="0" err="1" smtClean="0">
                <a:ln>
                  <a:noFill/>
                </a:ln>
                <a:solidFill>
                  <a:srgbClr val="0070C0"/>
                </a:solidFill>
                <a:latin typeface="Arial" pitchFamily="18"/>
                <a:ea typeface="Microsoft YaHei" pitchFamily="2"/>
                <a:cs typeface="Mangal" pitchFamily="2"/>
              </a:rPr>
              <a:t>Univer</a:t>
            </a:r>
            <a:r>
              <a:rPr lang="tr-TR" sz="4100" b="1" i="1" u="none" strike="noStrike" kern="1200" dirty="0" smtClean="0">
                <a:ln>
                  <a:noFill/>
                </a:ln>
                <a:solidFill>
                  <a:srgbClr val="0070C0"/>
                </a:solidFill>
                <a:latin typeface="Arial" pitchFamily="18"/>
                <a:ea typeface="Microsoft YaHei" pitchFamily="2"/>
                <a:cs typeface="Mangal" pitchFamily="2"/>
              </a:rPr>
              <a:t>s</a:t>
            </a:r>
            <a:r>
              <a:rPr lang="en-US" sz="4100" b="1" i="1" u="none" strike="noStrike" kern="1200" dirty="0" err="1" smtClean="0">
                <a:ln>
                  <a:noFill/>
                </a:ln>
                <a:solidFill>
                  <a:srgbClr val="0070C0"/>
                </a:solidFill>
                <a:latin typeface="Arial" pitchFamily="18"/>
                <a:ea typeface="Microsoft YaHei" pitchFamily="2"/>
                <a:cs typeface="Mangal" pitchFamily="2"/>
              </a:rPr>
              <a:t>ity</a:t>
            </a:r>
            <a:r>
              <a:rPr lang="en-US" sz="4100" b="1" i="1" u="none" strike="noStrike" kern="1200" dirty="0" smtClean="0">
                <a:ln>
                  <a:noFill/>
                </a:ln>
                <a:solidFill>
                  <a:srgbClr val="0070C0"/>
                </a:solidFill>
                <a:latin typeface="Arial" pitchFamily="18"/>
                <a:ea typeface="Microsoft YaHei" pitchFamily="2"/>
                <a:cs typeface="Mangal" pitchFamily="2"/>
              </a:rPr>
              <a:t> </a:t>
            </a:r>
            <a:r>
              <a:rPr lang="en-US" sz="4100" b="1" i="1" u="none" strike="noStrike" kern="1200" dirty="0">
                <a:ln>
                  <a:noFill/>
                </a:ln>
                <a:solidFill>
                  <a:srgbClr val="0070C0"/>
                </a:solidFill>
                <a:latin typeface="Arial" pitchFamily="18"/>
                <a:ea typeface="Microsoft YaHei" pitchFamily="2"/>
                <a:cs typeface="Mangal" pitchFamily="2"/>
              </a:rPr>
              <a:t>of </a:t>
            </a:r>
            <a:r>
              <a:rPr lang="en-US" sz="4100" b="1" i="1" u="none" strike="noStrike" kern="1200" dirty="0" err="1">
                <a:ln>
                  <a:noFill/>
                </a:ln>
                <a:solidFill>
                  <a:srgbClr val="0070C0"/>
                </a:solidFill>
                <a:latin typeface="Arial" pitchFamily="18"/>
                <a:ea typeface="Microsoft YaHei" pitchFamily="2"/>
                <a:cs typeface="Mangal" pitchFamily="2"/>
              </a:rPr>
              <a:t>Lefke</a:t>
            </a:r>
            <a:r>
              <a:rPr lang="tr-TR" sz="4100" b="1" i="1" u="none" strike="noStrike" kern="1200" dirty="0">
                <a:ln>
                  <a:noFill/>
                </a:ln>
                <a:solidFill>
                  <a:srgbClr val="0070C0"/>
                </a:solidFill>
                <a:latin typeface="Arial" pitchFamily="18"/>
                <a:ea typeface="Microsoft YaHei" pitchFamily="2"/>
                <a:cs typeface="Mangal" pitchFamily="2"/>
              </a:rPr>
              <a:t>, </a:t>
            </a:r>
            <a:r>
              <a:rPr lang="tr-TR" sz="4100" b="1" i="1" u="none" strike="noStrike" kern="1200" dirty="0">
                <a:ln>
                  <a:noFill/>
                </a:ln>
                <a:solidFill>
                  <a:srgbClr val="00B0F0"/>
                </a:solidFill>
                <a:latin typeface="Arial" pitchFamily="18"/>
                <a:ea typeface="Microsoft YaHei" pitchFamily="2"/>
                <a:cs typeface="Mangal" pitchFamily="2"/>
              </a:rPr>
              <a:t>Engineering Faculty</a:t>
            </a:r>
            <a:r>
              <a:rPr lang="en-US" sz="4100" b="1" i="1" u="none" strike="noStrike" kern="1200" dirty="0">
                <a:ln>
                  <a:noFill/>
                </a:ln>
                <a:solidFill>
                  <a:srgbClr val="00B0F0"/>
                </a:solidFill>
                <a:latin typeface="Arial" pitchFamily="18"/>
                <a:ea typeface="Microsoft YaHei" pitchFamily="2"/>
                <a:cs typeface="Mangal" pitchFamily="2"/>
              </a:rPr>
              <a:t>, </a:t>
            </a:r>
            <a:r>
              <a:rPr lang="en-US" sz="4100" b="1" i="1" u="none" strike="noStrike" kern="1200" dirty="0" err="1">
                <a:ln>
                  <a:noFill/>
                </a:ln>
                <a:solidFill>
                  <a:srgbClr val="00B0F0"/>
                </a:solidFill>
                <a:latin typeface="Arial" pitchFamily="18"/>
                <a:ea typeface="Microsoft YaHei" pitchFamily="2"/>
                <a:cs typeface="Mangal" pitchFamily="2"/>
              </a:rPr>
              <a:t>Lefke</a:t>
            </a:r>
            <a:r>
              <a:rPr lang="en-US" sz="4100" b="1" i="1" u="none" strike="noStrike" kern="1200" dirty="0">
                <a:ln>
                  <a:noFill/>
                </a:ln>
                <a:solidFill>
                  <a:srgbClr val="00B0F0"/>
                </a:solidFill>
                <a:latin typeface="Arial" pitchFamily="18"/>
                <a:ea typeface="Microsoft YaHei" pitchFamily="2"/>
                <a:cs typeface="Mangal" pitchFamily="2"/>
              </a:rPr>
              <a:t>,</a:t>
            </a:r>
            <a:r>
              <a:rPr lang="en-US" sz="4100" b="1" i="1" u="none" strike="noStrike" kern="1200" dirty="0">
                <a:ln>
                  <a:noFill/>
                </a:ln>
                <a:solidFill>
                  <a:srgbClr val="FFFFFF"/>
                </a:solidFill>
                <a:latin typeface="Arial" pitchFamily="18"/>
                <a:ea typeface="Microsoft YaHei" pitchFamily="2"/>
                <a:cs typeface="Mangal" pitchFamily="2"/>
              </a:rPr>
              <a:t> </a:t>
            </a:r>
            <a:r>
              <a:rPr lang="en-US" sz="4100" b="1" i="1" u="none" strike="noStrike" kern="1200" dirty="0" smtClean="0">
                <a:ln>
                  <a:noFill/>
                </a:ln>
                <a:latin typeface="Arial" pitchFamily="18"/>
                <a:ea typeface="Microsoft YaHei" pitchFamily="2"/>
                <a:cs typeface="Mangal" pitchFamily="2"/>
              </a:rPr>
              <a:t>T.R.</a:t>
            </a:r>
            <a:r>
              <a:rPr lang="tr-TR" sz="4100" b="1" i="1" u="none" strike="noStrike" kern="1200" dirty="0" smtClean="0">
                <a:ln>
                  <a:noFill/>
                </a:ln>
                <a:latin typeface="Arial" pitchFamily="18"/>
                <a:ea typeface="Microsoft YaHei" pitchFamily="2"/>
                <a:cs typeface="Mangal" pitchFamily="2"/>
              </a:rPr>
              <a:t>N.C</a:t>
            </a:r>
            <a:endParaRPr lang="en-US" sz="4100" b="1" i="1" u="none" strike="noStrike" kern="1200" dirty="0">
              <a:ln>
                <a:noFill/>
              </a:ln>
              <a:latin typeface="Arial" pitchFamily="18"/>
              <a:ea typeface="Microsoft YaHei" pitchFamily="2"/>
              <a:cs typeface="Mangal" pitchFamily="2"/>
            </a:endParaRPr>
          </a:p>
        </p:txBody>
      </p:sp>
      <p:pic>
        <p:nvPicPr>
          <p:cNvPr id="27" name="Picture 26" descr="C:\Users\BiLKANCOMPUTER\Desktop\FINAL YEAR PROJECT\Screenshot (187).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80971" y="10045255"/>
            <a:ext cx="5371465" cy="5688632"/>
          </a:xfrm>
          <a:prstGeom prst="rect">
            <a:avLst/>
          </a:prstGeom>
          <a:noFill/>
          <a:ln>
            <a:noFill/>
          </a:ln>
        </p:spPr>
      </p:pic>
      <p:pic>
        <p:nvPicPr>
          <p:cNvPr id="28" name="Picture 27" descr="C:\Users\BiLKANCOMPUTER\Desktop\FINAL YEAR PROJECT\Screenshot (189).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689683" y="10117263"/>
            <a:ext cx="6264696" cy="5688632"/>
          </a:xfrm>
          <a:prstGeom prst="rect">
            <a:avLst/>
          </a:prstGeom>
          <a:noFill/>
          <a:ln>
            <a:noFill/>
          </a:ln>
        </p:spPr>
      </p:pic>
      <p:sp>
        <p:nvSpPr>
          <p:cNvPr id="29" name="Rectangle 28"/>
          <p:cNvSpPr/>
          <p:nvPr/>
        </p:nvSpPr>
        <p:spPr>
          <a:xfrm>
            <a:off x="10441211" y="17462079"/>
            <a:ext cx="10153128" cy="646331"/>
          </a:xfrm>
          <a:prstGeom prst="rect">
            <a:avLst/>
          </a:prstGeom>
        </p:spPr>
        <p:txBody>
          <a:bodyPr wrap="square">
            <a:spAutoFit/>
          </a:bodyPr>
          <a:lstStyle/>
          <a:p>
            <a:pPr lvl="0" hangingPunct="0"/>
            <a:r>
              <a:rPr lang="en-US" sz="3600" b="1" dirty="0" smtClean="0">
                <a:solidFill>
                  <a:srgbClr val="FFFFFF"/>
                </a:solidFill>
                <a:latin typeface="Arial" pitchFamily="18"/>
                <a:ea typeface="Microsoft YaHei" pitchFamily="2"/>
                <a:cs typeface="Arial" pitchFamily="34"/>
              </a:rPr>
              <a:t>                  </a:t>
            </a:r>
            <a:r>
              <a:rPr lang="en-US" sz="3600" b="1" dirty="0" smtClean="0">
                <a:latin typeface="Arial" pitchFamily="18"/>
                <a:ea typeface="Microsoft YaHei" pitchFamily="2"/>
                <a:cs typeface="Arial" pitchFamily="34"/>
              </a:rPr>
              <a:t>The implemented system</a:t>
            </a:r>
          </a:p>
        </p:txBody>
      </p:sp>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05107" y="18830230"/>
            <a:ext cx="7560840" cy="9361041"/>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05107" y="30388727"/>
            <a:ext cx="5184575" cy="9251816"/>
          </a:xfrm>
          <a:prstGeom prst="rect">
            <a:avLst/>
          </a:prstGeom>
        </p:spPr>
      </p:pic>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5400000">
            <a:off x="14038994" y="32508713"/>
            <a:ext cx="9251816" cy="50118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Varsayıl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1274</Words>
  <Application>Microsoft Office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Microsoft YaHei</vt:lpstr>
      <vt:lpstr>Arial</vt:lpstr>
      <vt:lpstr>Calibri</vt:lpstr>
      <vt:lpstr>Lucida Sans Unicode</vt:lpstr>
      <vt:lpstr>Mangal</vt:lpstr>
      <vt:lpstr>StarSymbol</vt:lpstr>
      <vt:lpstr>Tahoma</vt:lpstr>
      <vt:lpstr>Times New Roman</vt:lpstr>
      <vt:lpstr>Varsayılan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aarca</dc:creator>
  <cp:lastModifiedBy>Bakary Badjie</cp:lastModifiedBy>
  <cp:revision>29</cp:revision>
  <dcterms:modified xsi:type="dcterms:W3CDTF">2019-12-15T13:04:52Z</dcterms:modified>
</cp:coreProperties>
</file>