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04:17:48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1,'734'0,"-728"-1,0 2,0-1,0 1,0 0,0 0,0 0,7 3,-12-3,0-1,0 1,0-1,0 1,0 0,0-1,0 1,0 0,-1 0,1 0,0-1,-1 1,1 0,0 0,-1 0,1 0,-1 0,1 0,-1 0,0 1,1-1,-1 0,0 0,0 0,0 0,0 0,0 0,0 1,0-1,0 0,0 0,-1 0,1 0,0 0,-1 0,1 0,-1 0,1 0,-1 0,0 0,1 0,-1 0,0 0,0 1,-12 14,1 1,-2-1,-18 17,21-24,1 1,1 0,0 0,0 1,1 0,1 0,-1 1,2 0,-6 15,12-27,0 0,0 1,0-1,0 0,0 1,-1-1,1 1,0-1,0 0,0 1,0-1,0 0,-1 0,1 1,0-1,0 0,-1 1,1-1,0 0,0 0,-1 1,1-1,0 0,-1 0,1 0,0 0,-1 1,1-1,0 0,-1 0,1 0,0 0,-1 0,1 0,-1 0,1 0,0 0,-1 0,1 0,0 0,-1 0,1 0,0 0,-1-1,1 1,0 0,-1 0,1 0,0-1,-1 1,1 0,0 0,0 0,-1-1,1 1,0 0,0-1,-1 1,1 0,0-1,0 1,0 0,0-1,-1 1,1 0,0-1,0 1,0-1,-24-42,20 34,1 2,-2-1,1 0,-1 1,0 0,-11-13,4 15,1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07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139 931 24575,'594'-16'0,"697"-45"0,-823-1 0,-407 54 0,71-5 0,-130 13 0,0 0 0,1 0 0,-1 0 0,0 0 0,0-1 0,1 1 0,-1-1 0,0 1 0,0-1 0,0 0 0,0 0 0,1 0 0,-1 0 0,-1 0 0,1 0 0,0-1 0,0 1 0,0-1 0,-1 1 0,1-1 0,-1 0 0,1 0 0,-1 1 0,0-1 0,1 0 0,-1 0 0,0 0 0,0 0 0,-1-1 0,1 1 0,0 0 0,-1 0 0,1 0 0,-1-1 0,0 1 0,0 0 0,0 0 0,0-1 0,0 1 0,-1-4 0,-1-12 0,-1 0 0,0 0 0,-2 0 0,-7-21 0,3 12 0,-47-163 0,-33-123 0,89 309 0,-1 0 0,0 1 0,0-1 0,0 0 0,-1 1 0,1-1 0,-1 1 0,0-1 0,0 1 0,0 0 0,0 0 0,0 0 0,-6-5 0,4 6 0,0 0 0,0 0 0,-1 0 0,1 1 0,0 0 0,-1 0 0,1 0 0,0 0 0,-1 0 0,1 1 0,-1 0 0,-4 1 0,-468 5 0,230 1 0,-572 54 0,646-44 0,71-7 0,-131 15 0,199-20 0,-51 8 0,-157 44 0,238-56 0,1 0 0,-1 1 0,1-1 0,0 1 0,-1 0 0,1 0 0,0 0 0,0 1 0,1-1 0,-1 1 0,0 0 0,1-1 0,-1 1 0,1 0 0,0 0 0,0 1 0,0-1 0,1 0 0,-1 1 0,1-1 0,-1 1 0,1-1 0,0 1 0,1 0 0,-1-1 0,1 1 0,-1 0 0,1-1 0,0 1 0,1 0 0,-1 0 0,2 5 0,2 12 0,1 1 0,1-1 0,1-1 0,13 30 0,-8-23 0,52 186 0,-7-16 0,-47-175-1365,-1-4-5461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19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1 200 24575,'3'0'0,"10"0"0,24 0 0,35-3 0,45-1 0,59 0 0,45-5 0,18-1 0,22-2 0,14-5 0,-5-3 0,-5-3 0,-14-1 0,-26 3 0,-36 0 0,-47 3 0,-48 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0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24575,'6'0'0,"14"0"0,12 0 0,23 0 0,31-3 0,40-1 0,31 0 0,26 1 0,20 1 0,36 0 0,16 1 0,-2 1 0,-29 3 0,-44 1 0,-50 1 0,-46-2-8191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24575,'3'187'0,"40"277"0,-41-445-120,-1-9 7,0-1 0,0 1 0,1-1-1,0 1 1,1-1 0,0 0 0,0 1 0,1-2-1,0 1 1,10 15 0,-7-18-6713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1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24575,'14'178'0,"-10"757"0,-4-138 0,1-758-455,1 0 0,8 46 0,-3-55-6371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2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1983 24575,'6'-1'0,"0"0"0,0 0 0,0-1 0,-1 0 0,1 0 0,0 0 0,-1-1 0,0 0 0,0 0 0,9-6 0,8-5 0,1305-673-2447,-323 243 1338,258-121-444,-800 327 4315,-453 233-8606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3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1 626 24575,'10'-8'0,"1"0"0,0 1 0,0 1 0,1 0 0,-1 0 0,2 1 0,21-6 0,9-5 0,190-90 0,354-221 0,-385 216-1365,-183 102-5461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24575,'3'3'0,"13"7"0,31 17 0,40 16 0,29 9 0,44 14 0,51 14 0,13 2 0,17 6 0,25 2 0,-21-8 0,-32-9 0,-45-14 0,-49-14 0,-41-14 0,-34-13-8191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1010 276 24575,'-1'-3'0,"1"-1"0,-1 1 0,0-1 0,0 1 0,0 0 0,0-1 0,-1 1 0,1 0 0,-1 0 0,0 0 0,0 0 0,0 0 0,0 0 0,-1 0 0,1 1 0,-1-1 0,1 1 0,-1 0 0,0 0 0,0 0 0,0 0 0,0 0 0,0 1 0,-1-1 0,1 1 0,0 0 0,-1 0 0,-5-1 0,-10-3 0,0 1 0,-1 1 0,-34-1 0,51 4 0,-73-4 0,0 3 0,-88 12 0,142-9 0,0 2 0,1 0 0,0 2 0,0 0 0,1 1 0,0 1 0,0 1 0,0 1 0,1 1 0,1 0 0,0 1 0,-24 22 0,13-7 0,0 2 0,3 0 0,0 2 0,2 1 0,-31 52 0,50-74 0,0 0 0,0 1 0,1-1 0,0 1 0,1 0 0,0 0 0,1 0 0,0 0 0,1 0 0,0 0 0,1 1 0,0-1 0,1 0 0,0 1 0,0-1 0,1 0 0,1 0 0,0 0 0,1 0 0,0-1 0,0 1 0,1-1 0,0 0 0,8 10 0,5 3 0,0-1 0,1 0 0,1-2 0,2 0 0,35 26 0,2-6 0,66 35 0,-36-29 0,119 46 0,-150-72 0,0-1 0,1-4 0,83 12 0,-126-24 0,1-1 0,-1-1 0,1 0 0,-1-1 0,1-1 0,0 0 0,-1-2 0,0 0 0,1 0 0,-1-2 0,0 0 0,-1 0 0,1-2 0,19-11 0,17-13 0,0-2 0,-3-3 0,-1-1 0,-1-3 0,62-70 0,-102 100 0,0 0 0,-1 0 0,-1 0 0,0-1 0,0 1 0,-1-1 0,0-1 0,-1 1 0,0 0 0,-1-1 0,-1 0 0,1 1 0,-2-13 0,0-19 0,-3-1 0,-8-47 0,11 89 0,-9-59 0,-3 0 0,-2 2 0,-3-1 0,-2 2 0,-37-77 0,50 125 10,0 1-1,-1-1 0,0 1 1,0 0-1,-1 1 0,0 0 1,0 0-1,-1 1 0,-17-12 1,-7-1-438,-53-23 0,65 33-175,-56-26-6223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26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24575,'3'6'0,"1"0"0,1 0 0,-1 0 0,1-1 0,0 0 0,11 9 0,5 5 0,485 426 0,-177-165 0,129 136 0,-18 27 0,-316-317 0,47 56 0,-134-140-1365,-27-30-5461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04:17:50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15,'-44'-14,"38"14,0-1,0 1,-1 1,1-1,0 1,0 0,1 1,-1-1,0 1,0 0,1 1,-1-1,1 1,0 0,0 1,0-1,0 1,0 0,1 0,0 0,0 1,0-1,0 1,1 0,-1 0,1 1,-3 7,-1 3,0 0,1 0,0 1,1 0,1 0,1 0,0 0,0 26,3-23,1 0,1 1,1-1,0 0,13 38,-12-48,0 0,0 0,1 0,0 0,1-1,0 0,1 0,0-1,0 0,0 0,1-1,16 12,-21-17,-1 0,0-1,1 0,0 1,-1-1,1 0,0 0,-1 0,1-1,0 1,0-1,0 0,-1 1,1-1,0 0,0-1,0 1,0 0,-1-1,6-1,-4 0,1 0,-1-1,0 0,0 1,0-1,0-1,0 1,-1 0,1-1,-1 0,3-5,2-2,-1 0,-1-1,0 0,-1 0,0-1,-1 1,0-1,3-18,-6 15,-1 1,-1-1,0 1,0 0,-2-1,0 1,-1 0,0 0,-13-26,8 21,-1 1,0-1,-2 2,0-1,-2 2,-19-22,28 34,0 0,-1 0,0 1,0-1,0 1,0 1,0-1,-1 1,0 0,1 0,-1 1,0 0,-1 1,1-1,0 1,0 0,-1 1,1 0,0 0,0 1,-1-1,1 2,0-1,0 1,0 0,0 0,-8 5,4-2,1 1,0 0,1 0,-1 1,2 0,-1 1,1 0,0 0,0 1,1 0,0 1,1-1,0 1,0 0,1 1,-6 18,5-10,0 1,2-1,0 1,2 0,0 1,1-1,1 0,5 36,-3-45,0 0,1 0,0-1,1 1,0-1,1 0,0 0,0 0,1-1,1 0,-1 0,1-1,1 0,0 0,0 0,0-1,16 10,-5-5,-1-2,2 0,-1-1,1-1,0-1,1 0,0-2,0-1,0 0,39 1,-58-5,0 0,0 1,0-1,0-1,0 1,0 0,1 0,-1-1,0 1,0-1,0 0,0 0,0 0,-1 0,1 0,0 0,0 0,-1 0,1-1,0 1,-1-1,0 1,1-1,1-2,1-8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7:53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849 37 24575,'-12'-1'0,"0"-1"0,0 0 0,0-1 0,-13-4 0,-30-6 0,19 8 0,-1 3 0,0 0 0,0 3 0,0 1 0,-64 12 0,79-10 0,0 2 0,1 1 0,0 1 0,0 0 0,1 2 0,0 0 0,1 1 0,0 1 0,0 1 0,-28 26 0,31-25 0,1 0 0,1 0 0,0 2 0,1 0 0,1 0 0,0 1 0,2 0 0,-1 1 0,2 1 0,-9 25 0,7-5 0,1 0 0,3 1 0,-6 75 0,16 123 0,0-215 0,0 0 0,1 0 0,2-1 0,0 0 0,1 0 0,2 0 0,19 37 0,10 6 0,49 63 0,-54-83 0,-15-22 0,1-1 0,2-1 0,0 0 0,33 24 0,-32-32 0,1 0 0,0-2 0,1 0 0,0-2 0,1 0 0,42 8 0,-11-1 0,-22-10 0,0 0 0,1-2 0,-1-2 0,1-1 0,48-5 0,8 2 0,-81 2 0,-1 0 0,0 0 0,1-1 0,-1-1 0,18-3 0,-23 3 0,0 0 0,0-1 0,0 1 0,0-1 0,0 1 0,0-1 0,-1 0 0,1-1 0,-1 1 0,0-1 0,0 1 0,0-1 0,4-7 0,8-13 0,-1-2 0,-1 0 0,-1 0 0,-1-1 0,-2-1 0,0 0 0,-2 0 0,-1-1 0,-2 1 0,0-1 0,-1-42 0,-7-123 0,-51-343 0,51 520 0,-1 0 0,0 1 0,-1 0 0,-1 0 0,0 0 0,-1 1 0,-1 0 0,-1 1 0,0 0 0,0 0 0,-2 1 0,1 1 0,-2 0 0,0 0 0,0 1 0,-1 1 0,0 0 0,-1 1 0,0 1 0,-17-8 0,-5 0-273,-1 2 0,0 1 0,0 2 0,-71-11 0,95 21-6553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7:5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1190 56 24575,'-5'-4'0,"-1"0"0,1 0 0,-1 0 0,0 1 0,0 0 0,0 0 0,0 0 0,-1 1 0,-12-3 0,-63-8 0,74 12 0,-84-6 0,-114 8 0,80 1 0,96-2 0,0 2 0,0 1 0,0 1 0,1 1 0,-1 2 0,1 1 0,1 1 0,0 2 0,0 1 0,1 1 0,1 1 0,-42 29 0,26-15 0,23-16 0,0 2 0,1-1 0,-22 22 0,35-29 0,0-1 0,0 1 0,1 0 0,0 0 0,0 1 0,1-1 0,-1 1 0,1 0 0,1 0 0,-1 0 0,1 0 0,1 0 0,-1 1 0,0 10 0,0 4 0,1 0 0,0 0 0,2 0 0,1 0 0,0 0 0,2 0 0,1-1 0,0 1 0,1-1 0,2 0 0,0-1 0,1 0 0,1 0 0,18 26 0,-5-15 0,1-1 0,1-2 0,2 0 0,1-1 0,1-2 0,33 22 0,-41-33 0,2 0 0,-1-2 0,1 0 0,1-2 0,0 0 0,1-2 0,-1 0 0,1-2 0,50 6 0,551 1 0,-608-14 0,-1-1 0,0-1 0,1-1 0,-1 0 0,0-1 0,-1-1 0,1-1 0,-1 0 0,0-1 0,-1-1 0,0 0 0,-1-1 0,1 0 0,-2-2 0,0 1 0,0-2 0,-1 1 0,0-2 0,-2 0 0,1 0 0,-2-1 0,0 0 0,0-1 0,-2 1 0,0-2 0,0 1 0,-2-1 0,6-28 0,-4 5 0,-1 0 0,0-75 0,-6 92 0,-2 1 0,-1 0 0,-1 0 0,0 1 0,-2-1 0,-15-37 0,19 54 0,-9-23 0,-1 1 0,-2 1 0,-21-33 0,29 52 0,0-1 0,0 1 0,0 1 0,-1-1 0,0 1 0,0 0 0,-1 0 0,0 1 0,0 0 0,0 1 0,0-1 0,-1 2 0,0-1 0,-16-3 0,-28-6 0,0 2 0,0 3 0,-1 2 0,0 3 0,-79 4 0,123 0-151,0 1-1,1 0 0,-1 0 0,0 1 1,0 0-1,1 1 0,0 0 1,-9 5-1,5 0-6674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7:57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1552 54 24575,'-562'-26'0,"40"-1"0,498 27 0,0-1 0,1 2 0,0 0 0,-27 5 0,44-5 0,0 0 0,0 1 0,0 0 0,0 0 0,0 0 0,1 1 0,0 0 0,-1 0 0,1 0 0,0 1 0,0 0 0,1 0 0,-1 0 0,1 0 0,0 1 0,-7 9 0,-69 135 0,38-65 0,24-49 0,1 1 0,2 0 0,2 1 0,1 0 0,-12 70 0,21-81 0,0 0 0,2 1 0,1-1 0,1 0 0,1 1 0,1-1 0,1 0 0,2 0 0,14 40 0,-5-28 0,2-1 0,1-1 0,2 0 0,1-2 0,2 0 0,2-2 0,0 0 0,2-2 0,56 48 0,-31-37 0,2-2 0,2-3 0,1-2 0,2-2 0,78 30 0,-29-20 0,216 55 0,-257-83 0,1-2 0,0-4 0,1-3 0,114-5 0,-154-4 0,0-1 0,-1 0 0,0-3 0,0 0 0,0-2 0,-1-1 0,0-1 0,-1-1 0,0-1 0,-2-1 0,1-2 0,-2 0 0,0-2 0,21-22 0,-14 10 0,-1-1 0,-2-2 0,-1-1 0,-2 0 0,-1-2 0,-2-1 0,-1-1 0,26-75 0,-27 51 0,-2-1 0,-4 0 0,-2-1 0,-3 0 0,-3-1 0,-3-81 0,-3 132 0,-1 0 0,0 0 0,-1 1 0,-1-1 0,0 0 0,-1 1 0,-1 0 0,0 0 0,-13-22 0,6 18 0,0 0 0,-1 0 0,0 1 0,-1 1 0,-1 1 0,-20-16 0,6 10 0,0 1 0,-1 1 0,-1 1 0,0 2 0,-2 2 0,1 1 0,-71-18 0,12 13 0,0 3 0,-1 5 0,-1 3 0,-108 7 0,180 2 0,0 1 0,0 1 0,0 1 0,1 1 0,-1 1 0,2 1 0,-30 15 0,-134 89 0,111-64 0,-23 23-1365,87-64-5461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7:59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1222 21 24575,'-49'-13'0,"-119"5"0,-169 14 0,333-5 0,-33 0 0,-138 11 0,155-9 0,0 1 0,0 0 0,0 2 0,0 0 0,1 1 0,-24 12 0,37-15 0,-1 1 0,1-1 0,0 1 0,0 0 0,0 1 0,1-1 0,0 1 0,0 1 0,0-1 0,-5 11 0,-2 6 0,-17 46 0,9-18 0,-25 45 0,-32 76 0,68-148 0,2 0 0,0 1 0,2 0 0,0 0 0,0 35 0,3-19 0,3 0 0,2 0 0,1 0 0,11 46 0,-9-64 0,1-1 0,0 1 0,2-2 0,1 1 0,0-1 0,2-1 0,0 0 0,27 32 0,-21-30 0,2-1 0,0-1 0,1 0 0,1-2 0,1-1 0,1 0 0,0-2 0,46 22 0,-50-29 0,1-1 0,1 0 0,-1-2 0,1 0 0,0-1 0,0-2 0,1 0 0,-1-1 0,0-1 0,1-2 0,39-6 0,60-22 0,189-73 0,-265 86 0,-29 10 0,-1-1 0,1-1 0,-1-1 0,-1 0 0,0-1 0,0-1 0,-1 0 0,-1-1 0,0 0 0,-1-1 0,0-1 0,-1 0 0,-1 0 0,0-1 0,12-29 0,-6 10 0,-2-2 0,-1 0 0,-2 0 0,-2-1 0,-1 0 0,4-57 0,-8 30 0,-2 0 0,-3 1 0,-11-70 0,8 116 0,0 1 0,-1-1 0,-1 1 0,-1 0 0,0 0 0,-1 1 0,-1 0 0,-1 0 0,0 1 0,-1 0 0,0 1 0,-1 0 0,-1 1 0,-25-21 0,11 16 0,-1 1 0,0 1 0,-1 2 0,-1 0 0,0 2 0,-40-10 0,13 3 0,35 12-1365,3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01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2161 319 24575,'-6'-3'0,"1"1"0,0-1 0,-1 1 0,1 0 0,-1 0 0,0 1 0,1-1 0,-1 1 0,0 1 0,0-1 0,-10 1 0,-6-2 0,-680-45 0,552 40 0,41 2 0,-365-2 0,463 8 0,1 0 0,-1 1 0,0 0 0,1 1 0,-1 0 0,1 0 0,0 1 0,0 0 0,0 1 0,0 0 0,-9 8 0,3 0 0,1 0 0,0 1 0,1 1 0,-25 32 0,-235 368 0,256-383 0,1 1 0,2 0 0,1 2 0,2-1 0,1 2 0,2-1 0,1 1 0,2 1 0,1-1 0,1 74 0,4-57 0,2 0 0,3 1 0,2-2 0,2 1 0,24 78 0,-25-110 0,0-1 0,1 0 0,0 0 0,2-1 0,1 0 0,0-1 0,1 0 0,1-1 0,1-1 0,0 0 0,1-1 0,1 0 0,0-2 0,1 0 0,0-1 0,25 12 0,-3-6 0,1-1 0,0-3 0,2-2 0,50 9 0,177 13 0,-189-28 0,-1-3 0,1-3 0,-1-4 0,114-21 0,-161 19 0,1-2 0,-1-2 0,-1 0 0,1-3 0,-2 0 0,0-2 0,-1-2 0,0 0 0,-2-2 0,0-1 0,-1-2 0,47-47 0,-55 44 0,0 0 0,-2-2 0,0 0 0,-2-1 0,-2 0 0,0-1 0,-2-1 0,9-33 0,42-251 0,-61 310 0,16-127 0,-7-1 0,-7-173 0,-5 269 0,-2 0 0,-2 0 0,-1 1 0,-2 0 0,-2 0 0,0 1 0,-3 0 0,-1 1 0,-1 1 0,-1 0 0,-30-38 0,37 55 0,3 5 0,0 0 0,-1 1 0,0 0 0,0 0 0,-1 1 0,-15-12 0,2 7-51,0 1 0,0 2-1,-1 0 1,0 1 0,-37-9-1,22 6-1005,4 2-5769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03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746 39 24575,'-13'-1'0,"-1"-1"0,1 0 0,0-1 0,-18-5 0,-36-8 0,-32 10 0,-146 9 0,232-2 0,1 0 0,-1 0 0,1 2 0,0-1 0,-20 8 0,27-8 0,1 0 0,-1 0 0,1 0 0,0 1 0,0 0 0,0-1 0,0 1 0,0 1 0,1-1 0,-1 0 0,1 1 0,0 0 0,0 0 0,0 0 0,1 0 0,0 0 0,-4 7 0,-19 66 0,-29 149 0,50-210 0,1 1 0,1 0 0,1 0 0,0 0 0,1 0 0,1 0 0,0 0 0,2 0 0,0 0 0,0 0 0,2-1 0,0 1 0,1-1 0,0-1 0,1 1 0,18 26 0,-8-21 0,0-1 0,2 0 0,0-1 0,1-2 0,1 0 0,0-1 0,2-1 0,40 21 0,-24-18 0,-1-1 0,2-2 0,0-2 0,77 15 0,-31-17 0,-53-8 0,-1 1 0,41 11 0,-33-3 0,2-2 0,0-1 0,0-3 0,0-1 0,0-2 0,67-4 0,-105 0 0,1 0 0,-1-1 0,0 1 0,0-1 0,0 0 0,0 0 0,0 0 0,-1 0 0,1-1 0,0 0 0,-1 0 0,0 0 0,0 0 0,0 0 0,0 0 0,0-1 0,-1 1 0,4-7 0,5-9 0,-2 0 0,12-30 0,-16 37 0,15-45 0,-2-1 0,-3-1 0,-3 0 0,-2 0 0,-2-1 0,-2-96 0,-6 142 0,-1-1 0,0 1 0,-1-1 0,-1 1 0,0 0 0,-1 0 0,0 0 0,-1 0 0,-1 1 0,0 0 0,-1 0 0,0 0 0,-1 1 0,-1 0 0,-16-17 0,14 17 0,-1 1 0,-1 1 0,0 0 0,-1 1 0,1 1 0,-2 0 0,1 1 0,-1 0 0,0 1 0,0 1 0,-1 0 0,0 1 0,-29-4 0,-76 0 0,-169 8 0,104 4 0,166-4 24,1 2 0,0 0 0,0 1 0,-32 9 0,41-9-159,0 0 0,0 1 0,1 0 0,-1 1 0,1 0 0,0 1 0,0 0 0,1 0 0,-1 0 0,-7 9 0,8-5-6691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18:05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1258 3 24575,'-194'-2'0,"-203"4"0,385-1 0,0 1 0,0 0 0,0 1 0,0 0 0,1 0 0,-1 2 0,-14 6 0,-73 48 0,27-14 0,33-23 0,-130 79 0,151-89 0,0 1 0,1 1 0,1 1 0,0 0 0,1 2 0,-22 29 0,31-35 0,0 0 0,1 0 0,1 0 0,0 0 0,0 1 0,1 0 0,0 0 0,1 0 0,0 13 0,0 20 0,4 49 0,0-61 0,0-8 0,1 0 0,1 0 0,1 0 0,2-1 0,0 0 0,2 0 0,0 0 0,2-2 0,0 1 0,17 22 0,-12-20 0,1-1 0,2-1 0,0-1 0,2 0 0,0-2 0,1 0 0,1-2 0,34 21 0,-29-24 0,1 0 0,1-3 0,0 0 0,1-2 0,0-1 0,1-2 0,59 6 0,232-4 0,-238-10 0,-25 1 0,-19 1 0,-1-1 0,0-3 0,62-10 0,-90 10 0,0 0 0,-1-1 0,1 0 0,-1-1 0,0 0 0,0 0 0,-1-2 0,1 1 0,-1-1 0,-1-1 0,1 0 0,-1 0 0,-1 0 0,0-1 0,0-1 0,8-12 0,4-12 0,-2 0 0,-2-2 0,-1 0 0,-2 0 0,-1-1 0,-2-1 0,-1 0 0,3-47 0,-1-45 0,-7-144 0,-4 179 0,0 87 0,0 1 0,-1-1 0,0 0 0,0 0 0,0 0 0,-1 1 0,-1-1 0,1 1 0,-1 0 0,0-1 0,-1 1 0,1 0 0,-2 1 0,1-1 0,-1 1 0,0 0 0,0 0 0,0 0 0,-1 1 0,0 0 0,0 0 0,0 0 0,-1 1 0,0 0 0,-9-4 0,-3 0 0,-1 1 0,1 1 0,-1 0 0,0 2 0,-1 1 0,1 0 0,-1 1 0,-32 2 0,18 1-1365,20-1-5461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B308-4193-F1EE-DE90-375CA65D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DC93C-9BFA-73B7-1CC6-808B39270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21C1-6BEE-E21C-86C8-F7D1C4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4016-E9B6-ECBD-DF95-919796E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FB92-FD4F-6224-576C-8A8B4BF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610E2-96D8-B622-8930-A03FF742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34696-B07A-29B4-BEA3-0B2F059E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D88AC-F182-6E95-9F0B-8B2D4CE0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02ADC-EDDE-8323-FC43-AB18BEB1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701D-DED8-527B-1234-A37BB1E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FFE38-5E0A-5123-16BE-EC18C1026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8E0D4-C610-CB4F-6704-45C904AD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48DF-748B-C941-8FC0-AEF757E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85517-D30A-AC42-FC90-5367B3DA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4E01A-6D3E-D2D8-A401-3AEF543B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9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7014-171F-1E1C-0F0A-4DBB707C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7E984-EF63-5921-8CC5-DBC5BAB5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74419-19C3-D35F-47DD-EB901A33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9BC4-E7DF-5AE2-890F-552F00C8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387DA-3FB0-264D-768F-5A41BA2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898B7-30FC-2C9C-0AAF-BE6C5FA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919E7-B8A4-B7B0-14A5-EA72A02B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10522-F78E-0CE1-7F6D-CD59D322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BA2D4-01EB-8EB5-1C7B-19F582D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2035B-4AD1-CB5E-34AF-14524023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C460-A532-D5EC-3167-74247D4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BA3FA-71BF-733B-82AC-D993BF67C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97018-1022-F348-BE30-A8871A9B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3BD10-077F-C105-8B56-DA1DBA25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FD09-456F-9C86-D94E-1537EA82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C8359-0192-C90C-5E49-5A72C60E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5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6FA61-BCE2-CBAE-009F-98A56BB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661D7-41DF-1161-43EE-FEA69719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6F640-516F-1706-F49A-7C16D37CB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C5EFA-E0A8-087F-39D0-850355F8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D66F1F-ADF3-610F-996D-F8C4D8914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13925-FFDA-4851-60BA-1D5A0DC9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DD1BAA-601A-A26B-BAA0-8F0C620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D84D3-11EE-CA44-AF8D-2765275A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E936-CD65-45B1-BDA6-4EE1A87B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4ACF9E-C45C-7491-2519-A0C782ED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18275-D3CE-B376-B5C0-8717E6E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FE2E85-1587-9CCD-CB6B-F1F3CFC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794CB-AC1E-D758-519B-30E38E49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CBF7E-8945-4CEB-4565-365DB45B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7121E-FBFC-58C5-4D0F-4BA8DCCF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C99F-B4C8-6143-1DA3-7ED9B627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DD46E-AC07-525D-098B-63C39109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F3BD0-37D0-6920-37DB-C2961E96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84AE7-0D81-AA04-22F9-A44A69B8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78DAD-06F8-9A62-3E98-D977599A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31592-6F1B-7E1C-C325-CB14CD9E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86A1C-51EF-E3C4-0235-2A53D4B6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F76247-91B1-442B-230E-819E80D4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F0341-506C-3873-D99D-2DFBB4A1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279A7-B7DC-884E-03BE-BE9B7E24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FE25-3DD7-FAC3-6015-108F5525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E96BC-FA1E-25D1-A883-740F1121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7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6F292-DF38-67E4-7D9E-CBF130C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D7F33-41C9-F49B-FCA5-361B7A14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42905-BB45-5467-8FBA-2191ACFDC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887CB-94D7-4414-AD95-59EFC5DEC7F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7647-463B-31DD-1790-1E8B62F0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DFB0D-AEDD-EE31-60B2-EB9B416F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B1777-BC60-46E2-82BF-17F2859DA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8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3C93C-5D10-315E-8FBF-F7512F1F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956957"/>
            <a:ext cx="9683750" cy="449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C8431B7-E4E0-0E66-360F-3CBDC57D0A1C}"/>
                  </a:ext>
                </a:extLst>
              </p14:cNvPr>
              <p14:cNvContentPartPr/>
              <p14:nvPr/>
            </p14:nvContentPartPr>
            <p14:xfrm>
              <a:off x="3314510" y="3460640"/>
              <a:ext cx="290520" cy="96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C8431B7-E4E0-0E66-360F-3CBDC57D0A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0870" y="3352640"/>
                <a:ext cx="398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C7B667F-7AA7-6079-C4F0-41A25F235F1F}"/>
                  </a:ext>
                </a:extLst>
              </p14:cNvPr>
              <p14:cNvContentPartPr/>
              <p14:nvPr/>
            </p14:nvContentPartPr>
            <p14:xfrm>
              <a:off x="3371390" y="3499880"/>
              <a:ext cx="178200" cy="235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C7B667F-7AA7-6079-C4F0-41A25F235F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7390" y="3391880"/>
                <a:ext cx="285840" cy="45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BF7135-F2FB-9C2A-F011-D88257531B81}"/>
              </a:ext>
            </a:extLst>
          </p:cNvPr>
          <p:cNvGrpSpPr/>
          <p:nvPr/>
        </p:nvGrpSpPr>
        <p:grpSpPr>
          <a:xfrm>
            <a:off x="3103190" y="2406200"/>
            <a:ext cx="4492080" cy="3246480"/>
            <a:chOff x="3103190" y="2406200"/>
            <a:chExt cx="4492080" cy="32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4BF8EDD-1065-D7B1-63AD-77F7CC75F9EA}"/>
                    </a:ext>
                  </a:extLst>
                </p14:cNvPr>
                <p14:cNvContentPartPr/>
                <p14:nvPr/>
              </p14:nvContentPartPr>
              <p14:xfrm>
                <a:off x="3243950" y="3403040"/>
                <a:ext cx="433800" cy="549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4BF8EDD-1065-D7B1-63AD-77F7CC75F9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7830" y="3396920"/>
                  <a:ext cx="4460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90BEEEE-6914-7DE8-2000-2E5C4870DDBA}"/>
                    </a:ext>
                  </a:extLst>
                </p14:cNvPr>
                <p14:cNvContentPartPr/>
                <p14:nvPr/>
              </p14:nvContentPartPr>
              <p14:xfrm>
                <a:off x="5153390" y="2443640"/>
                <a:ext cx="581040" cy="369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90BEEEE-6914-7DE8-2000-2E5C4870DD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47270" y="2437520"/>
                  <a:ext cx="593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F3B7F52-F21C-C386-486A-4FBB8BBA5AF0}"/>
                    </a:ext>
                  </a:extLst>
                </p14:cNvPr>
                <p14:cNvContentPartPr/>
                <p14:nvPr/>
              </p14:nvContentPartPr>
              <p14:xfrm>
                <a:off x="3587750" y="2406200"/>
                <a:ext cx="845640" cy="6127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F3B7F52-F21C-C386-486A-4FBB8BBA5A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81630" y="2400080"/>
                  <a:ext cx="8578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D00269F-00C2-3559-ACDA-6B594DF18C12}"/>
                    </a:ext>
                  </a:extLst>
                </p14:cNvPr>
                <p14:cNvContentPartPr/>
                <p14:nvPr/>
              </p14:nvContentPartPr>
              <p14:xfrm>
                <a:off x="3103190" y="4449920"/>
                <a:ext cx="531000" cy="517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D00269F-00C2-3559-ACDA-6B594DF18C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7070" y="4443800"/>
                  <a:ext cx="5432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BC78DF0-5546-567E-8693-759093CC98C4}"/>
                    </a:ext>
                  </a:extLst>
                </p14:cNvPr>
                <p14:cNvContentPartPr/>
                <p14:nvPr/>
              </p14:nvContentPartPr>
              <p14:xfrm>
                <a:off x="5000750" y="4907840"/>
                <a:ext cx="777960" cy="744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BC78DF0-5546-567E-8693-759093CC98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94630" y="4901720"/>
                  <a:ext cx="7902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4D056CD-E243-0D56-BB48-959CC5B91A85}"/>
                    </a:ext>
                  </a:extLst>
                </p14:cNvPr>
                <p14:cNvContentPartPr/>
                <p14:nvPr/>
              </p14:nvContentPartPr>
              <p14:xfrm>
                <a:off x="7109990" y="3624440"/>
                <a:ext cx="485280" cy="376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4D056CD-E243-0D56-BB48-959CC5B91A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3870" y="3618320"/>
                  <a:ext cx="497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819767A-E090-C3BE-AAC5-38C99DCAFFB0}"/>
                    </a:ext>
                  </a:extLst>
                </p14:cNvPr>
                <p14:cNvContentPartPr/>
                <p14:nvPr/>
              </p14:nvContentPartPr>
              <p14:xfrm>
                <a:off x="6043310" y="2716880"/>
                <a:ext cx="586080" cy="465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819767A-E090-C3BE-AAC5-38C99DCAFF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37190" y="2710760"/>
                  <a:ext cx="598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022131B-BF95-28C3-C44A-E0057E0B9DAC}"/>
                    </a:ext>
                  </a:extLst>
                </p14:cNvPr>
                <p14:cNvContentPartPr/>
                <p14:nvPr/>
              </p14:nvContentPartPr>
              <p14:xfrm>
                <a:off x="5106230" y="3360560"/>
                <a:ext cx="987120" cy="335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022131B-BF95-28C3-C44A-E0057E0B9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00110" y="3354440"/>
                  <a:ext cx="999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D46C1AD-5640-1820-BE6D-A3B6377077E4}"/>
                    </a:ext>
                  </a:extLst>
                </p14:cNvPr>
                <p14:cNvContentPartPr/>
                <p14:nvPr/>
              </p14:nvContentPartPr>
              <p14:xfrm>
                <a:off x="3784310" y="3592040"/>
                <a:ext cx="1026360" cy="72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D46C1AD-5640-1820-BE6D-A3B6377077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8190" y="3585920"/>
                  <a:ext cx="1038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14F4AF2-53A3-6C4C-74C2-CCD8F17E74FC}"/>
                    </a:ext>
                  </a:extLst>
                </p14:cNvPr>
                <p14:cNvContentPartPr/>
                <p14:nvPr/>
              </p14:nvContentPartPr>
              <p14:xfrm>
                <a:off x="6121070" y="3568280"/>
                <a:ext cx="804240" cy="7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14F4AF2-53A3-6C4C-74C2-CCD8F17E74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4950" y="3562160"/>
                  <a:ext cx="816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7E7B6D9-E8B1-8D67-2930-5E4AE3C8F4EF}"/>
                    </a:ext>
                  </a:extLst>
                </p14:cNvPr>
                <p14:cNvContentPartPr/>
                <p14:nvPr/>
              </p14:nvContentPartPr>
              <p14:xfrm>
                <a:off x="5518070" y="2939720"/>
                <a:ext cx="33840" cy="285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7E7B6D9-E8B1-8D67-2930-5E4AE3C8F4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11950" y="2933600"/>
                  <a:ext cx="46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2F7DD6F-70E5-C6BB-FBB6-13878FEEF35F}"/>
                    </a:ext>
                  </a:extLst>
                </p14:cNvPr>
                <p14:cNvContentPartPr/>
                <p14:nvPr/>
              </p14:nvContentPartPr>
              <p14:xfrm>
                <a:off x="5454350" y="4012880"/>
                <a:ext cx="14400" cy="757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2F7DD6F-70E5-C6BB-FBB6-13878FEEF3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48230" y="4006760"/>
                  <a:ext cx="2664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0B3CB0A-EDEB-15CF-1E4A-5F79103C24B1}"/>
                    </a:ext>
                  </a:extLst>
                </p14:cNvPr>
                <p14:cNvContentPartPr/>
                <p14:nvPr/>
              </p14:nvContentPartPr>
              <p14:xfrm>
                <a:off x="4044950" y="3769160"/>
                <a:ext cx="1496160" cy="713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0B3CB0A-EDEB-15CF-1E4A-5F79103C24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38830" y="3763040"/>
                  <a:ext cx="150840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6D8358C-6202-BAF0-DAF3-4B011374B6A8}"/>
                    </a:ext>
                  </a:extLst>
                </p14:cNvPr>
                <p14:cNvContentPartPr/>
                <p14:nvPr/>
              </p14:nvContentPartPr>
              <p14:xfrm>
                <a:off x="5784470" y="3140240"/>
                <a:ext cx="431280" cy="225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6D8358C-6202-BAF0-DAF3-4B011374B6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78350" y="3134120"/>
                  <a:ext cx="443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77473BE-96DB-BB3B-B006-053C1EDA1088}"/>
                    </a:ext>
                  </a:extLst>
                </p14:cNvPr>
                <p14:cNvContentPartPr/>
                <p14:nvPr/>
              </p14:nvContentPartPr>
              <p14:xfrm>
                <a:off x="4463990" y="3022520"/>
                <a:ext cx="805680" cy="306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77473BE-96DB-BB3B-B006-053C1EDA10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57870" y="3016400"/>
                  <a:ext cx="817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049B8E1-66A5-5E3F-5A5E-51E3EB6445DD}"/>
                    </a:ext>
                  </a:extLst>
                </p14:cNvPr>
                <p14:cNvContentPartPr/>
                <p14:nvPr/>
              </p14:nvContentPartPr>
              <p14:xfrm>
                <a:off x="6469190" y="4402760"/>
                <a:ext cx="602640" cy="476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049B8E1-66A5-5E3F-5A5E-51E3EB6445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63070" y="4396640"/>
                  <a:ext cx="6148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3253B5F-9CE3-467D-C965-297BE95F5876}"/>
                    </a:ext>
                  </a:extLst>
                </p14:cNvPr>
                <p14:cNvContentPartPr/>
                <p14:nvPr/>
              </p14:nvContentPartPr>
              <p14:xfrm>
                <a:off x="5879870" y="3638120"/>
                <a:ext cx="770400" cy="725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3253B5F-9CE3-467D-C965-297BE95F587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73750" y="3632000"/>
                  <a:ext cx="782640" cy="7372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691389-19B9-E555-6A11-EA82CF223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64620"/>
              </p:ext>
            </p:extLst>
          </p:nvPr>
        </p:nvGraphicFramePr>
        <p:xfrm>
          <a:off x="4463990" y="1231880"/>
          <a:ext cx="22479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51035320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60903152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008834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MT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ND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MN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6254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UT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C000"/>
                          </a:highlight>
                        </a:rPr>
                        <a:t>NE</a:t>
                      </a:r>
                      <a:endParaRPr lang="en-US" sz="1000" b="0" i="0" u="none" strike="noStrike">
                        <a:effectLst/>
                        <a:highlight>
                          <a:srgbClr val="FFC0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IL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6318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AZ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TX</a:t>
                      </a:r>
                      <a:endParaRPr lang="en-US" sz="1000" b="0" i="0" u="none" strike="noStrike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AR</a:t>
                      </a:r>
                      <a:endParaRPr lang="en-US" sz="1000" b="0" i="0" u="none" strike="noStrike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9990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E8E800A-2608-B389-CEEC-5B51E43E6AFF}"/>
              </a:ext>
            </a:extLst>
          </p:cNvPr>
          <p:cNvSpPr txBox="1"/>
          <p:nvPr/>
        </p:nvSpPr>
        <p:spPr>
          <a:xfrm>
            <a:off x="2863273" y="554182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주변 </a:t>
            </a:r>
            <a:r>
              <a:rPr lang="en-US" altLang="ko-KR" dirty="0"/>
              <a:t>8</a:t>
            </a:r>
            <a:r>
              <a:rPr lang="ko-KR" altLang="en-US" dirty="0"/>
              <a:t>방향의 과거 날씨로 중심부 날씨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26925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Verdana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Seowoo Jin</dc:creator>
  <cp:lastModifiedBy>Seowoo Jin</cp:lastModifiedBy>
  <cp:revision>1</cp:revision>
  <dcterms:created xsi:type="dcterms:W3CDTF">2024-04-07T04:17:24Z</dcterms:created>
  <dcterms:modified xsi:type="dcterms:W3CDTF">2024-04-07T04:19:57Z</dcterms:modified>
</cp:coreProperties>
</file>