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7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6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4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6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7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3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9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9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1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8CE96E-120F-478E-87B1-40B42F6B3DB3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0342B6-7F76-4CF2-B929-F6847B05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5537-3A97-1926-BC53-2B7C61A89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AMAZON</a:t>
            </a:r>
            <a:endParaRPr lang="en-IN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86AD-58CD-083B-F56D-6FBF01FEE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8000" i="1" dirty="0"/>
              <a:t>SUCCESS</a:t>
            </a:r>
            <a:r>
              <a:rPr lang="en-US" sz="9600" dirty="0"/>
              <a:t> </a:t>
            </a:r>
            <a:r>
              <a:rPr lang="en-US" sz="9600" i="1" dirty="0"/>
              <a:t>AND</a:t>
            </a:r>
            <a:r>
              <a:rPr lang="en-US" sz="9600" dirty="0"/>
              <a:t> </a:t>
            </a:r>
            <a:r>
              <a:rPr lang="en-US" sz="9600" i="1" dirty="0"/>
              <a:t>FAILURE</a:t>
            </a:r>
            <a:endParaRPr lang="en-IN" sz="6000" i="1" dirty="0"/>
          </a:p>
        </p:txBody>
      </p:sp>
    </p:spTree>
    <p:extLst>
      <p:ext uri="{BB962C8B-B14F-4D97-AF65-F5344CB8AC3E}">
        <p14:creationId xmlns:p14="http://schemas.microsoft.com/office/powerpoint/2010/main" val="3546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B4D52-F3D1-3A77-8513-05E171AC0238}"/>
              </a:ext>
            </a:extLst>
          </p:cNvPr>
          <p:cNvSpPr txBox="1"/>
          <p:nvPr/>
        </p:nvSpPr>
        <p:spPr>
          <a:xfrm>
            <a:off x="817582" y="602430"/>
            <a:ext cx="7551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Introduction:-</a:t>
            </a:r>
          </a:p>
          <a:p>
            <a:endParaRPr lang="en-US" i="1" dirty="0"/>
          </a:p>
          <a:p>
            <a:r>
              <a:rPr lang="en-US" i="1" dirty="0"/>
              <a:t>. Apps are an essential part of our lives.</a:t>
            </a:r>
          </a:p>
          <a:p>
            <a:r>
              <a:rPr lang="en-US" i="1" dirty="0"/>
              <a:t>.Almost every aspect of life own app, whether health, education, communication like chart, voice or many more.</a:t>
            </a:r>
          </a:p>
          <a:p>
            <a:r>
              <a:rPr lang="en-US" i="1" dirty="0"/>
              <a:t>.We are going to demonstrate a really distinctive one in this article.</a:t>
            </a:r>
          </a:p>
          <a:p>
            <a:r>
              <a:rPr lang="en-US" i="1" dirty="0"/>
              <a:t>.The app Store also allows users to easily manage their apps, including updating and uninstalling them with just one click.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0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EB7-714A-6FC5-B2B2-0D5C946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344706"/>
          </a:xfrm>
        </p:spPr>
        <p:txBody>
          <a:bodyPr>
            <a:normAutofit/>
          </a:bodyPr>
          <a:lstStyle/>
          <a:p>
            <a:r>
              <a:rPr lang="en-US" i="1" dirty="0"/>
              <a:t>SUCCESS</a:t>
            </a:r>
            <a:r>
              <a:rPr lang="en-US" dirty="0"/>
              <a:t> </a:t>
            </a:r>
            <a:r>
              <a:rPr lang="en-US" i="1" dirty="0"/>
              <a:t>OF</a:t>
            </a:r>
            <a:r>
              <a:rPr lang="en-US" dirty="0"/>
              <a:t> </a:t>
            </a:r>
            <a:r>
              <a:rPr lang="en-US" i="1" dirty="0"/>
              <a:t>AMAZON</a:t>
            </a:r>
            <a:endParaRPr lang="en-IN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9FCA3-6A07-A25B-888D-DDD79B80F622}"/>
              </a:ext>
            </a:extLst>
          </p:cNvPr>
          <p:cNvSpPr txBox="1"/>
          <p:nvPr/>
        </p:nvSpPr>
        <p:spPr>
          <a:xfrm>
            <a:off x="301215" y="1430767"/>
            <a:ext cx="970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i="1" dirty="0"/>
              <a:t>Amazon has provided its customers with such a </a:t>
            </a:r>
            <a:r>
              <a:rPr lang="en-US" i="1" dirty="0" err="1"/>
              <a:t>servies</a:t>
            </a:r>
            <a:r>
              <a:rPr lang="en-US" i="1" dirty="0"/>
              <a:t> that people are attracted to    buy from Amazon it is mitigated the advertisement expenditure development company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i="1" dirty="0"/>
              <a:t>Amazon has been </a:t>
            </a:r>
            <a:r>
              <a:rPr lang="en-US" i="1" dirty="0" err="1"/>
              <a:t>inceredilly</a:t>
            </a:r>
            <a:r>
              <a:rPr lang="en-US" i="1" dirty="0"/>
              <a:t> successful its become a household name and revolutionized the retail industry.</a:t>
            </a:r>
          </a:p>
          <a:p>
            <a:endParaRPr lang="en-US" i="1" dirty="0"/>
          </a:p>
          <a:p>
            <a:r>
              <a:rPr lang="en-US" i="1" dirty="0"/>
              <a:t>.with its vast selection of products competitive prices, convenient </a:t>
            </a:r>
            <a:r>
              <a:rPr lang="en-US" i="1" dirty="0" err="1"/>
              <a:t>onlice</a:t>
            </a:r>
            <a:r>
              <a:rPr lang="en-US" i="1" dirty="0"/>
              <a:t>, shopping</a:t>
            </a:r>
          </a:p>
          <a:p>
            <a:r>
              <a:rPr lang="en-US" i="1" dirty="0"/>
              <a:t>  experience it is non wonder why its so popular</a:t>
            </a:r>
          </a:p>
        </p:txBody>
      </p:sp>
    </p:spTree>
    <p:extLst>
      <p:ext uri="{BB962C8B-B14F-4D97-AF65-F5344CB8AC3E}">
        <p14:creationId xmlns:p14="http://schemas.microsoft.com/office/powerpoint/2010/main" val="28358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E9668-BE12-5E1E-A358-493798C96E7D}"/>
              </a:ext>
            </a:extLst>
          </p:cNvPr>
          <p:cNvSpPr txBox="1"/>
          <p:nvPr/>
        </p:nvSpPr>
        <p:spPr>
          <a:xfrm>
            <a:off x="419548" y="856708"/>
            <a:ext cx="10564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Aptos" panose="020B0004020202020204" pitchFamily="34" charset="0"/>
              </a:rPr>
              <a:t>S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ince its beginnings as an online book store, the company has ventured into many different verticals. Some, like Amazon Web Services, its cloud computing business, have been hugely successful bets.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</a:t>
            </a:r>
            <a:r>
              <a:rPr lang="en-US" b="1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Fire Phone 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is arguably Amazon's biggest flop. Amazon first released its smartphone in July 2014, but it just couldn't quite compete against iPhones and Androids.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This project was even </a:t>
            </a:r>
            <a:r>
              <a:rPr lang="en-US" i="1" dirty="0">
                <a:latin typeface="Aptos" panose="020B0004020202020204" pitchFamily="34" charset="0"/>
              </a:rPr>
              <a:t>shorter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lived than the Fire Phone. This past April, Amazon decided to dive into the travel industry and sell hotel deals through a microsite called </a:t>
            </a:r>
            <a:r>
              <a:rPr lang="en-US" b="1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Destination</a:t>
            </a: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 October 13, Amazon decided that dive wasn't working so well and</a:t>
            </a: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Shut it down.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Just six months after launching its mobile wallet, Amazon</a:t>
            </a:r>
            <a:r>
              <a:rPr lang="en-US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b="1" i="1" dirty="0">
                <a:solidFill>
                  <a:schemeClr val="tx1"/>
                </a:solidFill>
                <a:latin typeface="Aptos" panose="020B0004020202020204" pitchFamily="34" charset="0"/>
              </a:rPr>
              <a:t>pulled the plug</a:t>
            </a:r>
            <a:r>
              <a:rPr lang="en-US" b="1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 it at the start of 2015. </a:t>
            </a:r>
            <a:endParaRPr lang="en-US" i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000000"/>
                </a:solidFill>
                <a:latin typeface="Aptos" panose="020B0004020202020204" pitchFamily="34" charset="0"/>
              </a:rPr>
              <a:t>t</a:t>
            </a:r>
            <a:r>
              <a:rPr lang="en-US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he wallet let consumers store gift cards and loyalty cards on their phone to use for in-store and online purchase, but it did not store credit or debit cards.</a:t>
            </a:r>
            <a:endParaRPr lang="en-IN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FD217-93C0-FCB1-E1BA-42322F692356}"/>
              </a:ext>
            </a:extLst>
          </p:cNvPr>
          <p:cNvSpPr txBox="1"/>
          <p:nvPr/>
        </p:nvSpPr>
        <p:spPr>
          <a:xfrm>
            <a:off x="559398" y="333488"/>
            <a:ext cx="888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Failure</a:t>
            </a:r>
            <a:r>
              <a:rPr lang="en-US" sz="2800" dirty="0"/>
              <a:t> </a:t>
            </a:r>
            <a:r>
              <a:rPr lang="en-US" sz="2800" i="1" dirty="0"/>
              <a:t>of</a:t>
            </a:r>
            <a:r>
              <a:rPr lang="en-US" sz="2800" dirty="0"/>
              <a:t> </a:t>
            </a:r>
            <a:r>
              <a:rPr lang="en-US" sz="2800" i="1" dirty="0"/>
              <a:t>Amazon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452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318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Century Gothic</vt:lpstr>
      <vt:lpstr>Wingdings</vt:lpstr>
      <vt:lpstr>Wingdings 3</vt:lpstr>
      <vt:lpstr>Ion Boardroom</vt:lpstr>
      <vt:lpstr>AMAZON</vt:lpstr>
      <vt:lpstr>PowerPoint Presentation</vt:lpstr>
      <vt:lpstr>SUCCESS OF AMAZON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</dc:title>
  <dc:creator>CS-05</dc:creator>
  <cp:lastModifiedBy>CS-05</cp:lastModifiedBy>
  <cp:revision>3</cp:revision>
  <dcterms:created xsi:type="dcterms:W3CDTF">2025-01-06T04:03:11Z</dcterms:created>
  <dcterms:modified xsi:type="dcterms:W3CDTF">2025-01-10T03:57:43Z</dcterms:modified>
</cp:coreProperties>
</file>