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3533BE-931F-4860-966F-5E461D8DA68E}" v="28" dt="2019-12-13T08:43:39.7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olas SEMIVOLOS" userId="fc3e797da125de11" providerId="LiveId" clId="{003533BE-931F-4860-966F-5E461D8DA68E}"/>
    <pc:docChg chg="custSel addSld modSld">
      <pc:chgData name="Nicolas SEMIVOLOS" userId="fc3e797da125de11" providerId="LiveId" clId="{003533BE-931F-4860-966F-5E461D8DA68E}" dt="2019-12-13T08:45:54.608" v="1072" actId="20577"/>
      <pc:docMkLst>
        <pc:docMk/>
      </pc:docMkLst>
      <pc:sldChg chg="modSp modTransition">
        <pc:chgData name="Nicolas SEMIVOLOS" userId="fc3e797da125de11" providerId="LiveId" clId="{003533BE-931F-4860-966F-5E461D8DA68E}" dt="2019-12-13T08:40:49.276" v="654"/>
        <pc:sldMkLst>
          <pc:docMk/>
          <pc:sldMk cId="1568806785" sldId="256"/>
        </pc:sldMkLst>
        <pc:spChg chg="mod">
          <ac:chgData name="Nicolas SEMIVOLOS" userId="fc3e797da125de11" providerId="LiveId" clId="{003533BE-931F-4860-966F-5E461D8DA68E}" dt="2019-12-13T08:23:10.764" v="19" actId="14100"/>
          <ac:spMkLst>
            <pc:docMk/>
            <pc:sldMk cId="1568806785" sldId="256"/>
            <ac:spMk id="2" creationId="{418E3430-B302-4349-AF52-0FB4F3066158}"/>
          </ac:spMkLst>
        </pc:spChg>
      </pc:sldChg>
      <pc:sldChg chg="modSp modTransition">
        <pc:chgData name="Nicolas SEMIVOLOS" userId="fc3e797da125de11" providerId="LiveId" clId="{003533BE-931F-4860-966F-5E461D8DA68E}" dt="2019-12-13T08:40:53.766" v="655"/>
        <pc:sldMkLst>
          <pc:docMk/>
          <pc:sldMk cId="4097893058" sldId="257"/>
        </pc:sldMkLst>
        <pc:spChg chg="mod">
          <ac:chgData name="Nicolas SEMIVOLOS" userId="fc3e797da125de11" providerId="LiveId" clId="{003533BE-931F-4860-966F-5E461D8DA68E}" dt="2019-12-13T08:25:44.498" v="39" actId="27636"/>
          <ac:spMkLst>
            <pc:docMk/>
            <pc:sldMk cId="4097893058" sldId="257"/>
            <ac:spMk id="2" creationId="{E5B79A4B-9A4B-4DAE-8FB6-6A1EF8A68B96}"/>
          </ac:spMkLst>
        </pc:spChg>
        <pc:spChg chg="mod">
          <ac:chgData name="Nicolas SEMIVOLOS" userId="fc3e797da125de11" providerId="LiveId" clId="{003533BE-931F-4860-966F-5E461D8DA68E}" dt="2019-12-13T08:27:54.860" v="282" actId="313"/>
          <ac:spMkLst>
            <pc:docMk/>
            <pc:sldMk cId="4097893058" sldId="257"/>
            <ac:spMk id="3" creationId="{497E10EE-83AC-42A6-8259-B51AF1A72C06}"/>
          </ac:spMkLst>
        </pc:spChg>
      </pc:sldChg>
      <pc:sldChg chg="addSp delSp modSp modTransition">
        <pc:chgData name="Nicolas SEMIVOLOS" userId="fc3e797da125de11" providerId="LiveId" clId="{003533BE-931F-4860-966F-5E461D8DA68E}" dt="2019-12-13T08:40:55.665" v="656"/>
        <pc:sldMkLst>
          <pc:docMk/>
          <pc:sldMk cId="1927245726" sldId="258"/>
        </pc:sldMkLst>
        <pc:spChg chg="mod">
          <ac:chgData name="Nicolas SEMIVOLOS" userId="fc3e797da125de11" providerId="LiveId" clId="{003533BE-931F-4860-966F-5E461D8DA68E}" dt="2019-12-13T08:28:14.236" v="304" actId="207"/>
          <ac:spMkLst>
            <pc:docMk/>
            <pc:sldMk cId="1927245726" sldId="258"/>
            <ac:spMk id="2" creationId="{C6D3DA6D-6664-4D34-9345-42A583FAE605}"/>
          </ac:spMkLst>
        </pc:spChg>
        <pc:spChg chg="del mod">
          <ac:chgData name="Nicolas SEMIVOLOS" userId="fc3e797da125de11" providerId="LiveId" clId="{003533BE-931F-4860-966F-5E461D8DA68E}" dt="2019-12-13T08:29:15.270" v="356"/>
          <ac:spMkLst>
            <pc:docMk/>
            <pc:sldMk cId="1927245726" sldId="258"/>
            <ac:spMk id="3" creationId="{608D852B-E6F9-4561-86FE-0D57F721D336}"/>
          </ac:spMkLst>
        </pc:spChg>
        <pc:picChg chg="add mod">
          <ac:chgData name="Nicolas SEMIVOLOS" userId="fc3e797da125de11" providerId="LiveId" clId="{003533BE-931F-4860-966F-5E461D8DA68E}" dt="2019-12-13T08:29:16.464" v="358" actId="962"/>
          <ac:picMkLst>
            <pc:docMk/>
            <pc:sldMk cId="1927245726" sldId="258"/>
            <ac:picMk id="5" creationId="{F4802BF2-16F2-4A88-998B-D3D0FBD81682}"/>
          </ac:picMkLst>
        </pc:picChg>
      </pc:sldChg>
      <pc:sldChg chg="modSp modTransition">
        <pc:chgData name="Nicolas SEMIVOLOS" userId="fc3e797da125de11" providerId="LiveId" clId="{003533BE-931F-4860-966F-5E461D8DA68E}" dt="2019-12-13T08:42:17.518" v="719" actId="20577"/>
        <pc:sldMkLst>
          <pc:docMk/>
          <pc:sldMk cId="2348076252" sldId="259"/>
        </pc:sldMkLst>
        <pc:spChg chg="mod">
          <ac:chgData name="Nicolas SEMIVOLOS" userId="fc3e797da125de11" providerId="LiveId" clId="{003533BE-931F-4860-966F-5E461D8DA68E}" dt="2019-12-13T08:29:33.914" v="387" actId="207"/>
          <ac:spMkLst>
            <pc:docMk/>
            <pc:sldMk cId="2348076252" sldId="259"/>
            <ac:spMk id="2" creationId="{7EB28C8E-FBE4-4543-B3B0-DDE9AD6B2AD5}"/>
          </ac:spMkLst>
        </pc:spChg>
        <pc:spChg chg="mod">
          <ac:chgData name="Nicolas SEMIVOLOS" userId="fc3e797da125de11" providerId="LiveId" clId="{003533BE-931F-4860-966F-5E461D8DA68E}" dt="2019-12-13T08:42:17.518" v="719" actId="20577"/>
          <ac:spMkLst>
            <pc:docMk/>
            <pc:sldMk cId="2348076252" sldId="259"/>
            <ac:spMk id="3" creationId="{14DB3CF6-717A-413E-8191-3DD8D6A577A3}"/>
          </ac:spMkLst>
        </pc:spChg>
      </pc:sldChg>
      <pc:sldChg chg="addSp delSp modSp modTransition">
        <pc:chgData name="Nicolas SEMIVOLOS" userId="fc3e797da125de11" providerId="LiveId" clId="{003533BE-931F-4860-966F-5E461D8DA68E}" dt="2019-12-13T08:41:06.314" v="660" actId="478"/>
        <pc:sldMkLst>
          <pc:docMk/>
          <pc:sldMk cId="259925447" sldId="260"/>
        </pc:sldMkLst>
        <pc:spChg chg="mod">
          <ac:chgData name="Nicolas SEMIVOLOS" userId="fc3e797da125de11" providerId="LiveId" clId="{003533BE-931F-4860-966F-5E461D8DA68E}" dt="2019-12-13T08:31:05.458" v="512" actId="207"/>
          <ac:spMkLst>
            <pc:docMk/>
            <pc:sldMk cId="259925447" sldId="260"/>
            <ac:spMk id="2" creationId="{84CC8410-A53B-4419-9099-97059487C772}"/>
          </ac:spMkLst>
        </pc:spChg>
        <pc:spChg chg="del">
          <ac:chgData name="Nicolas SEMIVOLOS" userId="fc3e797da125de11" providerId="LiveId" clId="{003533BE-931F-4860-966F-5E461D8DA68E}" dt="2019-12-13T08:35:50.048" v="513"/>
          <ac:spMkLst>
            <pc:docMk/>
            <pc:sldMk cId="259925447" sldId="260"/>
            <ac:spMk id="3" creationId="{B6F10288-03CC-40F1-BA82-110E925E7BA2}"/>
          </ac:spMkLst>
        </pc:spChg>
        <pc:spChg chg="add del mod">
          <ac:chgData name="Nicolas SEMIVOLOS" userId="fc3e797da125de11" providerId="LiveId" clId="{003533BE-931F-4860-966F-5E461D8DA68E}" dt="2019-12-13T08:41:06.314" v="660" actId="478"/>
          <ac:spMkLst>
            <pc:docMk/>
            <pc:sldMk cId="259925447" sldId="260"/>
            <ac:spMk id="8" creationId="{99F17EE7-0563-4965-87E4-0E3CC153CC38}"/>
          </ac:spMkLst>
        </pc:spChg>
        <pc:picChg chg="add del mod">
          <ac:chgData name="Nicolas SEMIVOLOS" userId="fc3e797da125de11" providerId="LiveId" clId="{003533BE-931F-4860-966F-5E461D8DA68E}" dt="2019-12-13T08:36:13.041" v="523"/>
          <ac:picMkLst>
            <pc:docMk/>
            <pc:sldMk cId="259925447" sldId="260"/>
            <ac:picMk id="5" creationId="{3D05DC30-BCA8-437B-BDCB-D075F5B622D9}"/>
          </ac:picMkLst>
        </pc:picChg>
        <pc:picChg chg="add mod">
          <ac:chgData name="Nicolas SEMIVOLOS" userId="fc3e797da125de11" providerId="LiveId" clId="{003533BE-931F-4860-966F-5E461D8DA68E}" dt="2019-12-13T08:36:07.305" v="521" actId="1076"/>
          <ac:picMkLst>
            <pc:docMk/>
            <pc:sldMk cId="259925447" sldId="260"/>
            <ac:picMk id="7" creationId="{1ADB09B8-048D-467C-AF0A-AAB7D4E202A8}"/>
          </ac:picMkLst>
        </pc:picChg>
      </pc:sldChg>
      <pc:sldChg chg="addSp delSp modSp modTransition">
        <pc:chgData name="Nicolas SEMIVOLOS" userId="fc3e797da125de11" providerId="LiveId" clId="{003533BE-931F-4860-966F-5E461D8DA68E}" dt="2019-12-13T08:41:01.200" v="659"/>
        <pc:sldMkLst>
          <pc:docMk/>
          <pc:sldMk cId="901878802" sldId="261"/>
        </pc:sldMkLst>
        <pc:spChg chg="del">
          <ac:chgData name="Nicolas SEMIVOLOS" userId="fc3e797da125de11" providerId="LiveId" clId="{003533BE-931F-4860-966F-5E461D8DA68E}" dt="2019-12-13T08:37:38.318" v="547" actId="478"/>
          <ac:spMkLst>
            <pc:docMk/>
            <pc:sldMk cId="901878802" sldId="261"/>
            <ac:spMk id="2" creationId="{0F00C54B-335C-4270-87B7-3F1BA99E7F30}"/>
          </ac:spMkLst>
        </pc:spChg>
        <pc:spChg chg="del">
          <ac:chgData name="Nicolas SEMIVOLOS" userId="fc3e797da125de11" providerId="LiveId" clId="{003533BE-931F-4860-966F-5E461D8DA68E}" dt="2019-12-13T08:36:15.346" v="524"/>
          <ac:spMkLst>
            <pc:docMk/>
            <pc:sldMk cId="901878802" sldId="261"/>
            <ac:spMk id="3" creationId="{344EE53D-A783-459B-B933-50BE29BE032A}"/>
          </ac:spMkLst>
        </pc:spChg>
        <pc:spChg chg="add del mod">
          <ac:chgData name="Nicolas SEMIVOLOS" userId="fc3e797da125de11" providerId="LiveId" clId="{003533BE-931F-4860-966F-5E461D8DA68E}" dt="2019-12-13T08:39:34.009" v="605"/>
          <ac:spMkLst>
            <pc:docMk/>
            <pc:sldMk cId="901878802" sldId="261"/>
            <ac:spMk id="13" creationId="{37F7D1B1-9146-4F36-8222-29CE23B3E2B4}"/>
          </ac:spMkLst>
        </pc:spChg>
        <pc:spChg chg="add mod">
          <ac:chgData name="Nicolas SEMIVOLOS" userId="fc3e797da125de11" providerId="LiveId" clId="{003533BE-931F-4860-966F-5E461D8DA68E}" dt="2019-12-13T08:39:33.293" v="603" actId="20577"/>
          <ac:spMkLst>
            <pc:docMk/>
            <pc:sldMk cId="901878802" sldId="261"/>
            <ac:spMk id="14" creationId="{5F138EF7-4E4A-4BC9-ACFE-CDF6C73FEAD4}"/>
          </ac:spMkLst>
        </pc:spChg>
        <pc:spChg chg="add del mod">
          <ac:chgData name="Nicolas SEMIVOLOS" userId="fc3e797da125de11" providerId="LiveId" clId="{003533BE-931F-4860-966F-5E461D8DA68E}" dt="2019-12-13T08:39:57.894" v="621"/>
          <ac:spMkLst>
            <pc:docMk/>
            <pc:sldMk cId="901878802" sldId="261"/>
            <ac:spMk id="15" creationId="{64252BEA-EF21-409C-9002-B8C145003201}"/>
          </ac:spMkLst>
        </pc:spChg>
        <pc:spChg chg="add mod">
          <ac:chgData name="Nicolas SEMIVOLOS" userId="fc3e797da125de11" providerId="LiveId" clId="{003533BE-931F-4860-966F-5E461D8DA68E}" dt="2019-12-13T08:39:57.500" v="619" actId="1076"/>
          <ac:spMkLst>
            <pc:docMk/>
            <pc:sldMk cId="901878802" sldId="261"/>
            <ac:spMk id="16" creationId="{CD4A6BD2-E555-47E8-96A8-42F8DEF6D313}"/>
          </ac:spMkLst>
        </pc:spChg>
        <pc:spChg chg="add mod">
          <ac:chgData name="Nicolas SEMIVOLOS" userId="fc3e797da125de11" providerId="LiveId" clId="{003533BE-931F-4860-966F-5E461D8DA68E}" dt="2019-12-13T08:40:15.700" v="630" actId="1076"/>
          <ac:spMkLst>
            <pc:docMk/>
            <pc:sldMk cId="901878802" sldId="261"/>
            <ac:spMk id="17" creationId="{1EE80751-677B-469F-B1A6-817590CF292F}"/>
          </ac:spMkLst>
        </pc:spChg>
        <pc:spChg chg="add mod">
          <ac:chgData name="Nicolas SEMIVOLOS" userId="fc3e797da125de11" providerId="LiveId" clId="{003533BE-931F-4860-966F-5E461D8DA68E}" dt="2019-12-13T08:40:30.252" v="644" actId="1076"/>
          <ac:spMkLst>
            <pc:docMk/>
            <pc:sldMk cId="901878802" sldId="261"/>
            <ac:spMk id="18" creationId="{7DCF31D9-7F9F-426A-ABE7-7392CA99C7CD}"/>
          </ac:spMkLst>
        </pc:spChg>
        <pc:spChg chg="add mod">
          <ac:chgData name="Nicolas SEMIVOLOS" userId="fc3e797da125de11" providerId="LiveId" clId="{003533BE-931F-4860-966F-5E461D8DA68E}" dt="2019-12-13T08:40:42.241" v="653" actId="1076"/>
          <ac:spMkLst>
            <pc:docMk/>
            <pc:sldMk cId="901878802" sldId="261"/>
            <ac:spMk id="19" creationId="{BFAF3010-3B3A-4B82-A739-95C7017D50FE}"/>
          </ac:spMkLst>
        </pc:spChg>
        <pc:picChg chg="add mod">
          <ac:chgData name="Nicolas SEMIVOLOS" userId="fc3e797da125de11" providerId="LiveId" clId="{003533BE-931F-4860-966F-5E461D8DA68E}" dt="2019-12-13T08:39:02.745" v="565" actId="14100"/>
          <ac:picMkLst>
            <pc:docMk/>
            <pc:sldMk cId="901878802" sldId="261"/>
            <ac:picMk id="4" creationId="{CDE0B21A-7445-4AFB-9E14-786E7071CC03}"/>
          </ac:picMkLst>
        </pc:picChg>
        <pc:picChg chg="add mod">
          <ac:chgData name="Nicolas SEMIVOLOS" userId="fc3e797da125de11" providerId="LiveId" clId="{003533BE-931F-4860-966F-5E461D8DA68E}" dt="2019-12-13T08:38:36.327" v="559" actId="1076"/>
          <ac:picMkLst>
            <pc:docMk/>
            <pc:sldMk cId="901878802" sldId="261"/>
            <ac:picMk id="6" creationId="{6397E645-929C-417D-BDF7-8143322FB41B}"/>
          </ac:picMkLst>
        </pc:picChg>
        <pc:picChg chg="add mod">
          <ac:chgData name="Nicolas SEMIVOLOS" userId="fc3e797da125de11" providerId="LiveId" clId="{003533BE-931F-4860-966F-5E461D8DA68E}" dt="2019-12-13T08:39:06.355" v="567" actId="14100"/>
          <ac:picMkLst>
            <pc:docMk/>
            <pc:sldMk cId="901878802" sldId="261"/>
            <ac:picMk id="8" creationId="{22AFCB6F-4E2C-4987-89AE-B5805717A941}"/>
          </ac:picMkLst>
        </pc:picChg>
        <pc:picChg chg="add mod">
          <ac:chgData name="Nicolas SEMIVOLOS" userId="fc3e797da125de11" providerId="LiveId" clId="{003533BE-931F-4860-966F-5E461D8DA68E}" dt="2019-12-13T08:38:04.232" v="552" actId="1076"/>
          <ac:picMkLst>
            <pc:docMk/>
            <pc:sldMk cId="901878802" sldId="261"/>
            <ac:picMk id="10" creationId="{EA0AAF46-2CE0-4E07-AF6F-7EE4F040ED3E}"/>
          </ac:picMkLst>
        </pc:picChg>
        <pc:picChg chg="add mod">
          <ac:chgData name="Nicolas SEMIVOLOS" userId="fc3e797da125de11" providerId="LiveId" clId="{003533BE-931F-4860-966F-5E461D8DA68E}" dt="2019-12-13T08:38:57.636" v="564" actId="14100"/>
          <ac:picMkLst>
            <pc:docMk/>
            <pc:sldMk cId="901878802" sldId="261"/>
            <ac:picMk id="12" creationId="{521453B4-1B4A-4A41-946E-F26E7F35B7D8}"/>
          </ac:picMkLst>
        </pc:picChg>
      </pc:sldChg>
      <pc:sldChg chg="modSp add">
        <pc:chgData name="Nicolas SEMIVOLOS" userId="fc3e797da125de11" providerId="LiveId" clId="{003533BE-931F-4860-966F-5E461D8DA68E}" dt="2019-12-13T08:45:54.608" v="1072" actId="20577"/>
        <pc:sldMkLst>
          <pc:docMk/>
          <pc:sldMk cId="882876407" sldId="262"/>
        </pc:sldMkLst>
        <pc:spChg chg="mod">
          <ac:chgData name="Nicolas SEMIVOLOS" userId="fc3e797da125de11" providerId="LiveId" clId="{003533BE-931F-4860-966F-5E461D8DA68E}" dt="2019-12-13T08:43:39.798" v="730" actId="207"/>
          <ac:spMkLst>
            <pc:docMk/>
            <pc:sldMk cId="882876407" sldId="262"/>
            <ac:spMk id="2" creationId="{A37A8649-F885-49D6-85F9-E4AD38B65493}"/>
          </ac:spMkLst>
        </pc:spChg>
        <pc:spChg chg="mod">
          <ac:chgData name="Nicolas SEMIVOLOS" userId="fc3e797da125de11" providerId="LiveId" clId="{003533BE-931F-4860-966F-5E461D8DA68E}" dt="2019-12-13T08:45:54.608" v="1072" actId="20577"/>
          <ac:spMkLst>
            <pc:docMk/>
            <pc:sldMk cId="882876407" sldId="262"/>
            <ac:spMk id="3" creationId="{FCA30A55-15F7-4ED5-8096-17251AA9611D}"/>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fr-FR"/>
              <a:t>Modifiez le style du titre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EC5AA4C-56A3-423D-8892-DC6DF4D10BFE}" type="datetimeFigureOut">
              <a:rPr lang="fr-FR" smtClean="0"/>
              <a:t>13/12/2019</a:t>
            </a:fld>
            <a:endParaRPr lang="fr-FR"/>
          </a:p>
        </p:txBody>
      </p:sp>
      <p:sp>
        <p:nvSpPr>
          <p:cNvPr id="5" name="Footer Placeholder 4"/>
          <p:cNvSpPr>
            <a:spLocks noGrp="1"/>
          </p:cNvSpPr>
          <p:nvPr>
            <p:ph type="ftr" sz="quarter" idx="11"/>
          </p:nvPr>
        </p:nvSpPr>
        <p:spPr>
          <a:xfrm>
            <a:off x="2692397" y="5037663"/>
            <a:ext cx="5214635" cy="279400"/>
          </a:xfrm>
        </p:spPr>
        <p:txBody>
          <a:bodyPr/>
          <a:lstStyle/>
          <a:p>
            <a:endParaRPr lang="fr-FR"/>
          </a:p>
        </p:txBody>
      </p:sp>
      <p:sp>
        <p:nvSpPr>
          <p:cNvPr id="6" name="Slide Number Placeholder 5"/>
          <p:cNvSpPr>
            <a:spLocks noGrp="1"/>
          </p:cNvSpPr>
          <p:nvPr>
            <p:ph type="sldNum" sz="quarter" idx="12"/>
          </p:nvPr>
        </p:nvSpPr>
        <p:spPr>
          <a:xfrm>
            <a:off x="8956900" y="5037663"/>
            <a:ext cx="551167" cy="279400"/>
          </a:xfrm>
        </p:spPr>
        <p:txBody>
          <a:bodyPr/>
          <a:lstStyle/>
          <a:p>
            <a:fld id="{40553A87-7E3C-4074-852E-89124F82FE48}" type="slidenum">
              <a:rPr lang="fr-FR" smtClean="0"/>
              <a:t>‹N°›</a:t>
            </a:fld>
            <a:endParaRPr lang="fr-FR"/>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2955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EC5AA4C-56A3-423D-8892-DC6DF4D10BFE}" type="datetimeFigureOut">
              <a:rPr lang="fr-FR" smtClean="0"/>
              <a:t>13/12/2019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0553A87-7E3C-4074-852E-89124F82FE48}" type="slidenum">
              <a:rPr lang="fr-FR" smtClean="0"/>
              <a:t>‹N°›</a:t>
            </a:fld>
            <a:endParaRPr lang="fr-FR"/>
          </a:p>
        </p:txBody>
      </p:sp>
    </p:spTree>
    <p:extLst>
      <p:ext uri="{BB962C8B-B14F-4D97-AF65-F5344CB8AC3E}">
        <p14:creationId xmlns:p14="http://schemas.microsoft.com/office/powerpoint/2010/main" val="3759683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EC5AA4C-56A3-423D-8892-DC6DF4D10BFE}" type="datetimeFigureOut">
              <a:rPr lang="fr-FR" smtClean="0"/>
              <a:t>13/12/2019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0553A87-7E3C-4074-852E-89124F82FE48}" type="slidenum">
              <a:rPr lang="fr-FR" smtClean="0"/>
              <a:t>‹N°›</a:t>
            </a:fld>
            <a:endParaRPr lang="fr-FR"/>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373458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EC5AA4C-56A3-423D-8892-DC6DF4D10BFE}" type="datetimeFigureOut">
              <a:rPr lang="fr-FR" smtClean="0"/>
              <a:t>13/12/2019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0553A87-7E3C-4074-852E-89124F82FE48}" type="slidenum">
              <a:rPr lang="fr-FR" smtClean="0"/>
              <a:t>‹N°›</a:t>
            </a:fld>
            <a:endParaRPr lang="fr-FR"/>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681590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EC5AA4C-56A3-423D-8892-DC6DF4D10BFE}" type="datetimeFigureOut">
              <a:rPr lang="fr-FR" smtClean="0"/>
              <a:t>13/12/2019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0553A87-7E3C-4074-852E-89124F82FE48}" type="slidenum">
              <a:rPr lang="fr-FR" smtClean="0"/>
              <a:t>‹N°›</a:t>
            </a:fld>
            <a:endParaRPr lang="fr-FR"/>
          </a:p>
        </p:txBody>
      </p:sp>
    </p:spTree>
    <p:extLst>
      <p:ext uri="{BB962C8B-B14F-4D97-AF65-F5344CB8AC3E}">
        <p14:creationId xmlns:p14="http://schemas.microsoft.com/office/powerpoint/2010/main" val="26724429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EC5AA4C-56A3-423D-8892-DC6DF4D10BFE}" type="datetimeFigureOut">
              <a:rPr lang="fr-FR" smtClean="0"/>
              <a:t>13/12/2019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0553A87-7E3C-4074-852E-89124F82FE48}" type="slidenum">
              <a:rPr lang="fr-FR" smtClean="0"/>
              <a:t>‹N°›</a:t>
            </a:fld>
            <a:endParaRPr lang="fr-FR"/>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336859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EC5AA4C-56A3-423D-8892-DC6DF4D10BFE}" type="datetimeFigureOut">
              <a:rPr lang="fr-FR" smtClean="0"/>
              <a:t>13/12/2019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0553A87-7E3C-4074-852E-89124F82FE48}" type="slidenum">
              <a:rPr lang="fr-FR" smtClean="0"/>
              <a:t>‹N°›</a:t>
            </a:fld>
            <a:endParaRPr lang="fr-FR"/>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092506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EC5AA4C-56A3-423D-8892-DC6DF4D10BFE}" type="datetimeFigureOut">
              <a:rPr lang="fr-FR" smtClean="0"/>
              <a:t>13/12/2019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0553A87-7E3C-4074-852E-89124F82FE48}" type="slidenum">
              <a:rPr lang="fr-FR" smtClean="0"/>
              <a:t>‹N°›</a:t>
            </a:fld>
            <a:endParaRPr lang="fr-F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41406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EC5AA4C-56A3-423D-8892-DC6DF4D10BFE}" type="datetimeFigureOut">
              <a:rPr lang="fr-FR" smtClean="0"/>
              <a:t>13/12/2019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0553A87-7E3C-4074-852E-89124F82FE48}" type="slidenum">
              <a:rPr lang="fr-FR" smtClean="0"/>
              <a:t>‹N°›</a:t>
            </a:fld>
            <a:endParaRPr lang="fr-FR"/>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5270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EC5AA4C-56A3-423D-8892-DC6DF4D10BFE}" type="datetimeFigureOut">
              <a:rPr lang="fr-FR" smtClean="0"/>
              <a:t>13/12/2019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0553A87-7E3C-4074-852E-89124F82FE48}" type="slidenum">
              <a:rPr lang="fr-FR" smtClean="0"/>
              <a:t>‹N°›</a:t>
            </a:fld>
            <a:endParaRPr lang="fr-FR"/>
          </a:p>
        </p:txBody>
      </p:sp>
    </p:spTree>
    <p:extLst>
      <p:ext uri="{BB962C8B-B14F-4D97-AF65-F5344CB8AC3E}">
        <p14:creationId xmlns:p14="http://schemas.microsoft.com/office/powerpoint/2010/main" val="1835930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fr-FR"/>
              <a:t>Modifiez le style du titre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EC5AA4C-56A3-423D-8892-DC6DF4D10BFE}" type="datetimeFigureOut">
              <a:rPr lang="fr-FR" smtClean="0"/>
              <a:t>13/12/2019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0553A87-7E3C-4074-852E-89124F82FE48}" type="slidenum">
              <a:rPr lang="fr-FR" smtClean="0"/>
              <a:t>‹N°›</a:t>
            </a:fld>
            <a:endParaRPr lang="fr-FR"/>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6915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DEC5AA4C-56A3-423D-8892-DC6DF4D10BFE}" type="datetimeFigureOut">
              <a:rPr lang="fr-FR" smtClean="0"/>
              <a:t>13/12/2019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0553A87-7E3C-4074-852E-89124F82FE48}" type="slidenum">
              <a:rPr lang="fr-FR" smtClean="0"/>
              <a:t>‹N°›</a:t>
            </a:fld>
            <a:endParaRPr lang="fr-FR"/>
          </a:p>
        </p:txBody>
      </p:sp>
    </p:spTree>
    <p:extLst>
      <p:ext uri="{BB962C8B-B14F-4D97-AF65-F5344CB8AC3E}">
        <p14:creationId xmlns:p14="http://schemas.microsoft.com/office/powerpoint/2010/main" val="2850809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EC5AA4C-56A3-423D-8892-DC6DF4D10BFE}" type="datetimeFigureOut">
              <a:rPr lang="fr-FR" smtClean="0"/>
              <a:t>13/12/2019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40553A87-7E3C-4074-852E-89124F82FE48}" type="slidenum">
              <a:rPr lang="fr-FR" smtClean="0"/>
              <a:t>‹N°›</a:t>
            </a:fld>
            <a:endParaRPr lang="fr-FR"/>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0976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DEC5AA4C-56A3-423D-8892-DC6DF4D10BFE}" type="datetimeFigureOut">
              <a:rPr lang="fr-FR" smtClean="0"/>
              <a:t>13/12/2019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40553A87-7E3C-4074-852E-89124F82FE48}" type="slidenum">
              <a:rPr lang="fr-FR" smtClean="0"/>
              <a:t>‹N°›</a:t>
            </a:fld>
            <a:endParaRPr lang="fr-F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4275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C5AA4C-56A3-423D-8892-DC6DF4D10BFE}" type="datetimeFigureOut">
              <a:rPr lang="fr-FR" smtClean="0"/>
              <a:t>13/12/2019</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40553A87-7E3C-4074-852E-89124F82FE48}" type="slidenum">
              <a:rPr lang="fr-FR" smtClean="0"/>
              <a:t>‹N°›</a:t>
            </a:fld>
            <a:endParaRPr lang="fr-FR"/>
          </a:p>
        </p:txBody>
      </p:sp>
    </p:spTree>
    <p:extLst>
      <p:ext uri="{BB962C8B-B14F-4D97-AF65-F5344CB8AC3E}">
        <p14:creationId xmlns:p14="http://schemas.microsoft.com/office/powerpoint/2010/main" val="585033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fr-FR"/>
              <a:t>Modifiez le style du titre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EC5AA4C-56A3-423D-8892-DC6DF4D10BFE}" type="datetimeFigureOut">
              <a:rPr lang="fr-FR" smtClean="0"/>
              <a:t>13/12/2019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0553A87-7E3C-4074-852E-89124F82FE48}" type="slidenum">
              <a:rPr lang="fr-FR" smtClean="0"/>
              <a:t>‹N°›</a:t>
            </a:fld>
            <a:endParaRPr lang="fr-FR"/>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12607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fr-FR"/>
              <a:t>Modifiez le style du titre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EC5AA4C-56A3-423D-8892-DC6DF4D10BFE}" type="datetimeFigureOut">
              <a:rPr lang="fr-FR" smtClean="0"/>
              <a:t>13/12/2019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0553A87-7E3C-4074-852E-89124F82FE48}" type="slidenum">
              <a:rPr lang="fr-FR" smtClean="0"/>
              <a:t>‹N°›</a:t>
            </a:fld>
            <a:endParaRPr lang="fr-FR"/>
          </a:p>
        </p:txBody>
      </p:sp>
    </p:spTree>
    <p:extLst>
      <p:ext uri="{BB962C8B-B14F-4D97-AF65-F5344CB8AC3E}">
        <p14:creationId xmlns:p14="http://schemas.microsoft.com/office/powerpoint/2010/main" val="3420460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EC5AA4C-56A3-423D-8892-DC6DF4D10BFE}" type="datetimeFigureOut">
              <a:rPr lang="fr-FR" smtClean="0"/>
              <a:t>13/12/2019</a:t>
            </a:fld>
            <a:endParaRPr lang="fr-FR"/>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fr-F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0553A87-7E3C-4074-852E-89124F82FE48}" type="slidenum">
              <a:rPr lang="fr-FR" smtClean="0"/>
              <a:t>‹N°›</a:t>
            </a:fld>
            <a:endParaRPr lang="fr-FR"/>
          </a:p>
        </p:txBody>
      </p:sp>
    </p:spTree>
    <p:extLst>
      <p:ext uri="{BB962C8B-B14F-4D97-AF65-F5344CB8AC3E}">
        <p14:creationId xmlns:p14="http://schemas.microsoft.com/office/powerpoint/2010/main" val="231252174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8E3430-B302-4349-AF52-0FB4F3066158}"/>
              </a:ext>
            </a:extLst>
          </p:cNvPr>
          <p:cNvSpPr>
            <a:spLocks noGrp="1"/>
          </p:cNvSpPr>
          <p:nvPr>
            <p:ph type="ctrTitle"/>
          </p:nvPr>
        </p:nvSpPr>
        <p:spPr>
          <a:xfrm>
            <a:off x="2692399" y="2205318"/>
            <a:ext cx="6451602" cy="1181346"/>
          </a:xfrm>
        </p:spPr>
        <p:txBody>
          <a:bodyPr/>
          <a:lstStyle/>
          <a:p>
            <a:r>
              <a:rPr lang="fr-FR" dirty="0" err="1">
                <a:solidFill>
                  <a:srgbClr val="FF0000"/>
                </a:solidFill>
              </a:rPr>
              <a:t>Stressless</a:t>
            </a:r>
            <a:r>
              <a:rPr lang="fr-FR" dirty="0">
                <a:solidFill>
                  <a:srgbClr val="FF0000"/>
                </a:solidFill>
              </a:rPr>
              <a:t> </a:t>
            </a:r>
            <a:r>
              <a:rPr lang="fr-FR" dirty="0" err="1">
                <a:solidFill>
                  <a:srgbClr val="FF0000"/>
                </a:solidFill>
              </a:rPr>
              <a:t>games</a:t>
            </a:r>
            <a:endParaRPr lang="fr-FR" dirty="0">
              <a:solidFill>
                <a:srgbClr val="FF0000"/>
              </a:solidFill>
            </a:endParaRPr>
          </a:p>
        </p:txBody>
      </p:sp>
    </p:spTree>
    <p:extLst>
      <p:ext uri="{BB962C8B-B14F-4D97-AF65-F5344CB8AC3E}">
        <p14:creationId xmlns:p14="http://schemas.microsoft.com/office/powerpoint/2010/main" val="15688067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B79A4B-9A4B-4DAE-8FB6-6A1EF8A68B96}"/>
              </a:ext>
            </a:extLst>
          </p:cNvPr>
          <p:cNvSpPr>
            <a:spLocks noGrp="1"/>
          </p:cNvSpPr>
          <p:nvPr>
            <p:ph type="title"/>
          </p:nvPr>
        </p:nvSpPr>
        <p:spPr>
          <a:xfrm>
            <a:off x="3695701" y="860612"/>
            <a:ext cx="4800598" cy="770964"/>
          </a:xfrm>
        </p:spPr>
        <p:txBody>
          <a:bodyPr>
            <a:normAutofit fontScale="90000"/>
          </a:bodyPr>
          <a:lstStyle/>
          <a:p>
            <a:r>
              <a:rPr lang="fr-FR" dirty="0">
                <a:solidFill>
                  <a:srgbClr val="FF0000"/>
                </a:solidFill>
              </a:rPr>
              <a:t>Les différents aspects</a:t>
            </a:r>
          </a:p>
        </p:txBody>
      </p:sp>
      <p:sp>
        <p:nvSpPr>
          <p:cNvPr id="3" name="Espace réservé du contenu 2">
            <a:extLst>
              <a:ext uri="{FF2B5EF4-FFF2-40B4-BE49-F238E27FC236}">
                <a16:creationId xmlns:a16="http://schemas.microsoft.com/office/drawing/2014/main" id="{497E10EE-83AC-42A6-8259-B51AF1A72C06}"/>
              </a:ext>
            </a:extLst>
          </p:cNvPr>
          <p:cNvSpPr>
            <a:spLocks noGrp="1"/>
          </p:cNvSpPr>
          <p:nvPr>
            <p:ph idx="1"/>
          </p:nvPr>
        </p:nvSpPr>
        <p:spPr/>
        <p:txBody>
          <a:bodyPr/>
          <a:lstStyle/>
          <a:p>
            <a:r>
              <a:rPr lang="fr-FR" dirty="0"/>
              <a:t>Coté Employé : détente, permettre de décompresser</a:t>
            </a:r>
          </a:p>
          <a:p>
            <a:endParaRPr lang="fr-FR" dirty="0"/>
          </a:p>
          <a:p>
            <a:r>
              <a:rPr lang="fr-FR" dirty="0"/>
              <a:t>Coté Patron (niveau </a:t>
            </a:r>
            <a:r>
              <a:rPr lang="fr-FR" dirty="0" err="1"/>
              <a:t>serious</a:t>
            </a:r>
            <a:r>
              <a:rPr lang="fr-FR" dirty="0"/>
              <a:t> </a:t>
            </a:r>
            <a:r>
              <a:rPr lang="fr-FR" dirty="0" err="1"/>
              <a:t>game</a:t>
            </a:r>
            <a:r>
              <a:rPr lang="fr-FR" dirty="0"/>
              <a:t>) : prise de conscience sur l’état de stress de ses employés, savoir comment réagir en fonction de chaque type de stress </a:t>
            </a:r>
          </a:p>
        </p:txBody>
      </p:sp>
    </p:spTree>
    <p:extLst>
      <p:ext uri="{BB962C8B-B14F-4D97-AF65-F5344CB8AC3E}">
        <p14:creationId xmlns:p14="http://schemas.microsoft.com/office/powerpoint/2010/main" val="40978930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D3DA6D-6664-4D34-9345-42A583FAE605}"/>
              </a:ext>
            </a:extLst>
          </p:cNvPr>
          <p:cNvSpPr>
            <a:spLocks noGrp="1"/>
          </p:cNvSpPr>
          <p:nvPr>
            <p:ph type="title"/>
          </p:nvPr>
        </p:nvSpPr>
        <p:spPr/>
        <p:txBody>
          <a:bodyPr/>
          <a:lstStyle/>
          <a:p>
            <a:r>
              <a:rPr lang="fr-FR" dirty="0">
                <a:solidFill>
                  <a:srgbClr val="FF0000"/>
                </a:solidFill>
              </a:rPr>
              <a:t>Coté patron/employeur</a:t>
            </a:r>
          </a:p>
        </p:txBody>
      </p:sp>
      <p:pic>
        <p:nvPicPr>
          <p:cNvPr id="5" name="Espace réservé du contenu 4" descr="Une image contenant capture d’écran&#10;&#10;Description générée automatiquement">
            <a:extLst>
              <a:ext uri="{FF2B5EF4-FFF2-40B4-BE49-F238E27FC236}">
                <a16:creationId xmlns:a16="http://schemas.microsoft.com/office/drawing/2014/main" id="{F4802BF2-16F2-4A88-998B-D3D0FBD816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07393" y="2557463"/>
            <a:ext cx="7377214" cy="3317875"/>
          </a:xfrm>
        </p:spPr>
      </p:pic>
    </p:spTree>
    <p:extLst>
      <p:ext uri="{BB962C8B-B14F-4D97-AF65-F5344CB8AC3E}">
        <p14:creationId xmlns:p14="http://schemas.microsoft.com/office/powerpoint/2010/main" val="19272457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B28C8E-FBE4-4543-B3B0-DDE9AD6B2AD5}"/>
              </a:ext>
            </a:extLst>
          </p:cNvPr>
          <p:cNvSpPr>
            <a:spLocks noGrp="1"/>
          </p:cNvSpPr>
          <p:nvPr>
            <p:ph type="title"/>
          </p:nvPr>
        </p:nvSpPr>
        <p:spPr/>
        <p:txBody>
          <a:bodyPr/>
          <a:lstStyle/>
          <a:p>
            <a:r>
              <a:rPr lang="fr-FR" dirty="0">
                <a:solidFill>
                  <a:srgbClr val="FF0000"/>
                </a:solidFill>
              </a:rPr>
              <a:t>Coté employé</a:t>
            </a:r>
          </a:p>
        </p:txBody>
      </p:sp>
      <p:sp>
        <p:nvSpPr>
          <p:cNvPr id="3" name="Espace réservé du contenu 2">
            <a:extLst>
              <a:ext uri="{FF2B5EF4-FFF2-40B4-BE49-F238E27FC236}">
                <a16:creationId xmlns:a16="http://schemas.microsoft.com/office/drawing/2014/main" id="{14DB3CF6-717A-413E-8191-3DD8D6A577A3}"/>
              </a:ext>
            </a:extLst>
          </p:cNvPr>
          <p:cNvSpPr>
            <a:spLocks noGrp="1"/>
          </p:cNvSpPr>
          <p:nvPr>
            <p:ph idx="1"/>
          </p:nvPr>
        </p:nvSpPr>
        <p:spPr/>
        <p:txBody>
          <a:bodyPr/>
          <a:lstStyle/>
          <a:p>
            <a:r>
              <a:rPr lang="fr-FR" dirty="0"/>
              <a:t>Complète liberté du temps de jeu sur le mois</a:t>
            </a:r>
          </a:p>
          <a:p>
            <a:r>
              <a:rPr lang="fr-FR" dirty="0"/>
              <a:t>Liberté sur le choix de jouer à un seul jeu ou à tous</a:t>
            </a:r>
          </a:p>
          <a:p>
            <a:r>
              <a:rPr lang="fr-FR" dirty="0"/>
              <a:t>Permet de décompresser pendant un moment de stress </a:t>
            </a:r>
          </a:p>
          <a:p>
            <a:endParaRPr lang="fr-FR" dirty="0"/>
          </a:p>
          <a:p>
            <a:endParaRPr lang="fr-FR" dirty="0"/>
          </a:p>
        </p:txBody>
      </p:sp>
    </p:spTree>
    <p:extLst>
      <p:ext uri="{BB962C8B-B14F-4D97-AF65-F5344CB8AC3E}">
        <p14:creationId xmlns:p14="http://schemas.microsoft.com/office/powerpoint/2010/main" val="23480762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CC8410-A53B-4419-9099-97059487C772}"/>
              </a:ext>
            </a:extLst>
          </p:cNvPr>
          <p:cNvSpPr>
            <a:spLocks noGrp="1"/>
          </p:cNvSpPr>
          <p:nvPr>
            <p:ph type="title"/>
          </p:nvPr>
        </p:nvSpPr>
        <p:spPr/>
        <p:txBody>
          <a:bodyPr/>
          <a:lstStyle/>
          <a:p>
            <a:r>
              <a:rPr lang="fr-FR" dirty="0">
                <a:solidFill>
                  <a:srgbClr val="FF0000"/>
                </a:solidFill>
              </a:rPr>
              <a:t>Les mini-jeux</a:t>
            </a:r>
          </a:p>
        </p:txBody>
      </p:sp>
      <p:pic>
        <p:nvPicPr>
          <p:cNvPr id="7" name="Image 6" descr="Une image contenant équipement électronique, assis, moniteur, noir&#10;&#10;Description générée automatiquement">
            <a:extLst>
              <a:ext uri="{FF2B5EF4-FFF2-40B4-BE49-F238E27FC236}">
                <a16:creationId xmlns:a16="http://schemas.microsoft.com/office/drawing/2014/main" id="{1ADB09B8-048D-467C-AF0A-AAB7D4E202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1647" y="2452423"/>
            <a:ext cx="2693394" cy="3629103"/>
          </a:xfrm>
          <a:prstGeom prst="rect">
            <a:avLst/>
          </a:prstGeom>
        </p:spPr>
      </p:pic>
    </p:spTree>
    <p:extLst>
      <p:ext uri="{BB962C8B-B14F-4D97-AF65-F5344CB8AC3E}">
        <p14:creationId xmlns:p14="http://schemas.microsoft.com/office/powerpoint/2010/main" val="2599254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4" descr="Une image contenant jouet&#10;&#10;Description générée automatiquement">
            <a:extLst>
              <a:ext uri="{FF2B5EF4-FFF2-40B4-BE49-F238E27FC236}">
                <a16:creationId xmlns:a16="http://schemas.microsoft.com/office/drawing/2014/main" id="{CDE0B21A-7445-4AFB-9E14-786E7071CC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5068" y="912246"/>
            <a:ext cx="2315956" cy="3317875"/>
          </a:xfrm>
        </p:spPr>
      </p:pic>
      <p:pic>
        <p:nvPicPr>
          <p:cNvPr id="6" name="Image 5" descr="Une image contenant table, bleu, lumière, oiseau&#10;&#10;Description générée automatiquement">
            <a:extLst>
              <a:ext uri="{FF2B5EF4-FFF2-40B4-BE49-F238E27FC236}">
                <a16:creationId xmlns:a16="http://schemas.microsoft.com/office/drawing/2014/main" id="{6397E645-929C-417D-BDF7-8143322FB4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7075" y="2978059"/>
            <a:ext cx="1993070" cy="3317875"/>
          </a:xfrm>
          <a:prstGeom prst="rect">
            <a:avLst/>
          </a:prstGeom>
        </p:spPr>
      </p:pic>
      <p:pic>
        <p:nvPicPr>
          <p:cNvPr id="8" name="Image 7" descr="Une image contenant intérieur, ordinateur, guichet, clavier&#10;&#10;Description générée automatiquement">
            <a:extLst>
              <a:ext uri="{FF2B5EF4-FFF2-40B4-BE49-F238E27FC236}">
                <a16:creationId xmlns:a16="http://schemas.microsoft.com/office/drawing/2014/main" id="{22AFCB6F-4E2C-4987-89AE-B5805717A9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62831" y="2978060"/>
            <a:ext cx="1917991" cy="3214224"/>
          </a:xfrm>
          <a:prstGeom prst="rect">
            <a:avLst/>
          </a:prstGeom>
        </p:spPr>
      </p:pic>
      <p:pic>
        <p:nvPicPr>
          <p:cNvPr id="10" name="Image 9" descr="Une image contenant eau, extérieur, table, assis&#10;&#10;Description générée automatiquement">
            <a:extLst>
              <a:ext uri="{FF2B5EF4-FFF2-40B4-BE49-F238E27FC236}">
                <a16:creationId xmlns:a16="http://schemas.microsoft.com/office/drawing/2014/main" id="{EA0AAF46-2CE0-4E07-AF6F-7EE4F040ED3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13508" y="912246"/>
            <a:ext cx="1986821" cy="3317875"/>
          </a:xfrm>
          <a:prstGeom prst="rect">
            <a:avLst/>
          </a:prstGeom>
        </p:spPr>
      </p:pic>
      <p:pic>
        <p:nvPicPr>
          <p:cNvPr id="12" name="Image 11">
            <a:extLst>
              <a:ext uri="{FF2B5EF4-FFF2-40B4-BE49-F238E27FC236}">
                <a16:creationId xmlns:a16="http://schemas.microsoft.com/office/drawing/2014/main" id="{521453B4-1B4A-4A41-946E-F26E7F35B7D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08910" y="912246"/>
            <a:ext cx="1952522" cy="3317875"/>
          </a:xfrm>
          <a:prstGeom prst="rect">
            <a:avLst/>
          </a:prstGeom>
        </p:spPr>
      </p:pic>
      <p:sp>
        <p:nvSpPr>
          <p:cNvPr id="14" name="ZoneTexte 13">
            <a:extLst>
              <a:ext uri="{FF2B5EF4-FFF2-40B4-BE49-F238E27FC236}">
                <a16:creationId xmlns:a16="http://schemas.microsoft.com/office/drawing/2014/main" id="{5F138EF7-4E4A-4BC9-ACFE-CDF6C73FEAD4}"/>
              </a:ext>
            </a:extLst>
          </p:cNvPr>
          <p:cNvSpPr txBox="1"/>
          <p:nvPr/>
        </p:nvSpPr>
        <p:spPr>
          <a:xfrm>
            <a:off x="869576" y="4410635"/>
            <a:ext cx="1841602" cy="369332"/>
          </a:xfrm>
          <a:prstGeom prst="rect">
            <a:avLst/>
          </a:prstGeom>
          <a:noFill/>
        </p:spPr>
        <p:txBody>
          <a:bodyPr wrap="square" rtlCol="0">
            <a:spAutoFit/>
          </a:bodyPr>
          <a:lstStyle/>
          <a:p>
            <a:r>
              <a:rPr lang="fr-FR" dirty="0"/>
              <a:t>Canon Ball</a:t>
            </a:r>
          </a:p>
        </p:txBody>
      </p:sp>
      <p:sp>
        <p:nvSpPr>
          <p:cNvPr id="16" name="ZoneTexte 15">
            <a:extLst>
              <a:ext uri="{FF2B5EF4-FFF2-40B4-BE49-F238E27FC236}">
                <a16:creationId xmlns:a16="http://schemas.microsoft.com/office/drawing/2014/main" id="{CD4A6BD2-E555-47E8-96A8-42F8DEF6D313}"/>
              </a:ext>
            </a:extLst>
          </p:cNvPr>
          <p:cNvSpPr txBox="1"/>
          <p:nvPr/>
        </p:nvSpPr>
        <p:spPr>
          <a:xfrm>
            <a:off x="3722718" y="2571183"/>
            <a:ext cx="941784" cy="369332"/>
          </a:xfrm>
          <a:prstGeom prst="rect">
            <a:avLst/>
          </a:prstGeom>
          <a:noFill/>
        </p:spPr>
        <p:txBody>
          <a:bodyPr wrap="square" rtlCol="0">
            <a:spAutoFit/>
          </a:bodyPr>
          <a:lstStyle/>
          <a:p>
            <a:r>
              <a:rPr lang="fr-FR" dirty="0" err="1"/>
              <a:t>Particles</a:t>
            </a:r>
            <a:endParaRPr lang="fr-FR" dirty="0"/>
          </a:p>
        </p:txBody>
      </p:sp>
      <p:sp>
        <p:nvSpPr>
          <p:cNvPr id="17" name="ZoneTexte 16">
            <a:extLst>
              <a:ext uri="{FF2B5EF4-FFF2-40B4-BE49-F238E27FC236}">
                <a16:creationId xmlns:a16="http://schemas.microsoft.com/office/drawing/2014/main" id="{1EE80751-677B-469F-B1A6-817590CF292F}"/>
              </a:ext>
            </a:extLst>
          </p:cNvPr>
          <p:cNvSpPr txBox="1"/>
          <p:nvPr/>
        </p:nvSpPr>
        <p:spPr>
          <a:xfrm>
            <a:off x="5911331" y="4452330"/>
            <a:ext cx="1075765" cy="369332"/>
          </a:xfrm>
          <a:prstGeom prst="rect">
            <a:avLst/>
          </a:prstGeom>
          <a:noFill/>
        </p:spPr>
        <p:txBody>
          <a:bodyPr wrap="square" rtlCol="0">
            <a:spAutoFit/>
          </a:bodyPr>
          <a:lstStyle/>
          <a:p>
            <a:r>
              <a:rPr lang="fr-FR" dirty="0" err="1"/>
              <a:t>Bubbles</a:t>
            </a:r>
            <a:endParaRPr lang="fr-FR" dirty="0"/>
          </a:p>
        </p:txBody>
      </p:sp>
      <p:sp>
        <p:nvSpPr>
          <p:cNvPr id="18" name="ZoneTexte 17">
            <a:extLst>
              <a:ext uri="{FF2B5EF4-FFF2-40B4-BE49-F238E27FC236}">
                <a16:creationId xmlns:a16="http://schemas.microsoft.com/office/drawing/2014/main" id="{7DCF31D9-7F9F-426A-ABE7-7392CA99C7CD}"/>
              </a:ext>
            </a:extLst>
          </p:cNvPr>
          <p:cNvSpPr txBox="1"/>
          <p:nvPr/>
        </p:nvSpPr>
        <p:spPr>
          <a:xfrm>
            <a:off x="7846493" y="2432683"/>
            <a:ext cx="1281953" cy="646331"/>
          </a:xfrm>
          <a:prstGeom prst="rect">
            <a:avLst/>
          </a:prstGeom>
          <a:noFill/>
        </p:spPr>
        <p:txBody>
          <a:bodyPr wrap="square" rtlCol="0">
            <a:spAutoFit/>
          </a:bodyPr>
          <a:lstStyle/>
          <a:p>
            <a:r>
              <a:rPr lang="fr-FR" dirty="0"/>
              <a:t>Pc Breaker</a:t>
            </a:r>
          </a:p>
          <a:p>
            <a:endParaRPr lang="fr-FR" dirty="0"/>
          </a:p>
        </p:txBody>
      </p:sp>
      <p:sp>
        <p:nvSpPr>
          <p:cNvPr id="19" name="ZoneTexte 18">
            <a:extLst>
              <a:ext uri="{FF2B5EF4-FFF2-40B4-BE49-F238E27FC236}">
                <a16:creationId xmlns:a16="http://schemas.microsoft.com/office/drawing/2014/main" id="{BFAF3010-3B3A-4B82-A739-95C7017D50FE}"/>
              </a:ext>
            </a:extLst>
          </p:cNvPr>
          <p:cNvSpPr txBox="1"/>
          <p:nvPr/>
        </p:nvSpPr>
        <p:spPr>
          <a:xfrm>
            <a:off x="10053483" y="4233582"/>
            <a:ext cx="914400" cy="369332"/>
          </a:xfrm>
          <a:prstGeom prst="rect">
            <a:avLst/>
          </a:prstGeom>
          <a:noFill/>
        </p:spPr>
        <p:txBody>
          <a:bodyPr wrap="square" rtlCol="0">
            <a:spAutoFit/>
          </a:bodyPr>
          <a:lstStyle/>
          <a:p>
            <a:r>
              <a:rPr lang="fr-FR" dirty="0" err="1"/>
              <a:t>Sorting</a:t>
            </a:r>
            <a:endParaRPr lang="fr-FR" dirty="0"/>
          </a:p>
        </p:txBody>
      </p:sp>
    </p:spTree>
    <p:extLst>
      <p:ext uri="{BB962C8B-B14F-4D97-AF65-F5344CB8AC3E}">
        <p14:creationId xmlns:p14="http://schemas.microsoft.com/office/powerpoint/2010/main" val="9018788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7A8649-F885-49D6-85F9-E4AD38B65493}"/>
              </a:ext>
            </a:extLst>
          </p:cNvPr>
          <p:cNvSpPr>
            <a:spLocks noGrp="1"/>
          </p:cNvSpPr>
          <p:nvPr>
            <p:ph type="title"/>
          </p:nvPr>
        </p:nvSpPr>
        <p:spPr/>
        <p:txBody>
          <a:bodyPr/>
          <a:lstStyle/>
          <a:p>
            <a:r>
              <a:rPr lang="fr-FR" dirty="0">
                <a:solidFill>
                  <a:srgbClr val="FF0000"/>
                </a:solidFill>
              </a:rPr>
              <a:t>Conclusion</a:t>
            </a:r>
          </a:p>
        </p:txBody>
      </p:sp>
      <p:sp>
        <p:nvSpPr>
          <p:cNvPr id="3" name="Espace réservé du contenu 2">
            <a:extLst>
              <a:ext uri="{FF2B5EF4-FFF2-40B4-BE49-F238E27FC236}">
                <a16:creationId xmlns:a16="http://schemas.microsoft.com/office/drawing/2014/main" id="{FCA30A55-15F7-4ED5-8096-17251AA9611D}"/>
              </a:ext>
            </a:extLst>
          </p:cNvPr>
          <p:cNvSpPr>
            <a:spLocks noGrp="1"/>
          </p:cNvSpPr>
          <p:nvPr>
            <p:ph idx="1"/>
          </p:nvPr>
        </p:nvSpPr>
        <p:spPr/>
        <p:txBody>
          <a:bodyPr/>
          <a:lstStyle/>
          <a:p>
            <a:r>
              <a:rPr lang="fr-FR" dirty="0"/>
              <a:t>Le jeu permet à la fois aux employés de moins stresser, de se détendre un peu durant leur travail, mais aussi aux employeurs de s’informer sur l’état moral de leurs employés, et d’avoir des conseils sur comment réagir en fonction des différents niveaux </a:t>
            </a:r>
            <a:r>
              <a:rPr lang="fr-FR"/>
              <a:t>de stress. </a:t>
            </a:r>
          </a:p>
        </p:txBody>
      </p:sp>
    </p:spTree>
    <p:extLst>
      <p:ext uri="{BB962C8B-B14F-4D97-AF65-F5344CB8AC3E}">
        <p14:creationId xmlns:p14="http://schemas.microsoft.com/office/powerpoint/2010/main" val="88287640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que">
  <a:themeElements>
    <a:clrScheme name="Organique">
      <a:dk1>
        <a:sysClr val="windowText" lastClr="000000"/>
      </a:dk1>
      <a:lt1>
        <a:sysClr val="window" lastClr="FFFFFF"/>
      </a:lt1>
      <a:dk2>
        <a:srgbClr val="212121"/>
      </a:dk2>
      <a:lt2>
        <a:srgbClr val="DADADA"/>
      </a:lt2>
      <a:accent1>
        <a:srgbClr val="AB946B"/>
      </a:accent1>
      <a:accent2>
        <a:srgbClr val="C04F32"/>
      </a:accent2>
      <a:accent3>
        <a:srgbClr val="DD8C3C"/>
      </a:accent3>
      <a:accent4>
        <a:srgbClr val="8E684C"/>
      </a:accent4>
      <a:accent5>
        <a:srgbClr val="CBAF62"/>
      </a:accent5>
      <a:accent6>
        <a:srgbClr val="803348"/>
      </a:accent6>
      <a:hlink>
        <a:srgbClr val="86724D"/>
      </a:hlink>
      <a:folHlink>
        <a:srgbClr val="B99E84"/>
      </a:folHlink>
    </a:clrScheme>
    <a:fontScheme name="Organique">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que">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A2BEDC8B-F191-493B-BA33-0F4F800A89D3}"/>
    </a:ext>
  </a:extLst>
</a:theme>
</file>

<file path=docProps/app.xml><?xml version="1.0" encoding="utf-8"?>
<Properties xmlns="http://schemas.openxmlformats.org/officeDocument/2006/extended-properties" xmlns:vt="http://schemas.openxmlformats.org/officeDocument/2006/docPropsVTypes">
  <Template>Organic</Template>
  <TotalTime>27</TotalTime>
  <Words>137</Words>
  <Application>Microsoft Office PowerPoint</Application>
  <PresentationFormat>Grand écran</PresentationFormat>
  <Paragraphs>18</Paragraphs>
  <Slides>7</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7</vt:i4>
      </vt:variant>
    </vt:vector>
  </HeadingPairs>
  <TitlesOfParts>
    <vt:vector size="10" baseType="lpstr">
      <vt:lpstr>Arial</vt:lpstr>
      <vt:lpstr>Garamond</vt:lpstr>
      <vt:lpstr>Organique</vt:lpstr>
      <vt:lpstr>Stressless games</vt:lpstr>
      <vt:lpstr>Les différents aspects</vt:lpstr>
      <vt:lpstr>Coté patron/employeur</vt:lpstr>
      <vt:lpstr>Coté employé</vt:lpstr>
      <vt:lpstr>Les mini-jeux</vt:lpstr>
      <vt:lpstr>Présentation PowerPoint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Titre du jeu</dc:title>
  <dc:creator>Nicolas SEMIVOLOS</dc:creator>
  <cp:lastModifiedBy>Nicolas SEMIVOLOS</cp:lastModifiedBy>
  <cp:revision>1</cp:revision>
  <dcterms:created xsi:type="dcterms:W3CDTF">2019-12-11T09:38:21Z</dcterms:created>
  <dcterms:modified xsi:type="dcterms:W3CDTF">2019-12-13T08:45:54Z</dcterms:modified>
</cp:coreProperties>
</file>