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9750"/>
  <p:notesSz cx="75565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990"/>
            <a:ext cx="6806565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62088" cy="106954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62088" cy="106954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Vins Alejandria</dc:creator>
  <cp:keywords>DAFmWxExMO0,BAEIzJSgjtk</cp:keywords>
  <dc:title>Copy of WD55_ Resume Template Examples</dc:title>
  <dcterms:created xsi:type="dcterms:W3CDTF">2023-06-21T08:12:31Z</dcterms:created>
  <dcterms:modified xsi:type="dcterms:W3CDTF">2023-06-21T08:12:31Z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2023-06-20T00:00:00Z</vt:filetime>
  </property>
  <property fmtid="{D5CDD505-2E9C-101B-9397-08002B2CF9AE}" pid="3" name="Creator">
    <vt:lpwstr>Canva</vt:lpwstr>
  </property>
  <property fmtid="{D5CDD505-2E9C-101B-9397-08002B2CF9AE}" pid="4" name="LastSaved">
    <vt:filetime>2023-06-20T00:00:00Z</vt:filetime>
  </property>
</Properties>
</file>