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Raleway" pitchFamily="2" charset="77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9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103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AI-Powered Real Estate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681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Project: Streamlining Property Search with AI.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042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Hackathon: GLITCHCON 2025.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7391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70040" y="5722263"/>
            <a:ext cx="20250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697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Introduction: Revolutionizing Property Search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530906" y="3482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7299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Simplify and enhance the property search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22583" y="3482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Solution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97299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AI-powered agent that automates web scraping and data aggregation.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436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53090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03408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Visually immersive comparisons and personalized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0093" y="757595"/>
            <a:ext cx="7663815" cy="132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Statement: The Pain Points of Traditional Search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3" y="2396609"/>
            <a:ext cx="1057394" cy="12688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14669" y="2608064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Time-Consuming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14669" y="3065264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property comparison is inefficient.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3" y="3665458"/>
            <a:ext cx="1057394" cy="12688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14669" y="3876913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Inconsistency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114669" y="4334113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Scattered virtual tours and pricing differences.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3" y="4934307"/>
            <a:ext cx="1057394" cy="12688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14669" y="5145762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Lack of Insights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114669" y="5602962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Difficulty identifying trends and making informed decisions.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3" y="6203156"/>
            <a:ext cx="1057394" cy="12688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14669" y="6414611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Inefficiencies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2114669" y="6871811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Missed opportunities due to slow analysis.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5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Our Solution: AI-Driven Property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 Agent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web scraping from Shobha, Prestige,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etc</a:t>
            </a:r>
            <a:endParaRPr lang="en-US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Aggregation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Centralized database with standardized property information.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 Algorithms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Predictive analytics for valuation and neighborhood scoring.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FD801-C0BE-3A13-5891-41FF15CE528B}"/>
              </a:ext>
            </a:extLst>
          </p:cNvPr>
          <p:cNvSpPr/>
          <p:nvPr/>
        </p:nvSpPr>
        <p:spPr>
          <a:xfrm>
            <a:off x="12375715" y="7427934"/>
            <a:ext cx="2542784" cy="150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42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Technology Stack &amp; Implementation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42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4297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Languages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297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(Scrapy, Beautiful Soup), JavaScript (React).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42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4297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AI/ML Libraries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297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TensorFlow, scikit-learn.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42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4297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297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for flexible data storage.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C2C0B3-C8EC-F727-1579-1371C4AD8DC0}"/>
              </a:ext>
            </a:extLst>
          </p:cNvPr>
          <p:cNvSpPr/>
          <p:nvPr/>
        </p:nvSpPr>
        <p:spPr>
          <a:xfrm>
            <a:off x="12375715" y="7427934"/>
            <a:ext cx="2542784" cy="150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792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Visualizing Insights: Immersive Property Comparisons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8442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77821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Dashboard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622965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Side-by-side property comparison with key metrics.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98442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77821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Virtual Tours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5268635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Integrated virtual tours and high-resolution images.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4BDF-738C-5DA9-976A-ECC9E412F1E2}"/>
              </a:ext>
            </a:extLst>
          </p:cNvPr>
          <p:cNvSpPr/>
          <p:nvPr/>
        </p:nvSpPr>
        <p:spPr>
          <a:xfrm>
            <a:off x="12375715" y="7427934"/>
            <a:ext cx="2542784" cy="1503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9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NLP Chatbot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recommendations via user preferences.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Analytics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models for forecasting property values.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 data sources and geographic coverage.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220</Words>
  <Application>Microsoft Macintosh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yadav</cp:lastModifiedBy>
  <cp:revision>2</cp:revision>
  <dcterms:created xsi:type="dcterms:W3CDTF">2025-03-26T11:13:39Z</dcterms:created>
  <dcterms:modified xsi:type="dcterms:W3CDTF">2025-03-27T05:55:25Z</dcterms:modified>
</cp:coreProperties>
</file>