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sldIdLst>
    <p:sldId id="256" r:id="rId3"/>
    <p:sldId id="257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590" autoAdjust="0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AF5E3-C68F-4222-95E6-BCE996FC1B0D}" type="datetimeFigureOut">
              <a:rPr lang="uk-UA" smtClean="0"/>
              <a:t>04.12.19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48C4-A0C5-4E4B-9A59-3808F60CCD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14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9534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09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707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97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1707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7564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69F6-25A4-4E1B-8EEF-68BEE442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F1CDBD-E23C-4476-BD17-D5B05D93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26D2529-CA52-4623-B181-02E76392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587-80AC-4E18-B419-745BCD804A63}" type="datetimeFigureOut">
              <a:rPr lang="uk-UA" smtClean="0"/>
              <a:t>04.12.19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E7E19D-841D-458B-9731-EE70D8C8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1ABA806-64A1-4AE7-8060-B950D38C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CC6D-0CE8-4D44-80DC-E09E756F11C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854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02979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5031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4512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32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88027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951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386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091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7934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3054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89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250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52703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115725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568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2420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F59C-76F8-42DD-BF58-2154E63E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8FFF2D-AB14-4055-8701-83290E45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087856-B77A-4783-995B-47D8C48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8E5C60-4144-4AF8-9BA9-B6FB368E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3C7A29-50CD-46A5-A16A-0F81AF9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6A4-C7FF-4F54-8F0C-DCEC6CFF8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28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E8667-638F-48CA-AF05-C520076DA5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5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36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64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84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3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1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40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783" y="-101600"/>
            <a:ext cx="12390783" cy="6482079"/>
          </a:xfrm>
        </p:spPr>
        <p:txBody>
          <a:bodyPr/>
          <a:lstStyle/>
          <a:p>
            <a:pPr algn="ctr"/>
            <a:r>
              <a:rPr lang="ja-JP" altLang="en-US" sz="9600" b="1"/>
              <a:t>狙击项目</a:t>
            </a:r>
            <a:endParaRPr lang="en-US" sz="9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Mikhail </a:t>
            </a:r>
            <a:r>
              <a:rPr lang="en-US" dirty="0" err="1"/>
              <a:t>Dergai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5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schema</a:t>
            </a:r>
            <a:endParaRPr lang="uk-UA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35E849CD-6192-CC47-877D-6CDEDE25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473200"/>
            <a:ext cx="8763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details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– Ubuntu 18.04, </a:t>
            </a:r>
            <a:r>
              <a:rPr lang="en-US" dirty="0" err="1"/>
              <a:t>Mysql</a:t>
            </a:r>
            <a:r>
              <a:rPr lang="en-US" dirty="0"/>
              <a:t> Ver 14.14 </a:t>
            </a:r>
            <a:r>
              <a:rPr lang="en-US" dirty="0" err="1"/>
              <a:t>Distrib</a:t>
            </a:r>
            <a:r>
              <a:rPr lang="en-US" dirty="0"/>
              <a:t> 5.7.28</a:t>
            </a:r>
          </a:p>
          <a:p>
            <a:r>
              <a:rPr lang="en-US" dirty="0"/>
              <a:t>Tomcat – Ubuntu 18.04, Tomcat v. 9.0.29</a:t>
            </a:r>
          </a:p>
          <a:p>
            <a:r>
              <a:rPr lang="en-US" dirty="0"/>
              <a:t>Nginx – Ubuntu 18.04, Nginx 1.14.0</a:t>
            </a:r>
          </a:p>
          <a:p>
            <a:r>
              <a:rPr lang="en-US" dirty="0"/>
              <a:t>Jenkins – Ubuntu 18.04, Ansible 2.9.1, Jenkins 2.190.3</a:t>
            </a:r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15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uk-UA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F21171-C713-6940-8F51-B04EACE9B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620520"/>
            <a:ext cx="4648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3864479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Офі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 Basics</Template>
  <TotalTime>8179</TotalTime>
  <Words>51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Proxima Nova Black</vt:lpstr>
      <vt:lpstr>DARK THEME</vt:lpstr>
      <vt:lpstr>LIGHT-THEME</vt:lpstr>
      <vt:lpstr>狙击项目</vt:lpstr>
      <vt:lpstr>Environment schema</vt:lpstr>
      <vt:lpstr>Components details</vt:lpstr>
      <vt:lpstr>Deployment diagram</vt:lpstr>
      <vt:lpstr>QUESTIONS?</vt:lpstr>
    </vt:vector>
  </TitlesOfParts>
  <Company>SoftServe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 BASICS</dc:title>
  <dc:creator>Dmytro Dima Klevakin</dc:creator>
  <cp:lastModifiedBy>Staff DP2</cp:lastModifiedBy>
  <cp:revision>51</cp:revision>
  <dcterms:created xsi:type="dcterms:W3CDTF">2018-11-16T14:30:19Z</dcterms:created>
  <dcterms:modified xsi:type="dcterms:W3CDTF">2019-12-04T12:52:24Z</dcterms:modified>
</cp:coreProperties>
</file>