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3" autoAdjust="0"/>
    <p:restoredTop sz="96917" autoAdjust="0"/>
  </p:normalViewPr>
  <p:slideViewPr>
    <p:cSldViewPr>
      <p:cViewPr>
        <p:scale>
          <a:sx n="75" d="100"/>
          <a:sy n="75" d="100"/>
        </p:scale>
        <p:origin x="2512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3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55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1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1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3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52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09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5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8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79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9107-D212-4045-A6DD-25446CEBF16D}" type="datetimeFigureOut">
              <a:rPr lang="es-ES" smtClean="0"/>
              <a:t>30/3/17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45E7-A9AC-48DB-8401-090A4BAAAAC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38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9" Type="http://schemas.openxmlformats.org/officeDocument/2006/relationships/image" Target="../media/image5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5.wdp"/><Relationship Id="rId5" Type="http://schemas.openxmlformats.org/officeDocument/2006/relationships/image" Target="../media/image3.png"/><Relationship Id="rId6" Type="http://schemas.microsoft.com/office/2007/relationships/hdphoto" Target="../media/hdphoto6.wdp"/><Relationship Id="rId7" Type="http://schemas.openxmlformats.org/officeDocument/2006/relationships/image" Target="../media/image4.png"/><Relationship Id="rId8" Type="http://schemas.microsoft.com/office/2007/relationships/hdphoto" Target="../media/hdphoto7.wdp"/><Relationship Id="rId9" Type="http://schemas.openxmlformats.org/officeDocument/2006/relationships/image" Target="../media/image5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8.wdp"/><Relationship Id="rId5" Type="http://schemas.openxmlformats.org/officeDocument/2006/relationships/image" Target="../media/image3.png"/><Relationship Id="rId6" Type="http://schemas.microsoft.com/office/2007/relationships/hdphoto" Target="../media/hdphoto9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9" Type="http://schemas.openxmlformats.org/officeDocument/2006/relationships/image" Target="../media/image5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0.wdp"/><Relationship Id="rId5" Type="http://schemas.openxmlformats.org/officeDocument/2006/relationships/image" Target="../media/image3.png"/><Relationship Id="rId6" Type="http://schemas.microsoft.com/office/2007/relationships/hdphoto" Target="../media/hdphoto9.wdp"/><Relationship Id="rId7" Type="http://schemas.openxmlformats.org/officeDocument/2006/relationships/image" Target="../media/image4.png"/><Relationship Id="rId8" Type="http://schemas.microsoft.com/office/2007/relationships/hdphoto" Target="../media/hdphoto3.wdp"/><Relationship Id="rId9" Type="http://schemas.openxmlformats.org/officeDocument/2006/relationships/image" Target="../media/image5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-1" y="0"/>
            <a:ext cx="9144001" cy="6525344"/>
            <a:chOff x="-1" y="0"/>
            <a:chExt cx="9144001" cy="6525344"/>
          </a:xfrm>
        </p:grpSpPr>
        <p:pic>
          <p:nvPicPr>
            <p:cNvPr id="2" name="Imagen 1" descr="BP_E3D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143929" cy="6525344"/>
            </a:xfrm>
            <a:prstGeom prst="rect">
              <a:avLst/>
            </a:prstGeom>
          </p:spPr>
        </p:pic>
        <p:grpSp>
          <p:nvGrpSpPr>
            <p:cNvPr id="27" name="26 Grupo"/>
            <p:cNvGrpSpPr/>
            <p:nvPr/>
          </p:nvGrpSpPr>
          <p:grpSpPr>
            <a:xfrm>
              <a:off x="5557083" y="3760212"/>
              <a:ext cx="3586917" cy="1812452"/>
              <a:chOff x="4932040" y="3584432"/>
              <a:chExt cx="3911720" cy="1812452"/>
            </a:xfrm>
          </p:grpSpPr>
          <p:sp>
            <p:nvSpPr>
              <p:cNvPr id="28" name="27 Elipse"/>
              <p:cNvSpPr/>
              <p:nvPr/>
            </p:nvSpPr>
            <p:spPr>
              <a:xfrm>
                <a:off x="5052611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Elipse"/>
              <p:cNvSpPr/>
              <p:nvPr/>
            </p:nvSpPr>
            <p:spPr>
              <a:xfrm>
                <a:off x="5052611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Elipse"/>
              <p:cNvSpPr/>
              <p:nvPr/>
            </p:nvSpPr>
            <p:spPr>
              <a:xfrm>
                <a:off x="7493395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Elipse"/>
              <p:cNvSpPr/>
              <p:nvPr/>
            </p:nvSpPr>
            <p:spPr>
              <a:xfrm>
                <a:off x="7493395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" name="32 Conector recto de flecha"/>
              <p:cNvCxnSpPr/>
              <p:nvPr/>
            </p:nvCxnSpPr>
            <p:spPr>
              <a:xfrm>
                <a:off x="6120791" y="3920066"/>
                <a:ext cx="13115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34 Conector recto de flecha"/>
              <p:cNvCxnSpPr/>
              <p:nvPr/>
            </p:nvCxnSpPr>
            <p:spPr>
              <a:xfrm>
                <a:off x="6120791" y="5050145"/>
                <a:ext cx="13115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35 Conector recto de flecha"/>
              <p:cNvCxnSpPr/>
              <p:nvPr/>
            </p:nvCxnSpPr>
            <p:spPr>
              <a:xfrm>
                <a:off x="7981552" y="4207202"/>
                <a:ext cx="0" cy="5404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36 Conector recto de flecha"/>
              <p:cNvCxnSpPr/>
              <p:nvPr/>
            </p:nvCxnSpPr>
            <p:spPr>
              <a:xfrm>
                <a:off x="6389848" y="4222880"/>
                <a:ext cx="870498" cy="57161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 de flecha"/>
              <p:cNvCxnSpPr/>
              <p:nvPr/>
            </p:nvCxnSpPr>
            <p:spPr>
              <a:xfrm flipH="1">
                <a:off x="6300192" y="4222880"/>
                <a:ext cx="976313" cy="5742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CuadroTexto"/>
              <p:cNvSpPr txBox="1"/>
              <p:nvPr/>
            </p:nvSpPr>
            <p:spPr>
              <a:xfrm>
                <a:off x="5257176" y="3701067"/>
                <a:ext cx="582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NN</a:t>
                </a:r>
                <a:endParaRPr lang="es-ES" sz="24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7752502" y="3701067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FF</a:t>
                </a:r>
                <a:endParaRPr lang="es-ES" sz="2400" dirty="0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5285794" y="4827848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BB</a:t>
                </a:r>
                <a:endParaRPr lang="es-ES" sz="2400" dirty="0"/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7748783" y="4827848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FB</a:t>
                </a:r>
                <a:endParaRPr lang="es-ES" sz="2400" dirty="0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6456062" y="3584432"/>
                <a:ext cx="778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0.75</a:t>
                </a:r>
                <a:endParaRPr lang="es-ES" sz="1600" dirty="0"/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6456062" y="5058330"/>
                <a:ext cx="856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0.96</a:t>
                </a:r>
                <a:endParaRPr lang="es-ES" sz="1600" dirty="0"/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4932040" y="4309988"/>
                <a:ext cx="8103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0.59</a:t>
                </a:r>
                <a:endParaRPr lang="es-ES" sz="1600" dirty="0"/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7996247" y="4309988"/>
                <a:ext cx="847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0.93</a:t>
                </a:r>
                <a:endParaRPr lang="es-ES" sz="1600" dirty="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5978028" y="4246488"/>
                <a:ext cx="942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0.69</a:t>
                </a:r>
                <a:endParaRPr lang="es-ES" sz="1600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7087989" y="4246488"/>
                <a:ext cx="8532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0.83</a:t>
                </a:r>
                <a:endParaRPr lang="es-ES" sz="1600" dirty="0"/>
              </a:p>
            </p:txBody>
          </p:sp>
          <p:cxnSp>
            <p:nvCxnSpPr>
              <p:cNvPr id="49" name="48 Conector recto de flecha"/>
              <p:cNvCxnSpPr/>
              <p:nvPr/>
            </p:nvCxnSpPr>
            <p:spPr>
              <a:xfrm>
                <a:off x="5554733" y="4207202"/>
                <a:ext cx="0" cy="5404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 descr="1JTG_nativ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216" b="85458" l="15196" r="877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8" t="12460" r="9952" b="12187"/>
            <a:stretch/>
          </p:blipFill>
          <p:spPr>
            <a:xfrm>
              <a:off x="2114760" y="2204864"/>
              <a:ext cx="580760" cy="576582"/>
            </a:xfrm>
            <a:prstGeom prst="rect">
              <a:avLst/>
            </a:prstGeom>
          </p:spPr>
        </p:pic>
        <p:pic>
          <p:nvPicPr>
            <p:cNvPr id="32" name="Imagen 31" descr="1JTG_interface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3" t="22524" r="13867" b="9826"/>
            <a:stretch/>
          </p:blipFill>
          <p:spPr>
            <a:xfrm>
              <a:off x="3981973" y="1836061"/>
              <a:ext cx="623895" cy="576360"/>
            </a:xfrm>
            <a:prstGeom prst="rect">
              <a:avLst/>
            </a:prstGeom>
          </p:spPr>
        </p:pic>
        <p:pic>
          <p:nvPicPr>
            <p:cNvPr id="34" name="Imagen 33" descr="1JTG_partial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8464" b="86438" l="15196" r="875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8" t="21314" r="16472" b="11891"/>
            <a:stretch/>
          </p:blipFill>
          <p:spPr>
            <a:xfrm>
              <a:off x="5868144" y="1611866"/>
              <a:ext cx="606902" cy="576064"/>
            </a:xfrm>
            <a:prstGeom prst="rect">
              <a:avLst/>
            </a:prstGeom>
          </p:spPr>
        </p:pic>
        <p:pic>
          <p:nvPicPr>
            <p:cNvPr id="50" name="Imagen 49" descr="1JTG_external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608" b="88562" l="13399" r="9068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0" t="19643" r="8233" b="11884"/>
            <a:stretch/>
          </p:blipFill>
          <p:spPr>
            <a:xfrm>
              <a:off x="7723990" y="1473716"/>
              <a:ext cx="677096" cy="587132"/>
            </a:xfrm>
            <a:prstGeom prst="rect">
              <a:avLst/>
            </a:prstGeom>
          </p:spPr>
        </p:pic>
      </p:grpSp>
      <p:sp>
        <p:nvSpPr>
          <p:cNvPr id="51" name="44 CuadroTexto"/>
          <p:cNvSpPr txBox="1"/>
          <p:nvPr/>
        </p:nvSpPr>
        <p:spPr>
          <a:xfrm>
            <a:off x="2483768" y="980728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0.07%</a:t>
            </a:r>
            <a:endParaRPr lang="es-ES" sz="1600" dirty="0"/>
          </a:p>
        </p:txBody>
      </p:sp>
      <p:sp>
        <p:nvSpPr>
          <p:cNvPr id="52" name="44 CuadroTexto"/>
          <p:cNvSpPr txBox="1"/>
          <p:nvPr/>
        </p:nvSpPr>
        <p:spPr>
          <a:xfrm>
            <a:off x="4355976" y="980728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9.09%</a:t>
            </a:r>
            <a:endParaRPr lang="es-ES" sz="1600" dirty="0"/>
          </a:p>
        </p:txBody>
      </p:sp>
      <p:sp>
        <p:nvSpPr>
          <p:cNvPr id="53" name="44 CuadroTexto"/>
          <p:cNvSpPr txBox="1"/>
          <p:nvPr/>
        </p:nvSpPr>
        <p:spPr>
          <a:xfrm>
            <a:off x="6230203" y="980728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45.02%</a:t>
            </a:r>
            <a:endParaRPr lang="es-ES" sz="1600" dirty="0"/>
          </a:p>
        </p:txBody>
      </p:sp>
      <p:sp>
        <p:nvSpPr>
          <p:cNvPr id="54" name="44 CuadroTexto"/>
          <p:cNvSpPr txBox="1"/>
          <p:nvPr/>
        </p:nvSpPr>
        <p:spPr>
          <a:xfrm>
            <a:off x="8080367" y="980728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45.81%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262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-1" y="-27384"/>
            <a:ext cx="9144000" cy="6696109"/>
            <a:chOff x="-1" y="-27384"/>
            <a:chExt cx="9144000" cy="6696109"/>
          </a:xfrm>
        </p:grpSpPr>
        <p:pic>
          <p:nvPicPr>
            <p:cNvPr id="3" name="Imagen 2" descr="BP_EPair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27384"/>
              <a:ext cx="9036497" cy="6696109"/>
            </a:xfrm>
            <a:prstGeom prst="rect">
              <a:avLst/>
            </a:prstGeom>
          </p:spPr>
        </p:pic>
        <p:grpSp>
          <p:nvGrpSpPr>
            <p:cNvPr id="32" name="31 Grupo"/>
            <p:cNvGrpSpPr/>
            <p:nvPr/>
          </p:nvGrpSpPr>
          <p:grpSpPr>
            <a:xfrm>
              <a:off x="5535875" y="3920802"/>
              <a:ext cx="3608124" cy="1812454"/>
              <a:chOff x="4932040" y="3584431"/>
              <a:chExt cx="3934848" cy="1812454"/>
            </a:xfrm>
          </p:grpSpPr>
          <p:sp>
            <p:nvSpPr>
              <p:cNvPr id="7" name="6 Elipse"/>
              <p:cNvSpPr/>
              <p:nvPr/>
            </p:nvSpPr>
            <p:spPr>
              <a:xfrm>
                <a:off x="5052611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7 Elipse"/>
              <p:cNvSpPr/>
              <p:nvPr/>
            </p:nvSpPr>
            <p:spPr>
              <a:xfrm>
                <a:off x="5052611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8 Elipse"/>
              <p:cNvSpPr/>
              <p:nvPr/>
            </p:nvSpPr>
            <p:spPr>
              <a:xfrm>
                <a:off x="7493395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9 Elipse"/>
              <p:cNvSpPr/>
              <p:nvPr/>
            </p:nvSpPr>
            <p:spPr>
              <a:xfrm>
                <a:off x="7493395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5257176" y="3701067"/>
                <a:ext cx="582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NN</a:t>
                </a:r>
                <a:endParaRPr lang="es-ES" sz="2400" dirty="0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7752502" y="3701067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FF</a:t>
                </a:r>
                <a:endParaRPr lang="es-ES" sz="2400" dirty="0"/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5285794" y="4827848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BB</a:t>
                </a:r>
                <a:endParaRPr lang="es-ES" sz="2400" dirty="0"/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7748783" y="4827848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FB</a:t>
                </a:r>
                <a:endParaRPr lang="es-ES" sz="2400" dirty="0"/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6456062" y="3584431"/>
                <a:ext cx="13512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0.84</a:t>
                </a:r>
                <a:endParaRPr lang="es-ES" sz="1600" dirty="0"/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6456062" y="5058331"/>
                <a:ext cx="801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0.90</a:t>
                </a:r>
                <a:endParaRPr lang="es-ES" sz="1600" dirty="0"/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4932040" y="4309988"/>
                <a:ext cx="833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0.56</a:t>
                </a:r>
                <a:endParaRPr lang="es-ES" sz="1600" dirty="0"/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996247" y="4309987"/>
                <a:ext cx="870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0.92</a:t>
                </a:r>
                <a:endParaRPr lang="es-ES" sz="1600" dirty="0"/>
              </a:p>
            </p:txBody>
          </p:sp>
          <p:sp>
            <p:nvSpPr>
              <p:cNvPr id="24" name="23 CuadroTexto"/>
              <p:cNvSpPr txBox="1"/>
              <p:nvPr/>
            </p:nvSpPr>
            <p:spPr>
              <a:xfrm>
                <a:off x="5978028" y="4246487"/>
                <a:ext cx="965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0.75</a:t>
                </a:r>
                <a:endParaRPr lang="es-ES" sz="1600" dirty="0"/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7087990" y="4246488"/>
                <a:ext cx="652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0.75</a:t>
                </a:r>
                <a:endParaRPr lang="es-ES" sz="1600" dirty="0"/>
              </a:p>
            </p:txBody>
          </p:sp>
        </p:grpSp>
        <p:pic>
          <p:nvPicPr>
            <p:cNvPr id="27" name="Imagen 26" descr="1JTG_nativ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216" b="85458" l="15196" r="877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8" t="12460" r="9952" b="12187"/>
            <a:stretch/>
          </p:blipFill>
          <p:spPr>
            <a:xfrm>
              <a:off x="1836345" y="2522051"/>
              <a:ext cx="580760" cy="576582"/>
            </a:xfrm>
            <a:prstGeom prst="rect">
              <a:avLst/>
            </a:prstGeom>
          </p:spPr>
        </p:pic>
        <p:pic>
          <p:nvPicPr>
            <p:cNvPr id="28" name="Imagen 27" descr="1JTG_interface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3" t="22524" r="13867" b="9826"/>
            <a:stretch/>
          </p:blipFill>
          <p:spPr>
            <a:xfrm>
              <a:off x="3744820" y="2310663"/>
              <a:ext cx="623895" cy="576360"/>
            </a:xfrm>
            <a:prstGeom prst="rect">
              <a:avLst/>
            </a:prstGeom>
          </p:spPr>
        </p:pic>
        <p:pic>
          <p:nvPicPr>
            <p:cNvPr id="29" name="Imagen 28" descr="1JTG_partial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8464" b="86438" l="15196" r="875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8" t="21314" r="16472" b="11891"/>
            <a:stretch/>
          </p:blipFill>
          <p:spPr>
            <a:xfrm>
              <a:off x="5695104" y="2314858"/>
              <a:ext cx="606902" cy="576064"/>
            </a:xfrm>
            <a:prstGeom prst="rect">
              <a:avLst/>
            </a:prstGeom>
          </p:spPr>
        </p:pic>
        <p:pic>
          <p:nvPicPr>
            <p:cNvPr id="30" name="Imagen 29" descr="1JTG_external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608" b="88562" l="13399" r="9068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0" t="19643" r="8233" b="11884"/>
            <a:stretch/>
          </p:blipFill>
          <p:spPr>
            <a:xfrm>
              <a:off x="7588518" y="2295323"/>
              <a:ext cx="677096" cy="587132"/>
            </a:xfrm>
            <a:prstGeom prst="rect">
              <a:avLst/>
            </a:prstGeom>
          </p:spPr>
        </p:pic>
        <p:cxnSp>
          <p:nvCxnSpPr>
            <p:cNvPr id="38" name="32 Conector recto de flecha"/>
            <p:cNvCxnSpPr/>
            <p:nvPr/>
          </p:nvCxnSpPr>
          <p:spPr>
            <a:xfrm>
              <a:off x="6613260" y="4276162"/>
              <a:ext cx="120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4 Conector recto de flecha"/>
            <p:cNvCxnSpPr/>
            <p:nvPr/>
          </p:nvCxnSpPr>
          <p:spPr>
            <a:xfrm>
              <a:off x="6613260" y="5406241"/>
              <a:ext cx="120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5 Conector recto de flecha"/>
            <p:cNvCxnSpPr/>
            <p:nvPr/>
          </p:nvCxnSpPr>
          <p:spPr>
            <a:xfrm>
              <a:off x="8319516" y="4563298"/>
              <a:ext cx="0" cy="5404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36 Conector recto de flecha"/>
            <p:cNvCxnSpPr/>
            <p:nvPr/>
          </p:nvCxnSpPr>
          <p:spPr>
            <a:xfrm>
              <a:off x="6859976" y="4578976"/>
              <a:ext cx="798218" cy="5716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37 Conector recto de flecha"/>
            <p:cNvCxnSpPr/>
            <p:nvPr/>
          </p:nvCxnSpPr>
          <p:spPr>
            <a:xfrm flipH="1">
              <a:off x="6777765" y="4578976"/>
              <a:ext cx="895246" cy="5742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8 Conector recto de flecha"/>
            <p:cNvCxnSpPr/>
            <p:nvPr/>
          </p:nvCxnSpPr>
          <p:spPr>
            <a:xfrm>
              <a:off x="6094204" y="4563298"/>
              <a:ext cx="0" cy="5404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44 CuadroTexto"/>
          <p:cNvSpPr txBox="1"/>
          <p:nvPr/>
        </p:nvSpPr>
        <p:spPr>
          <a:xfrm>
            <a:off x="2195736" y="1412776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0.07%</a:t>
            </a:r>
            <a:endParaRPr lang="es-ES" sz="1600" dirty="0"/>
          </a:p>
        </p:txBody>
      </p:sp>
      <p:sp>
        <p:nvSpPr>
          <p:cNvPr id="33" name="44 CuadroTexto"/>
          <p:cNvSpPr txBox="1"/>
          <p:nvPr/>
        </p:nvSpPr>
        <p:spPr>
          <a:xfrm>
            <a:off x="4116923" y="1412776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9.09%</a:t>
            </a:r>
            <a:endParaRPr lang="es-ES" sz="1600" dirty="0"/>
          </a:p>
        </p:txBody>
      </p:sp>
      <p:sp>
        <p:nvSpPr>
          <p:cNvPr id="34" name="44 CuadroTexto"/>
          <p:cNvSpPr txBox="1"/>
          <p:nvPr/>
        </p:nvSpPr>
        <p:spPr>
          <a:xfrm>
            <a:off x="6038110" y="1431460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45.02%</a:t>
            </a:r>
            <a:endParaRPr lang="es-ES" sz="1600" dirty="0"/>
          </a:p>
        </p:txBody>
      </p:sp>
      <p:sp>
        <p:nvSpPr>
          <p:cNvPr id="35" name="44 CuadroTexto"/>
          <p:cNvSpPr txBox="1"/>
          <p:nvPr/>
        </p:nvSpPr>
        <p:spPr>
          <a:xfrm>
            <a:off x="7989976" y="1412776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45.81%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12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9144000" cy="6775770"/>
            <a:chOff x="0" y="0"/>
            <a:chExt cx="9144000" cy="6775770"/>
          </a:xfrm>
        </p:grpSpPr>
        <p:pic>
          <p:nvPicPr>
            <p:cNvPr id="3" name="Imagen 2" descr="BP_ES3DC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775770"/>
            </a:xfrm>
            <a:prstGeom prst="rect">
              <a:avLst/>
            </a:prstGeom>
          </p:spPr>
        </p:pic>
        <p:grpSp>
          <p:nvGrpSpPr>
            <p:cNvPr id="49" name="48 Grupo"/>
            <p:cNvGrpSpPr/>
            <p:nvPr/>
          </p:nvGrpSpPr>
          <p:grpSpPr>
            <a:xfrm>
              <a:off x="5607883" y="3980111"/>
              <a:ext cx="3536117" cy="1812453"/>
              <a:chOff x="4932040" y="3584432"/>
              <a:chExt cx="3856320" cy="1812453"/>
            </a:xfrm>
          </p:grpSpPr>
          <p:sp>
            <p:nvSpPr>
              <p:cNvPr id="50" name="49 Elipse"/>
              <p:cNvSpPr/>
              <p:nvPr/>
            </p:nvSpPr>
            <p:spPr>
              <a:xfrm>
                <a:off x="5052611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50 Elipse"/>
              <p:cNvSpPr/>
              <p:nvPr/>
            </p:nvSpPr>
            <p:spPr>
              <a:xfrm>
                <a:off x="5052611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2" name="51 Elipse"/>
              <p:cNvSpPr/>
              <p:nvPr/>
            </p:nvSpPr>
            <p:spPr>
              <a:xfrm>
                <a:off x="7493395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52 Elipse"/>
              <p:cNvSpPr/>
              <p:nvPr/>
            </p:nvSpPr>
            <p:spPr>
              <a:xfrm>
                <a:off x="7493395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257176" y="3701067"/>
                <a:ext cx="582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NN</a:t>
                </a:r>
                <a:endParaRPr lang="es-ES" sz="2400" dirty="0"/>
              </a:p>
            </p:txBody>
          </p:sp>
          <p:sp>
            <p:nvSpPr>
              <p:cNvPr id="60" name="59 CuadroTexto"/>
              <p:cNvSpPr txBox="1"/>
              <p:nvPr/>
            </p:nvSpPr>
            <p:spPr>
              <a:xfrm>
                <a:off x="7752502" y="3701067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FF</a:t>
                </a:r>
                <a:endParaRPr lang="es-ES" sz="2400" dirty="0"/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5285794" y="4827848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BB</a:t>
                </a:r>
                <a:endParaRPr lang="es-ES" sz="2400" dirty="0"/>
              </a:p>
            </p:txBody>
          </p:sp>
          <p:sp>
            <p:nvSpPr>
              <p:cNvPr id="62" name="61 CuadroTexto"/>
              <p:cNvSpPr txBox="1"/>
              <p:nvPr/>
            </p:nvSpPr>
            <p:spPr>
              <a:xfrm>
                <a:off x="7748783" y="4827848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FB</a:t>
                </a:r>
                <a:endParaRPr lang="es-ES" sz="2400" dirty="0"/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6456062" y="3584432"/>
                <a:ext cx="111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0.70</a:t>
                </a:r>
                <a:endParaRPr lang="es-ES" sz="1600" dirty="0"/>
              </a:p>
            </p:txBody>
          </p:sp>
          <p:sp>
            <p:nvSpPr>
              <p:cNvPr id="64" name="63 CuadroTexto"/>
              <p:cNvSpPr txBox="1"/>
              <p:nvPr/>
            </p:nvSpPr>
            <p:spPr>
              <a:xfrm>
                <a:off x="6456062" y="5058331"/>
                <a:ext cx="801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0.89</a:t>
                </a:r>
                <a:endParaRPr lang="es-ES" sz="1600" dirty="0"/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4932040" y="4309988"/>
                <a:ext cx="833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0.41</a:t>
                </a:r>
                <a:endParaRPr lang="es-ES" sz="1600" dirty="0"/>
              </a:p>
            </p:txBody>
          </p:sp>
          <p:sp>
            <p:nvSpPr>
              <p:cNvPr id="66" name="65 CuadroTexto"/>
              <p:cNvSpPr txBox="1"/>
              <p:nvPr/>
            </p:nvSpPr>
            <p:spPr>
              <a:xfrm>
                <a:off x="7996247" y="4309987"/>
                <a:ext cx="7921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0.91</a:t>
                </a:r>
                <a:endParaRPr lang="es-ES" sz="1600" dirty="0"/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5978028" y="4246487"/>
                <a:ext cx="8869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0.57</a:t>
                </a:r>
                <a:endParaRPr lang="es-ES" sz="1600" dirty="0"/>
              </a:p>
            </p:txBody>
          </p:sp>
          <p:sp>
            <p:nvSpPr>
              <p:cNvPr id="68" name="67 CuadroTexto"/>
              <p:cNvSpPr txBox="1"/>
              <p:nvPr/>
            </p:nvSpPr>
            <p:spPr>
              <a:xfrm>
                <a:off x="7087990" y="4246488"/>
                <a:ext cx="652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0.73</a:t>
                </a:r>
                <a:endParaRPr lang="es-ES" sz="1600" dirty="0"/>
              </a:p>
            </p:txBody>
          </p:sp>
        </p:grpSp>
        <p:pic>
          <p:nvPicPr>
            <p:cNvPr id="25" name="Imagen 24" descr="1JTG_nativ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216" b="85458" l="15196" r="877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8" t="12460" r="9952" b="12187"/>
            <a:stretch/>
          </p:blipFill>
          <p:spPr>
            <a:xfrm>
              <a:off x="1861097" y="2780410"/>
              <a:ext cx="580760" cy="576582"/>
            </a:xfrm>
            <a:prstGeom prst="rect">
              <a:avLst/>
            </a:prstGeom>
          </p:spPr>
        </p:pic>
        <p:pic>
          <p:nvPicPr>
            <p:cNvPr id="26" name="Imagen 25" descr="1JTG_interface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3" t="22524" r="13867" b="9826"/>
            <a:stretch/>
          </p:blipFill>
          <p:spPr>
            <a:xfrm>
              <a:off x="3805313" y="2200373"/>
              <a:ext cx="623895" cy="576360"/>
            </a:xfrm>
            <a:prstGeom prst="rect">
              <a:avLst/>
            </a:prstGeom>
          </p:spPr>
        </p:pic>
        <p:pic>
          <p:nvPicPr>
            <p:cNvPr id="27" name="Imagen 26" descr="1JTG_partial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8464" b="86438" l="15196" r="875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8" t="21314" r="16472" b="11891"/>
            <a:stretch/>
          </p:blipFill>
          <p:spPr>
            <a:xfrm>
              <a:off x="5745257" y="2094716"/>
              <a:ext cx="606902" cy="576064"/>
            </a:xfrm>
            <a:prstGeom prst="rect">
              <a:avLst/>
            </a:prstGeom>
          </p:spPr>
        </p:pic>
        <p:pic>
          <p:nvPicPr>
            <p:cNvPr id="28" name="Imagen 27" descr="1JTG_external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608" b="88562" l="13399" r="9068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0" t="19643" r="8233" b="11884"/>
            <a:stretch/>
          </p:blipFill>
          <p:spPr>
            <a:xfrm>
              <a:off x="7697940" y="2049780"/>
              <a:ext cx="677096" cy="587132"/>
            </a:xfrm>
            <a:prstGeom prst="rect">
              <a:avLst/>
            </a:prstGeom>
          </p:spPr>
        </p:pic>
        <p:cxnSp>
          <p:nvCxnSpPr>
            <p:cNvPr id="29" name="32 Conector recto de flecha"/>
            <p:cNvCxnSpPr/>
            <p:nvPr/>
          </p:nvCxnSpPr>
          <p:spPr>
            <a:xfrm>
              <a:off x="6680996" y="4315145"/>
              <a:ext cx="120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34 Conector recto de flecha"/>
            <p:cNvCxnSpPr/>
            <p:nvPr/>
          </p:nvCxnSpPr>
          <p:spPr>
            <a:xfrm>
              <a:off x="6680996" y="5445224"/>
              <a:ext cx="120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5 Conector recto de flecha"/>
            <p:cNvCxnSpPr/>
            <p:nvPr/>
          </p:nvCxnSpPr>
          <p:spPr>
            <a:xfrm>
              <a:off x="8387252" y="4602281"/>
              <a:ext cx="0" cy="5404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6 Conector recto de flecha"/>
            <p:cNvCxnSpPr/>
            <p:nvPr/>
          </p:nvCxnSpPr>
          <p:spPr>
            <a:xfrm>
              <a:off x="6927712" y="4617959"/>
              <a:ext cx="798218" cy="5716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7 Conector recto de flecha"/>
            <p:cNvCxnSpPr/>
            <p:nvPr/>
          </p:nvCxnSpPr>
          <p:spPr>
            <a:xfrm flipH="1">
              <a:off x="6845501" y="4617959"/>
              <a:ext cx="895246" cy="5742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48 Conector recto de flecha"/>
            <p:cNvCxnSpPr/>
            <p:nvPr/>
          </p:nvCxnSpPr>
          <p:spPr>
            <a:xfrm>
              <a:off x="6161940" y="4602281"/>
              <a:ext cx="0" cy="5404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44 CuadroTexto"/>
          <p:cNvSpPr txBox="1"/>
          <p:nvPr/>
        </p:nvSpPr>
        <p:spPr>
          <a:xfrm>
            <a:off x="2195736" y="1631602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0.07%</a:t>
            </a:r>
            <a:endParaRPr lang="es-ES" sz="1600" dirty="0"/>
          </a:p>
        </p:txBody>
      </p:sp>
      <p:sp>
        <p:nvSpPr>
          <p:cNvPr id="36" name="44 CuadroTexto"/>
          <p:cNvSpPr txBox="1"/>
          <p:nvPr/>
        </p:nvSpPr>
        <p:spPr>
          <a:xfrm>
            <a:off x="4165000" y="1631602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9.09%</a:t>
            </a:r>
            <a:endParaRPr lang="es-ES" sz="1600" dirty="0"/>
          </a:p>
        </p:txBody>
      </p:sp>
      <p:sp>
        <p:nvSpPr>
          <p:cNvPr id="37" name="44 CuadroTexto"/>
          <p:cNvSpPr txBox="1"/>
          <p:nvPr/>
        </p:nvSpPr>
        <p:spPr>
          <a:xfrm>
            <a:off x="6086187" y="1650286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45.02%</a:t>
            </a:r>
            <a:endParaRPr lang="es-ES" sz="1600" dirty="0"/>
          </a:p>
        </p:txBody>
      </p:sp>
      <p:sp>
        <p:nvSpPr>
          <p:cNvPr id="38" name="44 CuadroTexto"/>
          <p:cNvSpPr txBox="1"/>
          <p:nvPr/>
        </p:nvSpPr>
        <p:spPr>
          <a:xfrm>
            <a:off x="8030403" y="1631602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45.81%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520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9173068" cy="6669360"/>
            <a:chOff x="0" y="0"/>
            <a:chExt cx="9173068" cy="6669360"/>
          </a:xfrm>
        </p:grpSpPr>
        <p:pic>
          <p:nvPicPr>
            <p:cNvPr id="2" name="Imagen 1" descr="BP_FiberDock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73068" cy="6669360"/>
            </a:xfrm>
            <a:prstGeom prst="rect">
              <a:avLst/>
            </a:prstGeom>
          </p:spPr>
        </p:pic>
        <p:grpSp>
          <p:nvGrpSpPr>
            <p:cNvPr id="27" name="26 Grupo"/>
            <p:cNvGrpSpPr/>
            <p:nvPr/>
          </p:nvGrpSpPr>
          <p:grpSpPr>
            <a:xfrm>
              <a:off x="5625663" y="3861048"/>
              <a:ext cx="3518337" cy="1812452"/>
              <a:chOff x="4932040" y="3584432"/>
              <a:chExt cx="3836930" cy="1812452"/>
            </a:xfrm>
          </p:grpSpPr>
          <p:sp>
            <p:nvSpPr>
              <p:cNvPr id="28" name="27 Elipse"/>
              <p:cNvSpPr/>
              <p:nvPr/>
            </p:nvSpPr>
            <p:spPr>
              <a:xfrm>
                <a:off x="5052611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Elipse"/>
              <p:cNvSpPr/>
              <p:nvPr/>
            </p:nvSpPr>
            <p:spPr>
              <a:xfrm>
                <a:off x="5052611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Elipse"/>
              <p:cNvSpPr/>
              <p:nvPr/>
            </p:nvSpPr>
            <p:spPr>
              <a:xfrm>
                <a:off x="7493395" y="3666711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30 Elipse"/>
              <p:cNvSpPr/>
              <p:nvPr/>
            </p:nvSpPr>
            <p:spPr>
              <a:xfrm>
                <a:off x="7493395" y="4794498"/>
                <a:ext cx="976313" cy="506710"/>
              </a:xfrm>
              <a:prstGeom prst="ellipse">
                <a:avLst/>
              </a:pr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37 CuadroTexto"/>
              <p:cNvSpPr txBox="1"/>
              <p:nvPr/>
            </p:nvSpPr>
            <p:spPr>
              <a:xfrm>
                <a:off x="5257176" y="3701067"/>
                <a:ext cx="582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NN</a:t>
                </a:r>
                <a:endParaRPr lang="es-ES" sz="2400" dirty="0"/>
              </a:p>
            </p:txBody>
          </p:sp>
          <p:sp>
            <p:nvSpPr>
              <p:cNvPr id="39" name="38 CuadroTexto"/>
              <p:cNvSpPr txBox="1"/>
              <p:nvPr/>
            </p:nvSpPr>
            <p:spPr>
              <a:xfrm>
                <a:off x="7752502" y="3701067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FF</a:t>
                </a:r>
                <a:endParaRPr lang="es-ES" sz="2400" dirty="0"/>
              </a:p>
            </p:txBody>
          </p:sp>
          <p:sp>
            <p:nvSpPr>
              <p:cNvPr id="40" name="39 CuadroTexto"/>
              <p:cNvSpPr txBox="1"/>
              <p:nvPr/>
            </p:nvSpPr>
            <p:spPr>
              <a:xfrm>
                <a:off x="5285794" y="4827848"/>
                <a:ext cx="5180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BB</a:t>
                </a:r>
                <a:endParaRPr lang="es-ES" sz="2400" dirty="0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7748783" y="4827848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400" dirty="0" smtClean="0"/>
                  <a:t>FB</a:t>
                </a:r>
                <a:endParaRPr lang="es-ES" sz="2400" dirty="0"/>
              </a:p>
            </p:txBody>
          </p:sp>
          <p:sp>
            <p:nvSpPr>
              <p:cNvPr id="42" name="41 CuadroTexto"/>
              <p:cNvSpPr txBox="1"/>
              <p:nvPr/>
            </p:nvSpPr>
            <p:spPr>
              <a:xfrm>
                <a:off x="6456062" y="3584432"/>
                <a:ext cx="939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0.42</a:t>
                </a:r>
                <a:endParaRPr lang="es-ES" sz="1600" dirty="0"/>
              </a:p>
            </p:txBody>
          </p:sp>
          <p:sp>
            <p:nvSpPr>
              <p:cNvPr id="43" name="42 CuadroTexto"/>
              <p:cNvSpPr txBox="1"/>
              <p:nvPr/>
            </p:nvSpPr>
            <p:spPr>
              <a:xfrm>
                <a:off x="6456062" y="5058330"/>
                <a:ext cx="939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0.88</a:t>
                </a:r>
                <a:endParaRPr lang="es-ES" sz="1600" dirty="0"/>
              </a:p>
            </p:txBody>
          </p:sp>
          <p:sp>
            <p:nvSpPr>
              <p:cNvPr id="44" name="43 CuadroTexto"/>
              <p:cNvSpPr txBox="1"/>
              <p:nvPr/>
            </p:nvSpPr>
            <p:spPr>
              <a:xfrm>
                <a:off x="4932040" y="4309988"/>
                <a:ext cx="7356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0.30</a:t>
                </a:r>
                <a:endParaRPr lang="es-ES" sz="1600" dirty="0"/>
              </a:p>
            </p:txBody>
          </p:sp>
          <p:sp>
            <p:nvSpPr>
              <p:cNvPr id="45" name="44 CuadroTexto"/>
              <p:cNvSpPr txBox="1"/>
              <p:nvPr/>
            </p:nvSpPr>
            <p:spPr>
              <a:xfrm>
                <a:off x="7996247" y="4309988"/>
                <a:ext cx="7727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0.89</a:t>
                </a:r>
                <a:endParaRPr lang="es-ES" sz="1600" dirty="0"/>
              </a:p>
            </p:txBody>
          </p:sp>
          <p:sp>
            <p:nvSpPr>
              <p:cNvPr id="46" name="45 CuadroTexto"/>
              <p:cNvSpPr txBox="1"/>
              <p:nvPr/>
            </p:nvSpPr>
            <p:spPr>
              <a:xfrm>
                <a:off x="5978028" y="4246488"/>
                <a:ext cx="946077" cy="3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0.44</a:t>
                </a:r>
                <a:endParaRPr lang="es-ES" sz="1600" dirty="0"/>
              </a:p>
            </p:txBody>
          </p:sp>
          <p:sp>
            <p:nvSpPr>
              <p:cNvPr id="47" name="46 CuadroTexto"/>
              <p:cNvSpPr txBox="1"/>
              <p:nvPr/>
            </p:nvSpPr>
            <p:spPr>
              <a:xfrm>
                <a:off x="7087990" y="4246488"/>
                <a:ext cx="6523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smtClean="0"/>
                  <a:t>0.75</a:t>
                </a:r>
                <a:endParaRPr lang="es-ES" sz="1600" dirty="0"/>
              </a:p>
            </p:txBody>
          </p:sp>
        </p:grpSp>
        <p:pic>
          <p:nvPicPr>
            <p:cNvPr id="3" name="Imagen 2" descr="1JTG_nativ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216" b="85458" l="15196" r="8774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48" t="12460" r="9952" b="12187"/>
            <a:stretch/>
          </p:blipFill>
          <p:spPr>
            <a:xfrm>
              <a:off x="1996646" y="2645379"/>
              <a:ext cx="580760" cy="576582"/>
            </a:xfrm>
            <a:prstGeom prst="rect">
              <a:avLst/>
            </a:prstGeom>
          </p:spPr>
        </p:pic>
        <p:pic>
          <p:nvPicPr>
            <p:cNvPr id="5" name="Imagen 4" descr="1JTG_interface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3" t="22524" r="13867" b="9826"/>
            <a:stretch/>
          </p:blipFill>
          <p:spPr>
            <a:xfrm>
              <a:off x="3915461" y="1649710"/>
              <a:ext cx="623895" cy="576360"/>
            </a:xfrm>
            <a:prstGeom prst="rect">
              <a:avLst/>
            </a:prstGeom>
          </p:spPr>
        </p:pic>
        <p:pic>
          <p:nvPicPr>
            <p:cNvPr id="6" name="Imagen 5" descr="1JTG_partial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8464" b="86438" l="15196" r="875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8" t="21314" r="16472" b="11891"/>
            <a:stretch/>
          </p:blipFill>
          <p:spPr>
            <a:xfrm>
              <a:off x="5821537" y="1522924"/>
              <a:ext cx="606902" cy="576064"/>
            </a:xfrm>
            <a:prstGeom prst="rect">
              <a:avLst/>
            </a:prstGeom>
          </p:spPr>
        </p:pic>
        <p:pic>
          <p:nvPicPr>
            <p:cNvPr id="7" name="Imagen 6" descr="1JTG_external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608" b="88562" l="13399" r="9068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0" t="19643" r="8233" b="11884"/>
            <a:stretch/>
          </p:blipFill>
          <p:spPr>
            <a:xfrm>
              <a:off x="7740352" y="1429710"/>
              <a:ext cx="677096" cy="587132"/>
            </a:xfrm>
            <a:prstGeom prst="rect">
              <a:avLst/>
            </a:prstGeom>
          </p:spPr>
        </p:pic>
        <p:cxnSp>
          <p:nvCxnSpPr>
            <p:cNvPr id="32" name="32 Conector recto de flecha"/>
            <p:cNvCxnSpPr/>
            <p:nvPr/>
          </p:nvCxnSpPr>
          <p:spPr>
            <a:xfrm>
              <a:off x="6706397" y="4226203"/>
              <a:ext cx="120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34 Conector recto de flecha"/>
            <p:cNvCxnSpPr/>
            <p:nvPr/>
          </p:nvCxnSpPr>
          <p:spPr>
            <a:xfrm>
              <a:off x="6706397" y="5356282"/>
              <a:ext cx="12026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35 Conector recto de flecha"/>
            <p:cNvCxnSpPr/>
            <p:nvPr/>
          </p:nvCxnSpPr>
          <p:spPr>
            <a:xfrm>
              <a:off x="8412653" y="4479447"/>
              <a:ext cx="0" cy="5404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36 Conector recto de flecha"/>
            <p:cNvCxnSpPr/>
            <p:nvPr/>
          </p:nvCxnSpPr>
          <p:spPr>
            <a:xfrm>
              <a:off x="6953113" y="4529017"/>
              <a:ext cx="798218" cy="5716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37 Conector recto de flecha"/>
            <p:cNvCxnSpPr/>
            <p:nvPr/>
          </p:nvCxnSpPr>
          <p:spPr>
            <a:xfrm flipH="1">
              <a:off x="6870902" y="4529017"/>
              <a:ext cx="895246" cy="5742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48 Conector recto de flecha"/>
            <p:cNvCxnSpPr/>
            <p:nvPr/>
          </p:nvCxnSpPr>
          <p:spPr>
            <a:xfrm>
              <a:off x="6187341" y="4487938"/>
              <a:ext cx="0" cy="5404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44 CuadroTexto"/>
          <p:cNvSpPr txBox="1"/>
          <p:nvPr/>
        </p:nvSpPr>
        <p:spPr>
          <a:xfrm>
            <a:off x="2308171" y="1362254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0.07%</a:t>
            </a:r>
            <a:endParaRPr lang="es-ES" sz="1600" dirty="0"/>
          </a:p>
        </p:txBody>
      </p:sp>
      <p:sp>
        <p:nvSpPr>
          <p:cNvPr id="34" name="44 CuadroTexto"/>
          <p:cNvSpPr txBox="1"/>
          <p:nvPr/>
        </p:nvSpPr>
        <p:spPr>
          <a:xfrm>
            <a:off x="4229358" y="1002214"/>
            <a:ext cx="74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9.09%</a:t>
            </a:r>
            <a:endParaRPr lang="es-ES" sz="1600" dirty="0"/>
          </a:p>
        </p:txBody>
      </p:sp>
      <p:sp>
        <p:nvSpPr>
          <p:cNvPr id="35" name="44 CuadroTexto"/>
          <p:cNvSpPr txBox="1"/>
          <p:nvPr/>
        </p:nvSpPr>
        <p:spPr>
          <a:xfrm>
            <a:off x="6150545" y="908720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smtClean="0"/>
              <a:t>45.02%</a:t>
            </a:r>
            <a:endParaRPr lang="es-ES" sz="1600" dirty="0"/>
          </a:p>
        </p:txBody>
      </p:sp>
      <p:sp>
        <p:nvSpPr>
          <p:cNvPr id="36" name="44 CuadroTexto"/>
          <p:cNvSpPr txBox="1"/>
          <p:nvPr/>
        </p:nvSpPr>
        <p:spPr>
          <a:xfrm>
            <a:off x="8102411" y="786190"/>
            <a:ext cx="86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45.81%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508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</Words>
  <Application>Microsoft Macintosh PowerPoint</Application>
  <PresentationFormat>Presentación en pantalla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</dc:creator>
  <cp:lastModifiedBy>Joaquim Aguirre Plans</cp:lastModifiedBy>
  <cp:revision>27</cp:revision>
  <dcterms:created xsi:type="dcterms:W3CDTF">2016-09-04T09:47:05Z</dcterms:created>
  <dcterms:modified xsi:type="dcterms:W3CDTF">2017-03-30T15:22:39Z</dcterms:modified>
</cp:coreProperties>
</file>