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11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15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0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4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45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10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BFC6-3DB2-466C-8278-E004ED7E6996}" type="datetimeFigureOut">
              <a:rPr lang="zh-TW" altLang="en-US" smtClean="0"/>
              <a:t>2016/9/4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83B2-AAB6-488A-A6F9-A0A460A4B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vnrepository.com/artifact/commons-net/commons-net/3.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2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FTPUploader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exisit</a:t>
            </a:r>
            <a:r>
              <a:rPr lang="en-US" altLang="zh-TW" dirty="0" smtClean="0"/>
              <a:t> 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6" y="1998482"/>
            <a:ext cx="9414129" cy="506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9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Download Apache Library: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https://mvnrepository.com/artifact/commons-net/commons-net/3.4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51" y="2628608"/>
            <a:ext cx="6759297" cy="41558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43" y="3042094"/>
            <a:ext cx="2762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“Project Files” show tree-directory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9" y="2674037"/>
            <a:ext cx="8773212" cy="49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there isn’t exist “libs” dir., create a new one.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1" y="1938527"/>
            <a:ext cx="8343938" cy="46934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82155" b="55402"/>
          <a:stretch/>
        </p:blipFill>
        <p:spPr>
          <a:xfrm>
            <a:off x="9182138" y="2404237"/>
            <a:ext cx="2570007" cy="361298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160520" y="3172968"/>
            <a:ext cx="5605272" cy="13533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19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Cope the library file to “libs”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07" y="1722525"/>
            <a:ext cx="10056081" cy="565654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3035808" y="2898648"/>
            <a:ext cx="5184648" cy="2834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will see the “commons-net-3.4.jar” that is under libs.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54" y="1277144"/>
            <a:ext cx="45910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 careful the dependencies of compile files name at </a:t>
            </a:r>
            <a:r>
              <a:rPr lang="en-US" altLang="zh-TW" i="1" dirty="0" err="1" smtClean="0"/>
              <a:t>build.gradle</a:t>
            </a:r>
            <a:r>
              <a:rPr lang="en-US" altLang="zh-TW" i="1" dirty="0" smtClean="0"/>
              <a:t>(Module: app)</a:t>
            </a:r>
            <a:endParaRPr lang="zh-TW" altLang="en-US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5828"/>
            <a:ext cx="3092116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compile files(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'libs/commons-net-3.4.jar'</a:t>
            </a:r>
            <a:r>
              <a:rPr kumimoji="0" lang="zh-TW" altLang="zh-TW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7" y="2571800"/>
            <a:ext cx="7776410" cy="40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 will </a:t>
            </a:r>
            <a:r>
              <a:rPr lang="en-US" altLang="zh-TW" smtClean="0"/>
              <a:t>be Success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55" y="1690688"/>
            <a:ext cx="8835089" cy="46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Office PowerPoint</Application>
  <PresentationFormat>寬螢幕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FTPUploader exisit ERROR</vt:lpstr>
      <vt:lpstr>Download Apache Library: </vt:lpstr>
      <vt:lpstr>Select “Project Files” show tree-directory</vt:lpstr>
      <vt:lpstr>If there isn’t exist “libs” dir., create a new one.</vt:lpstr>
      <vt:lpstr>Cope the library file to “libs”</vt:lpstr>
      <vt:lpstr>You will see the “commons-net-3.4.jar” that is under libs.</vt:lpstr>
      <vt:lpstr>Be careful the dependencies of compile files name at build.gradle(Module: app)</vt:lpstr>
      <vt:lpstr>Import will be Success.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丁奕豪</dc:creator>
  <cp:lastModifiedBy>丁奕豪</cp:lastModifiedBy>
  <cp:revision>2</cp:revision>
  <dcterms:created xsi:type="dcterms:W3CDTF">2016-09-03T19:33:37Z</dcterms:created>
  <dcterms:modified xsi:type="dcterms:W3CDTF">2016-09-03T19:51:17Z</dcterms:modified>
</cp:coreProperties>
</file>