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61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75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85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05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91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02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78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84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57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6151-11C0-4B49-9022-E1F9FE675FA5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B95D-774A-4FE7-A6F8-3C1940629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71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eveloper.parro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arrot-Developers/S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Drone Setup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Parrot Bebop2</a:t>
            </a:r>
          </a:p>
          <a:p>
            <a:r>
              <a:rPr lang="en-US" altLang="zh-TW" dirty="0" smtClean="0"/>
              <a:t>Android Studio</a:t>
            </a:r>
          </a:p>
          <a:p>
            <a:r>
              <a:rPr lang="en-US" altLang="zh-TW" dirty="0" err="1" smtClean="0"/>
              <a:t>JoyStick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95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Copy </a:t>
            </a:r>
            <a:r>
              <a:rPr lang="en-US" altLang="zh-TW" dirty="0" err="1" smtClean="0"/>
              <a:t>JoyStick</a:t>
            </a:r>
            <a:r>
              <a:rPr lang="en-US" altLang="zh-TW" dirty="0" smtClean="0"/>
              <a:t> Library to Your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Paste it in the same site of Your Project of </a:t>
            </a:r>
            <a:r>
              <a:rPr lang="en-US" altLang="zh-TW" b="1" i="1" dirty="0" smtClean="0"/>
              <a:t>app</a:t>
            </a:r>
            <a:endParaRPr lang="zh-TW" altLang="en-US" b="1" i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53" y="3658658"/>
            <a:ext cx="9648825" cy="287655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2048933" y="4876800"/>
            <a:ext cx="778934" cy="84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0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Library to your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File &gt; New &gt; New Module…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9873" r="64038"/>
          <a:stretch/>
        </p:blipFill>
        <p:spPr>
          <a:xfrm>
            <a:off x="5435601" y="2357062"/>
            <a:ext cx="5190066" cy="81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61" y="2048933"/>
            <a:ext cx="7246998" cy="45610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Select: </a:t>
            </a:r>
            <a:r>
              <a:rPr lang="en-US" altLang="zh-TW" b="1" i="1" dirty="0" smtClean="0"/>
              <a:t>Import </a:t>
            </a:r>
            <a:r>
              <a:rPr lang="en-US" altLang="zh-TW" b="1" i="1" dirty="0" err="1" smtClean="0"/>
              <a:t>Gradle</a:t>
            </a:r>
            <a:r>
              <a:rPr lang="en-US" altLang="zh-TW" b="1" i="1" dirty="0" smtClean="0"/>
              <a:t> Project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58416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 Source Location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the </a:t>
            </a:r>
            <a:r>
              <a:rPr lang="en-US" altLang="zh-TW" dirty="0" err="1" smtClean="0"/>
              <a:t>joysticklibrary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Click Finish.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6" y="2890838"/>
            <a:ext cx="6918308" cy="43820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2" y="663839"/>
            <a:ext cx="8459579" cy="174916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6265333" y="2150533"/>
            <a:ext cx="1159934" cy="12530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2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Success to import </a:t>
            </a:r>
            <a:r>
              <a:rPr lang="en-US" altLang="zh-TW" dirty="0" err="1" smtClean="0"/>
              <a:t>joysticklibrary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7" y="1887537"/>
            <a:ext cx="5283200" cy="48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2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dependency Compile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</a:p>
          <a:p>
            <a:r>
              <a:rPr lang="en-US" altLang="zh-TW" dirty="0" smtClean="0"/>
              <a:t>In </a:t>
            </a:r>
            <a:r>
              <a:rPr lang="en-US" altLang="zh-TW" dirty="0" err="1" smtClean="0"/>
              <a:t>Gradle</a:t>
            </a:r>
            <a:r>
              <a:rPr lang="en-US" altLang="zh-TW" dirty="0" smtClean="0"/>
              <a:t> Scripts &gt; </a:t>
            </a:r>
            <a:r>
              <a:rPr lang="en-US" altLang="zh-TW" dirty="0" err="1" smtClean="0"/>
              <a:t>build.gradle</a:t>
            </a:r>
            <a:r>
              <a:rPr lang="en-US" altLang="zh-TW" dirty="0" smtClean="0"/>
              <a:t>(Module: app) &gt; dependencies {}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64267" y="1935047"/>
            <a:ext cx="34290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compile project(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':joysticklibrary'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3" y="3070931"/>
            <a:ext cx="12524505" cy="575486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690533" y="5948363"/>
            <a:ext cx="2404533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69998" y="4754032"/>
            <a:ext cx="2235201" cy="3513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9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joystick inside your Project 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81200" y="1920816"/>
            <a:ext cx="2853266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com.erz.joysticklibrary.JoyStick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4108"/>
            <a:ext cx="10620375" cy="390525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231465" y="3967425"/>
            <a:ext cx="3759201" cy="3336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4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W</a:t>
            </a:r>
            <a:r>
              <a:rPr lang="en-US" altLang="zh-TW" dirty="0" smtClean="0"/>
              <a:t>eb of Parrot Developers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Parrot For Developers: </a:t>
            </a:r>
            <a:r>
              <a:rPr lang="en-US" altLang="zh-TW" dirty="0" smtClean="0">
                <a:hlinkClick r:id="rId2"/>
              </a:rPr>
              <a:t>http://developer.parrot.com/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23" y="2481678"/>
            <a:ext cx="8293348" cy="42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for Download(1)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https://github.com/Parrot-Developers/Samples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60" y="2485813"/>
            <a:ext cx="7738240" cy="45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7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for Download(2)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96694" cy="49361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583" y="2011362"/>
            <a:ext cx="1181100" cy="1362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258" y="4001294"/>
            <a:ext cx="1114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3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Project in Android 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Android Studio &gt; File &gt; Open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9894"/>
          <a:stretch/>
        </p:blipFill>
        <p:spPr>
          <a:xfrm>
            <a:off x="1652412" y="2514864"/>
            <a:ext cx="9117189" cy="51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with </a:t>
            </a:r>
            <a:r>
              <a:rPr lang="en-US" altLang="zh-TW" dirty="0" err="1" smtClean="0"/>
              <a:t>precompiledSDK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849533" cy="4351338"/>
          </a:xfrm>
        </p:spPr>
        <p:txBody>
          <a:bodyPr/>
          <a:lstStyle/>
          <a:p>
            <a:r>
              <a:rPr lang="en-US" altLang="zh-TW" dirty="0" smtClean="0"/>
              <a:t>Find the Path of </a:t>
            </a:r>
            <a:r>
              <a:rPr lang="en-US" altLang="zh-TW" b="1" i="1" dirty="0" err="1" smtClean="0">
                <a:solidFill>
                  <a:schemeClr val="accent6">
                    <a:lumMod val="75000"/>
                  </a:schemeClr>
                </a:solidFill>
              </a:rPr>
              <a:t>buildWithPrecompiledSDK</a:t>
            </a:r>
            <a:endParaRPr lang="en-US" altLang="zh-TW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/>
              <a:t>Inside “</a:t>
            </a:r>
            <a:r>
              <a:rPr lang="en-US" altLang="zh-TW" i="1" dirty="0" smtClean="0"/>
              <a:t>Sample-master/Android/</a:t>
            </a:r>
            <a:r>
              <a:rPr lang="en-US" altLang="zh-TW" i="1" dirty="0" err="1" smtClean="0"/>
              <a:t>SDKSample</a:t>
            </a:r>
            <a:r>
              <a:rPr lang="en-US" altLang="zh-TW" i="1" dirty="0" smtClean="0"/>
              <a:t>”</a:t>
            </a:r>
          </a:p>
          <a:p>
            <a:r>
              <a:rPr lang="en-US" altLang="zh-TW" dirty="0" smtClean="0"/>
              <a:t>Click</a:t>
            </a:r>
            <a:r>
              <a:rPr lang="en-US" altLang="zh-TW" b="1" i="1" dirty="0" smtClean="0"/>
              <a:t> Ok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Maybe exist some problems (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radle</a:t>
            </a:r>
            <a:r>
              <a:rPr lang="en-US" altLang="zh-TW" dirty="0" smtClean="0"/>
              <a:t> version is different), follow Android Studio to fix it.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39" y="2336272"/>
            <a:ext cx="3478236" cy="40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9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JoyStick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Import Library into Android Studio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754" y="1591203"/>
            <a:ext cx="3800475" cy="1876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004" y="4175125"/>
            <a:ext cx="3705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7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Source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File: JoyStick-master.zip</a:t>
            </a:r>
          </a:p>
          <a:p>
            <a:r>
              <a:rPr lang="en-US" altLang="zh-TW" dirty="0" smtClean="0"/>
              <a:t>Size: 3.3M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532487"/>
            <a:ext cx="8839200" cy="452088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654800" y="5965297"/>
            <a:ext cx="1744134" cy="279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134" y="697442"/>
            <a:ext cx="1143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7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Copy </a:t>
            </a:r>
            <a:r>
              <a:rPr lang="en-US" altLang="zh-TW" dirty="0" err="1" smtClean="0"/>
              <a:t>JoyStick</a:t>
            </a:r>
            <a:r>
              <a:rPr lang="en-US" altLang="zh-TW" dirty="0" smtClean="0"/>
              <a:t> Library to Your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the Directory of </a:t>
            </a:r>
            <a:r>
              <a:rPr lang="en-US" altLang="zh-TW" b="1" i="1" dirty="0" err="1" smtClean="0"/>
              <a:t>JoyStick</a:t>
            </a:r>
            <a:r>
              <a:rPr lang="en-US" altLang="zh-TW" b="1" i="1" dirty="0" smtClean="0"/>
              <a:t>-master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in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explorer.</a:t>
            </a:r>
            <a:endParaRPr lang="en-US" altLang="zh-TW" b="1" dirty="0" smtClean="0"/>
          </a:p>
          <a:p>
            <a:r>
              <a:rPr lang="en-US" altLang="zh-TW" dirty="0" smtClean="0"/>
              <a:t>Select the Directory: </a:t>
            </a:r>
            <a:r>
              <a:rPr lang="en-US" altLang="zh-TW" b="1" i="1" dirty="0" err="1" smtClean="0"/>
              <a:t>joysticklibrary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Copy It to Your Drone Project!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50" y="3581400"/>
            <a:ext cx="97069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5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198</Words>
  <Application>Microsoft Office PowerPoint</Application>
  <PresentationFormat>寬螢幕</PresentationFormat>
  <Paragraphs>43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細明體</vt:lpstr>
      <vt:lpstr>新細明體</vt:lpstr>
      <vt:lpstr>Arial</vt:lpstr>
      <vt:lpstr>Calibri</vt:lpstr>
      <vt:lpstr>Calibri Light</vt:lpstr>
      <vt:lpstr>Office 佈景主題</vt:lpstr>
      <vt:lpstr>Drone Setup</vt:lpstr>
      <vt:lpstr>The Web of Parrot Developers</vt:lpstr>
      <vt:lpstr>Github for Download(1)</vt:lpstr>
      <vt:lpstr>Github for Download(2)</vt:lpstr>
      <vt:lpstr>Open Project in Android Studio</vt:lpstr>
      <vt:lpstr>Build with precompiledSDK</vt:lpstr>
      <vt:lpstr>JoyStick</vt:lpstr>
      <vt:lpstr>Download Source Code</vt:lpstr>
      <vt:lpstr>Copy JoyStick Library to Your Project</vt:lpstr>
      <vt:lpstr>Copy JoyStick Library to Your Project</vt:lpstr>
      <vt:lpstr>Import Library to your Project</vt:lpstr>
      <vt:lpstr>PowerPoint 簡報</vt:lpstr>
      <vt:lpstr>Select Source Location</vt:lpstr>
      <vt:lpstr>Success to import joysticklibrary</vt:lpstr>
      <vt:lpstr>Add dependency Compile Project</vt:lpstr>
      <vt:lpstr>Import joystick inside your Project Activity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丁奕豪</dc:creator>
  <cp:lastModifiedBy>丁奕豪</cp:lastModifiedBy>
  <cp:revision>8</cp:revision>
  <dcterms:created xsi:type="dcterms:W3CDTF">2016-08-22T07:21:02Z</dcterms:created>
  <dcterms:modified xsi:type="dcterms:W3CDTF">2016-08-22T16:43:26Z</dcterms:modified>
</cp:coreProperties>
</file>