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9" r:id="rId9"/>
    <p:sldId id="263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ji.com/zh-tw/phantom-4/info#downloads" TargetMode="External"/><Relationship Id="rId2" Type="http://schemas.openxmlformats.org/officeDocument/2006/relationships/hyperlink" Target="https://developer.dji.com/mobile-sdk/documentation/application-development-workflow/workflow-test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DJI</a:t>
            </a:r>
            <a:r>
              <a:rPr lang="zh-TW" altLang="en-US" dirty="0" smtClean="0"/>
              <a:t> </a:t>
            </a:r>
            <a:r>
              <a:rPr lang="en-US" altLang="zh-TW" dirty="0" smtClean="0"/>
              <a:t>P4 </a:t>
            </a:r>
            <a:r>
              <a:rPr lang="zh-TW" altLang="en-US" dirty="0" smtClean="0"/>
              <a:t>模擬器教學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編輯者</a:t>
            </a:r>
            <a:r>
              <a:rPr lang="en-US" altLang="zh-TW" dirty="0" smtClean="0"/>
              <a:t>:</a:t>
            </a:r>
            <a:r>
              <a:rPr lang="zh-TW" altLang="en-US" dirty="0" smtClean="0"/>
              <a:t> 丁奕豪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7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接著就可透過手機</a:t>
            </a:r>
            <a:r>
              <a:rPr lang="en-US" altLang="zh-TW" dirty="0" err="1" smtClean="0"/>
              <a:t>JoyStick</a:t>
            </a:r>
            <a:r>
              <a:rPr lang="zh-TW" altLang="en-US" dirty="0" smtClean="0"/>
              <a:t>去操控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測試</a:t>
            </a:r>
            <a:r>
              <a:rPr lang="en-US" altLang="zh-TW" dirty="0" smtClean="0"/>
              <a:t>Throttle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Yaw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Pitch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Roll</a:t>
            </a:r>
          </a:p>
          <a:p>
            <a:r>
              <a:rPr lang="zh-TW" altLang="en-US" dirty="0" smtClean="0"/>
              <a:t>飛機起飛、降落</a:t>
            </a:r>
            <a:endParaRPr lang="en-US" altLang="zh-TW" dirty="0" smtClean="0"/>
          </a:p>
          <a:p>
            <a:r>
              <a:rPr lang="zh-TW" altLang="en-US" dirty="0" smtClean="0"/>
              <a:t>飛行任務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環拍、繞拍、點拍、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0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DJI P4</a:t>
            </a:r>
            <a:r>
              <a:rPr lang="zh-TW" altLang="en-US" dirty="0" smtClean="0"/>
              <a:t>下載</a:t>
            </a:r>
            <a:r>
              <a:rPr lang="en-US" altLang="zh-TW" dirty="0" smtClean="0"/>
              <a:t>Assistant2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DJI</a:t>
            </a:r>
            <a:r>
              <a:rPr lang="zh-TW" altLang="en-US" dirty="0" smtClean="0">
                <a:hlinkClick r:id="rId2"/>
              </a:rPr>
              <a:t>教學文章</a:t>
            </a:r>
            <a:endParaRPr lang="en-US" altLang="zh-TW" dirty="0" smtClean="0"/>
          </a:p>
          <a:p>
            <a:r>
              <a:rPr lang="zh-TW" altLang="en-US" dirty="0" smtClean="0">
                <a:hlinkClick r:id="rId3"/>
              </a:rPr>
              <a:t>下載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Mac and Windows OS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152" y="2693246"/>
            <a:ext cx="8345225" cy="39799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07024" y="5458968"/>
            <a:ext cx="1362456" cy="332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2891" y="4599431"/>
            <a:ext cx="1171575" cy="1409700"/>
          </a:xfrm>
          <a:prstGeom prst="rect">
            <a:avLst/>
          </a:prstGeom>
        </p:spPr>
      </p:pic>
      <p:cxnSp>
        <p:nvCxnSpPr>
          <p:cNvPr id="8" name="直線單箭頭接點 7"/>
          <p:cNvCxnSpPr>
            <a:endCxn id="6" idx="1"/>
          </p:cNvCxnSpPr>
          <p:nvPr/>
        </p:nvCxnSpPr>
        <p:spPr>
          <a:xfrm flipV="1">
            <a:off x="7269480" y="5304281"/>
            <a:ext cx="2973411" cy="320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6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Assistant2 IDE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843" y="1732449"/>
            <a:ext cx="3630773" cy="4058751"/>
          </a:xfrm>
        </p:spPr>
        <p:txBody>
          <a:bodyPr/>
          <a:lstStyle/>
          <a:p>
            <a:r>
              <a:rPr lang="zh-TW" altLang="en-US" dirty="0" smtClean="0"/>
              <a:t>開啟介面的畫面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</a:t>
            </a:r>
            <a:r>
              <a:rPr lang="en-US" altLang="zh-TW" dirty="0" smtClean="0"/>
              <a:t>P4</a:t>
            </a:r>
            <a:r>
              <a:rPr lang="zh-TW" altLang="en-US" dirty="0" smtClean="0"/>
              <a:t>尚未與電腦連線，所以無法操控此</a:t>
            </a:r>
            <a:r>
              <a:rPr lang="en-US" altLang="zh-TW" dirty="0" smtClean="0"/>
              <a:t>Assistant2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144" y="1732449"/>
            <a:ext cx="7880793" cy="49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模擬器兩種用途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r>
              <a:rPr lang="zh-TW" altLang="en-US" dirty="0" smtClean="0"/>
              <a:t> 操控練習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練習用</a:t>
            </a:r>
            <a:r>
              <a:rPr lang="en-US" altLang="zh-TW" dirty="0" smtClean="0"/>
              <a:t>RC</a:t>
            </a:r>
            <a:r>
              <a:rPr lang="zh-TW" altLang="en-US" dirty="0" smtClean="0"/>
              <a:t>操控</a:t>
            </a:r>
            <a:r>
              <a:rPr lang="zh-TW" altLang="en-US" dirty="0"/>
              <a:t>搖桿</a:t>
            </a:r>
            <a:r>
              <a:rPr lang="zh-TW" altLang="en-US" dirty="0" smtClean="0"/>
              <a:t>，熟悉</a:t>
            </a:r>
            <a:r>
              <a:rPr lang="en-US" altLang="zh-TW" dirty="0" smtClean="0"/>
              <a:t>Drone</a:t>
            </a:r>
            <a:r>
              <a:rPr lang="zh-TW" altLang="en-US" dirty="0" smtClean="0"/>
              <a:t>的飛行行為。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zh-TW" altLang="en-US" dirty="0" smtClean="0"/>
              <a:t> 軟體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測試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軟體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測試飛機飛行行為。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798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用途一</a:t>
            </a:r>
            <a:r>
              <a:rPr lang="en-US" altLang="zh-TW" dirty="0" smtClean="0"/>
              <a:t>:</a:t>
            </a:r>
            <a:r>
              <a:rPr lang="zh-TW" altLang="en-US" dirty="0" smtClean="0"/>
              <a:t> 操控練</a:t>
            </a:r>
            <a:r>
              <a:rPr lang="zh-TW" altLang="en-US" dirty="0"/>
              <a:t>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準備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Step1: </a:t>
            </a:r>
            <a:r>
              <a:rPr lang="zh-TW" altLang="en-US" dirty="0" smtClean="0"/>
              <a:t>將</a:t>
            </a:r>
            <a:r>
              <a:rPr lang="en-US" altLang="zh-TW" dirty="0" smtClean="0"/>
              <a:t>P4</a:t>
            </a:r>
            <a:r>
              <a:rPr lang="zh-TW" altLang="en-US" dirty="0" smtClean="0"/>
              <a:t>透過</a:t>
            </a:r>
            <a:r>
              <a:rPr lang="en-US" altLang="zh-TW" dirty="0" smtClean="0"/>
              <a:t>USB</a:t>
            </a:r>
            <a:r>
              <a:rPr lang="zh-TW" altLang="en-US" dirty="0" smtClean="0"/>
              <a:t>連接電腦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Step2: </a:t>
            </a:r>
            <a:r>
              <a:rPr lang="zh-TW" altLang="en-US" dirty="0" smtClean="0"/>
              <a:t>打開下載好的軟體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i="1" dirty="0" smtClean="0"/>
              <a:t>Assistant2</a:t>
            </a:r>
          </a:p>
          <a:p>
            <a:pPr lvl="1"/>
            <a:r>
              <a:rPr lang="en-US" altLang="zh-TW" dirty="0" smtClean="0"/>
              <a:t>Step3: </a:t>
            </a:r>
            <a:r>
              <a:rPr lang="zh-TW" altLang="en-US" dirty="0" smtClean="0"/>
              <a:t>先開啟</a:t>
            </a:r>
            <a:r>
              <a:rPr lang="en-US" altLang="zh-TW" dirty="0" smtClean="0"/>
              <a:t>P4</a:t>
            </a:r>
            <a:r>
              <a:rPr lang="zh-TW" altLang="en-US" dirty="0" smtClean="0"/>
              <a:t>電源開關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Step4: </a:t>
            </a:r>
            <a:r>
              <a:rPr lang="zh-TW" altLang="en-US" dirty="0"/>
              <a:t>再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>RC</a:t>
            </a:r>
            <a:r>
              <a:rPr lang="zh-TW" altLang="en-US" dirty="0" smtClean="0"/>
              <a:t>電源開關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不用</a:t>
            </a:r>
            <a:r>
              <a:rPr lang="zh-TW" altLang="en-US" dirty="0" smtClean="0">
                <a:solidFill>
                  <a:srgbClr val="FF0000"/>
                </a:solidFill>
              </a:rPr>
              <a:t>連接手機</a:t>
            </a:r>
            <a:r>
              <a:rPr lang="en-US" altLang="zh-TW" dirty="0" smtClean="0">
                <a:solidFill>
                  <a:srgbClr val="FF0000"/>
                </a:solidFill>
              </a:rPr>
              <a:t>!)</a:t>
            </a:r>
          </a:p>
          <a:p>
            <a:pPr lvl="1"/>
            <a:r>
              <a:rPr lang="en-US" altLang="zh-TW" dirty="0"/>
              <a:t>Step5: </a:t>
            </a:r>
            <a:r>
              <a:rPr lang="zh-TW" altLang="en-US" dirty="0"/>
              <a:t>操作</a:t>
            </a:r>
            <a:r>
              <a:rPr lang="en-US" altLang="zh-TW" dirty="0"/>
              <a:t>Assistant2</a:t>
            </a:r>
            <a:r>
              <a:rPr lang="zh-TW" altLang="en-US" dirty="0"/>
              <a:t> </a:t>
            </a:r>
            <a:r>
              <a:rPr lang="en-US" altLang="zh-TW" dirty="0"/>
              <a:t>IDE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66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P4</a:t>
            </a:r>
            <a:r>
              <a:rPr lang="zh-TW" altLang="en-US" dirty="0" smtClean="0"/>
              <a:t>與</a:t>
            </a:r>
            <a:r>
              <a:rPr lang="en-US" altLang="zh-TW" dirty="0" smtClean="0"/>
              <a:t>Assistant2</a:t>
            </a:r>
            <a:r>
              <a:rPr lang="zh-TW" altLang="en-US" dirty="0" smtClean="0"/>
              <a:t>後的畫面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48" y="1453220"/>
            <a:ext cx="8439912" cy="53041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11096" y="2834640"/>
            <a:ext cx="155448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2999232" y="3243403"/>
            <a:ext cx="9144" cy="3337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499616" y="3544891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1. </a:t>
            </a:r>
            <a:r>
              <a:rPr lang="zh-TW" altLang="en-US" b="1" dirty="0" smtClean="0">
                <a:solidFill>
                  <a:srgbClr val="FF0000"/>
                </a:solidFill>
              </a:rPr>
              <a:t>點選</a:t>
            </a:r>
            <a:r>
              <a:rPr lang="en-US" altLang="zh-TW" b="1" dirty="0" smtClean="0">
                <a:solidFill>
                  <a:srgbClr val="FF0000"/>
                </a:solidFill>
              </a:rPr>
              <a:t>Simulator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4434840" y="3076526"/>
            <a:ext cx="557784" cy="468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462272" y="3544891"/>
            <a:ext cx="319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r>
              <a:rPr lang="en-US" altLang="zh-TW" b="1" dirty="0" smtClean="0">
                <a:solidFill>
                  <a:srgbClr val="FF0000"/>
                </a:solidFill>
              </a:rPr>
              <a:t>. </a:t>
            </a:r>
            <a:r>
              <a:rPr lang="zh-TW" altLang="en-US" b="1" dirty="0" smtClean="0">
                <a:solidFill>
                  <a:srgbClr val="FF0000"/>
                </a:solidFill>
              </a:rPr>
              <a:t>點選</a:t>
            </a:r>
            <a:r>
              <a:rPr lang="en-US" altLang="zh-TW" b="1" dirty="0" smtClean="0">
                <a:solidFill>
                  <a:srgbClr val="FF0000"/>
                </a:solidFill>
              </a:rPr>
              <a:t>Start Simulating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11296" y="2752344"/>
            <a:ext cx="1161288" cy="3259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3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P4</a:t>
            </a:r>
            <a:r>
              <a:rPr lang="zh-TW" altLang="en-US" dirty="0" smtClean="0"/>
              <a:t>與</a:t>
            </a:r>
            <a:r>
              <a:rPr lang="en-US" altLang="zh-TW" dirty="0" smtClean="0"/>
              <a:t>Assistant2</a:t>
            </a:r>
            <a:r>
              <a:rPr lang="zh-TW" altLang="en-US" dirty="0" smtClean="0"/>
              <a:t>後的畫面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48" y="1453220"/>
            <a:ext cx="8439912" cy="53041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11096" y="2834640"/>
            <a:ext cx="155448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2999232" y="3243403"/>
            <a:ext cx="9144" cy="3337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499616" y="3544891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1. </a:t>
            </a:r>
            <a:r>
              <a:rPr lang="zh-TW" altLang="en-US" b="1" dirty="0" smtClean="0">
                <a:solidFill>
                  <a:srgbClr val="FF0000"/>
                </a:solidFill>
              </a:rPr>
              <a:t>點選</a:t>
            </a:r>
            <a:r>
              <a:rPr lang="en-US" altLang="zh-TW" b="1" dirty="0" smtClean="0">
                <a:solidFill>
                  <a:srgbClr val="FF0000"/>
                </a:solidFill>
              </a:rPr>
              <a:t>Simulator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4434840" y="3076526"/>
            <a:ext cx="557784" cy="468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462272" y="3544891"/>
            <a:ext cx="319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r>
              <a:rPr lang="en-US" altLang="zh-TW" b="1" dirty="0" smtClean="0">
                <a:solidFill>
                  <a:srgbClr val="FF0000"/>
                </a:solidFill>
              </a:rPr>
              <a:t>. </a:t>
            </a:r>
            <a:r>
              <a:rPr lang="zh-TW" altLang="en-US" b="1" dirty="0" smtClean="0">
                <a:solidFill>
                  <a:srgbClr val="FF0000"/>
                </a:solidFill>
              </a:rPr>
              <a:t>點選</a:t>
            </a:r>
            <a:r>
              <a:rPr lang="en-US" altLang="zh-TW" b="1" dirty="0" smtClean="0">
                <a:solidFill>
                  <a:srgbClr val="FF0000"/>
                </a:solidFill>
              </a:rPr>
              <a:t>Start Simulating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11296" y="2752344"/>
            <a:ext cx="1161288" cy="3259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5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跳出</a:t>
            </a:r>
            <a:r>
              <a:rPr lang="en-US" altLang="zh-TW" dirty="0" smtClean="0"/>
              <a:t>3D</a:t>
            </a:r>
            <a:r>
              <a:rPr lang="zh-TW" altLang="en-US" dirty="0" smtClean="0"/>
              <a:t>模擬畫</a:t>
            </a:r>
            <a:r>
              <a:rPr lang="zh-TW" altLang="en-US" dirty="0"/>
              <a:t>面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33" y="1801368"/>
            <a:ext cx="7337485" cy="462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用途二</a:t>
            </a:r>
            <a:r>
              <a:rPr lang="en-US" altLang="zh-TW" dirty="0" smtClean="0"/>
              <a:t>:</a:t>
            </a:r>
            <a:r>
              <a:rPr lang="zh-TW" altLang="en-US" dirty="0" smtClean="0"/>
              <a:t>軟體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準備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如同用途一，只是多了要連接手機與安裝好</a:t>
            </a:r>
            <a:r>
              <a:rPr lang="en-US" altLang="zh-TW" dirty="0" smtClean="0"/>
              <a:t>APP</a:t>
            </a:r>
          </a:p>
          <a:p>
            <a:pPr lvl="1"/>
            <a:r>
              <a:rPr lang="en-US" altLang="zh-TW" dirty="0" smtClean="0"/>
              <a:t>Step1: </a:t>
            </a:r>
            <a:r>
              <a:rPr lang="zh-TW" altLang="en-US" dirty="0" smtClean="0"/>
              <a:t>將</a:t>
            </a:r>
            <a:r>
              <a:rPr lang="en-US" altLang="zh-TW" dirty="0" smtClean="0"/>
              <a:t>P4</a:t>
            </a:r>
            <a:r>
              <a:rPr lang="zh-TW" altLang="en-US" dirty="0" smtClean="0"/>
              <a:t>透過</a:t>
            </a:r>
            <a:r>
              <a:rPr lang="en-US" altLang="zh-TW" dirty="0" smtClean="0"/>
              <a:t>USB</a:t>
            </a:r>
            <a:r>
              <a:rPr lang="zh-TW" altLang="en-US" dirty="0" smtClean="0"/>
              <a:t>連接電腦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Step2: </a:t>
            </a:r>
            <a:r>
              <a:rPr lang="zh-TW" altLang="en-US" dirty="0"/>
              <a:t>打開下載好的軟體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i="1" dirty="0"/>
              <a:t>Assistant2</a:t>
            </a:r>
          </a:p>
          <a:p>
            <a:pPr lvl="1"/>
            <a:r>
              <a:rPr lang="en-US" altLang="zh-TW" dirty="0"/>
              <a:t>Step3: </a:t>
            </a:r>
            <a:r>
              <a:rPr lang="zh-TW" altLang="en-US" dirty="0"/>
              <a:t>先開啟</a:t>
            </a:r>
            <a:r>
              <a:rPr lang="en-US" altLang="zh-TW" dirty="0"/>
              <a:t>P4</a:t>
            </a:r>
            <a:r>
              <a:rPr lang="zh-TW" altLang="en-US" dirty="0"/>
              <a:t>電源開關</a:t>
            </a:r>
            <a:endParaRPr lang="en-US" altLang="zh-TW" dirty="0"/>
          </a:p>
          <a:p>
            <a:pPr lvl="1"/>
            <a:r>
              <a:rPr lang="en-US" altLang="zh-TW" dirty="0" smtClean="0"/>
              <a:t>Step4: </a:t>
            </a:r>
            <a:r>
              <a:rPr lang="zh-TW" altLang="en-US" dirty="0" smtClean="0"/>
              <a:t>再開啟</a:t>
            </a:r>
            <a:r>
              <a:rPr lang="en-US" altLang="zh-TW" dirty="0" smtClean="0"/>
              <a:t>RC</a:t>
            </a:r>
            <a:r>
              <a:rPr lang="zh-TW" altLang="en-US" dirty="0" smtClean="0"/>
              <a:t>電源開關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需連接手機</a:t>
            </a:r>
            <a:r>
              <a:rPr lang="en-US" altLang="zh-TW" dirty="0" smtClean="0">
                <a:solidFill>
                  <a:srgbClr val="FF0000"/>
                </a:solidFill>
              </a:rPr>
              <a:t>!)</a:t>
            </a:r>
            <a:endParaRPr lang="en-US" altLang="zh-TW" dirty="0" smtClean="0"/>
          </a:p>
          <a:p>
            <a:pPr lvl="1"/>
            <a:r>
              <a:rPr lang="en-US" altLang="zh-TW" dirty="0"/>
              <a:t>Step5: </a:t>
            </a:r>
            <a:r>
              <a:rPr lang="zh-TW" altLang="en-US" dirty="0"/>
              <a:t>操作</a:t>
            </a:r>
            <a:r>
              <a:rPr lang="en-US" altLang="zh-TW" dirty="0"/>
              <a:t>Assistant2</a:t>
            </a:r>
            <a:r>
              <a:rPr lang="zh-TW" altLang="en-US" dirty="0"/>
              <a:t> </a:t>
            </a:r>
            <a:r>
              <a:rPr lang="en-US" altLang="zh-TW" dirty="0"/>
              <a:t>IDE</a:t>
            </a:r>
            <a:endParaRPr lang="zh-TW" altLang="en-US" dirty="0"/>
          </a:p>
          <a:p>
            <a:pPr lvl="1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1966</TotalTime>
  <Words>258</Words>
  <Application>Microsoft Office PowerPoint</Application>
  <PresentationFormat>寬螢幕</PresentationFormat>
  <Paragraphs>40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Calisto MT</vt:lpstr>
      <vt:lpstr>Trebuchet MS</vt:lpstr>
      <vt:lpstr>Wingdings 2</vt:lpstr>
      <vt:lpstr>石板</vt:lpstr>
      <vt:lpstr>DJI P4 模擬器教學</vt:lpstr>
      <vt:lpstr>DJI P4下載Assistant2</vt:lpstr>
      <vt:lpstr>Assistant2 IDE</vt:lpstr>
      <vt:lpstr>模擬器兩種用途</vt:lpstr>
      <vt:lpstr>用途一: 操控練習</vt:lpstr>
      <vt:lpstr>開啟P4與Assistant2後的畫面</vt:lpstr>
      <vt:lpstr>開啟P4與Assistant2後的畫面</vt:lpstr>
      <vt:lpstr>跳出3D模擬畫面</vt:lpstr>
      <vt:lpstr>用途二:軟體APP測試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DJI P4 模擬器教學</dc:title>
  <dc:creator>丁奕豪</dc:creator>
  <cp:lastModifiedBy>丁奕豪</cp:lastModifiedBy>
  <cp:revision>8</cp:revision>
  <dcterms:created xsi:type="dcterms:W3CDTF">2016-11-10T08:08:44Z</dcterms:created>
  <dcterms:modified xsi:type="dcterms:W3CDTF">2016-11-15T15:28:44Z</dcterms:modified>
</cp:coreProperties>
</file>