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2" r:id="rId6"/>
    <p:sldId id="259" r:id="rId7"/>
    <p:sldId id="260" r:id="rId8"/>
    <p:sldId id="261"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F03779-F0DE-40A3-A87E-DC996A49C547}" v="5" dt="2024-07-02T07:56:56.4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3AB7BF-1B82-B267-D418-BCB2123FA77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DD701BE-085E-79EE-86C1-E67EDF8962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5D16C4D-5501-344D-FCBE-A780C7778EDE}"/>
              </a:ext>
            </a:extLst>
          </p:cNvPr>
          <p:cNvSpPr>
            <a:spLocks noGrp="1"/>
          </p:cNvSpPr>
          <p:nvPr>
            <p:ph type="dt" sz="half" idx="10"/>
          </p:nvPr>
        </p:nvSpPr>
        <p:spPr/>
        <p:txBody>
          <a:bodyPr/>
          <a:lstStyle/>
          <a:p>
            <a:fld id="{C9C58DC8-C4CE-466E-A3F2-FB0E0BE2B2EF}" type="datetimeFigureOut">
              <a:rPr kumimoji="1" lang="ja-JP" altLang="en-US" smtClean="0"/>
              <a:t>2024/7/2</a:t>
            </a:fld>
            <a:endParaRPr kumimoji="1" lang="ja-JP" altLang="en-US"/>
          </a:p>
        </p:txBody>
      </p:sp>
      <p:sp>
        <p:nvSpPr>
          <p:cNvPr id="5" name="フッター プレースホルダー 4">
            <a:extLst>
              <a:ext uri="{FF2B5EF4-FFF2-40B4-BE49-F238E27FC236}">
                <a16:creationId xmlns:a16="http://schemas.microsoft.com/office/drawing/2014/main" id="{82C8765D-BD80-2898-AA05-688829623E1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B7D2653-114F-3F53-5A94-5680B19CA9A9}"/>
              </a:ext>
            </a:extLst>
          </p:cNvPr>
          <p:cNvSpPr>
            <a:spLocks noGrp="1"/>
          </p:cNvSpPr>
          <p:nvPr>
            <p:ph type="sldNum" sz="quarter" idx="12"/>
          </p:nvPr>
        </p:nvSpPr>
        <p:spPr/>
        <p:txBody>
          <a:bodyPr/>
          <a:lstStyle/>
          <a:p>
            <a:fld id="{AE820317-3C94-4EFF-A09F-DB8BA425624D}" type="slidenum">
              <a:rPr kumimoji="1" lang="ja-JP" altLang="en-US" smtClean="0"/>
              <a:t>‹#›</a:t>
            </a:fld>
            <a:endParaRPr kumimoji="1" lang="ja-JP" altLang="en-US"/>
          </a:p>
        </p:txBody>
      </p:sp>
    </p:spTree>
    <p:extLst>
      <p:ext uri="{BB962C8B-B14F-4D97-AF65-F5344CB8AC3E}">
        <p14:creationId xmlns:p14="http://schemas.microsoft.com/office/powerpoint/2010/main" val="2011539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D4CC76-8BCB-D2D6-9336-3FD84026125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8712D64-F3B5-DC9E-EF6D-659C29C5E7B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C4A1A84-7D0A-BD4E-4E5D-EAC8C06C43CD}"/>
              </a:ext>
            </a:extLst>
          </p:cNvPr>
          <p:cNvSpPr>
            <a:spLocks noGrp="1"/>
          </p:cNvSpPr>
          <p:nvPr>
            <p:ph type="dt" sz="half" idx="10"/>
          </p:nvPr>
        </p:nvSpPr>
        <p:spPr/>
        <p:txBody>
          <a:bodyPr/>
          <a:lstStyle/>
          <a:p>
            <a:fld id="{C9C58DC8-C4CE-466E-A3F2-FB0E0BE2B2EF}" type="datetimeFigureOut">
              <a:rPr kumimoji="1" lang="ja-JP" altLang="en-US" smtClean="0"/>
              <a:t>2024/7/2</a:t>
            </a:fld>
            <a:endParaRPr kumimoji="1" lang="ja-JP" altLang="en-US"/>
          </a:p>
        </p:txBody>
      </p:sp>
      <p:sp>
        <p:nvSpPr>
          <p:cNvPr id="5" name="フッター プレースホルダー 4">
            <a:extLst>
              <a:ext uri="{FF2B5EF4-FFF2-40B4-BE49-F238E27FC236}">
                <a16:creationId xmlns:a16="http://schemas.microsoft.com/office/drawing/2014/main" id="{4DA39703-9AA3-11FE-C411-8F81BFA7BCD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708ED51-66E3-2DC0-B64D-B5C4860BE1F8}"/>
              </a:ext>
            </a:extLst>
          </p:cNvPr>
          <p:cNvSpPr>
            <a:spLocks noGrp="1"/>
          </p:cNvSpPr>
          <p:nvPr>
            <p:ph type="sldNum" sz="quarter" idx="12"/>
          </p:nvPr>
        </p:nvSpPr>
        <p:spPr/>
        <p:txBody>
          <a:bodyPr/>
          <a:lstStyle/>
          <a:p>
            <a:fld id="{AE820317-3C94-4EFF-A09F-DB8BA425624D}" type="slidenum">
              <a:rPr kumimoji="1" lang="ja-JP" altLang="en-US" smtClean="0"/>
              <a:t>‹#›</a:t>
            </a:fld>
            <a:endParaRPr kumimoji="1" lang="ja-JP" altLang="en-US"/>
          </a:p>
        </p:txBody>
      </p:sp>
    </p:spTree>
    <p:extLst>
      <p:ext uri="{BB962C8B-B14F-4D97-AF65-F5344CB8AC3E}">
        <p14:creationId xmlns:p14="http://schemas.microsoft.com/office/powerpoint/2010/main" val="2132875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2D230E-076F-667F-9AD2-680885987A2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510E15C-3B87-C29E-28AC-5FA12F1515B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CA8DF9-75B2-BCCC-A621-E9FE3E5B114D}"/>
              </a:ext>
            </a:extLst>
          </p:cNvPr>
          <p:cNvSpPr>
            <a:spLocks noGrp="1"/>
          </p:cNvSpPr>
          <p:nvPr>
            <p:ph type="dt" sz="half" idx="10"/>
          </p:nvPr>
        </p:nvSpPr>
        <p:spPr/>
        <p:txBody>
          <a:bodyPr/>
          <a:lstStyle/>
          <a:p>
            <a:fld id="{C9C58DC8-C4CE-466E-A3F2-FB0E0BE2B2EF}" type="datetimeFigureOut">
              <a:rPr kumimoji="1" lang="ja-JP" altLang="en-US" smtClean="0"/>
              <a:t>2024/7/2</a:t>
            </a:fld>
            <a:endParaRPr kumimoji="1" lang="ja-JP" altLang="en-US"/>
          </a:p>
        </p:txBody>
      </p:sp>
      <p:sp>
        <p:nvSpPr>
          <p:cNvPr id="5" name="フッター プレースホルダー 4">
            <a:extLst>
              <a:ext uri="{FF2B5EF4-FFF2-40B4-BE49-F238E27FC236}">
                <a16:creationId xmlns:a16="http://schemas.microsoft.com/office/drawing/2014/main" id="{D6DE5041-CAAC-94C8-8857-C5802A05389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73136A9-8212-CA0E-3FC6-2F9DC6CC6750}"/>
              </a:ext>
            </a:extLst>
          </p:cNvPr>
          <p:cNvSpPr>
            <a:spLocks noGrp="1"/>
          </p:cNvSpPr>
          <p:nvPr>
            <p:ph type="sldNum" sz="quarter" idx="12"/>
          </p:nvPr>
        </p:nvSpPr>
        <p:spPr/>
        <p:txBody>
          <a:bodyPr/>
          <a:lstStyle/>
          <a:p>
            <a:fld id="{AE820317-3C94-4EFF-A09F-DB8BA425624D}" type="slidenum">
              <a:rPr kumimoji="1" lang="ja-JP" altLang="en-US" smtClean="0"/>
              <a:t>‹#›</a:t>
            </a:fld>
            <a:endParaRPr kumimoji="1" lang="ja-JP" altLang="en-US"/>
          </a:p>
        </p:txBody>
      </p:sp>
    </p:spTree>
    <p:extLst>
      <p:ext uri="{BB962C8B-B14F-4D97-AF65-F5344CB8AC3E}">
        <p14:creationId xmlns:p14="http://schemas.microsoft.com/office/powerpoint/2010/main" val="3268537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1C3244-1DCD-D63B-3E81-A3709BC21D9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13CDD83-D94D-67F7-71E1-7B2CB3B17DE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0858D2-A87C-45BD-EE46-D1E2C5867157}"/>
              </a:ext>
            </a:extLst>
          </p:cNvPr>
          <p:cNvSpPr>
            <a:spLocks noGrp="1"/>
          </p:cNvSpPr>
          <p:nvPr>
            <p:ph type="dt" sz="half" idx="10"/>
          </p:nvPr>
        </p:nvSpPr>
        <p:spPr/>
        <p:txBody>
          <a:bodyPr/>
          <a:lstStyle/>
          <a:p>
            <a:fld id="{C9C58DC8-C4CE-466E-A3F2-FB0E0BE2B2EF}" type="datetimeFigureOut">
              <a:rPr kumimoji="1" lang="ja-JP" altLang="en-US" smtClean="0"/>
              <a:t>2024/7/2</a:t>
            </a:fld>
            <a:endParaRPr kumimoji="1" lang="ja-JP" altLang="en-US"/>
          </a:p>
        </p:txBody>
      </p:sp>
      <p:sp>
        <p:nvSpPr>
          <p:cNvPr id="5" name="フッター プレースホルダー 4">
            <a:extLst>
              <a:ext uri="{FF2B5EF4-FFF2-40B4-BE49-F238E27FC236}">
                <a16:creationId xmlns:a16="http://schemas.microsoft.com/office/drawing/2014/main" id="{C759DD63-68D3-B436-3563-9382EB489C5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FA0303D-E9AA-3B1A-2823-9BED366D5733}"/>
              </a:ext>
            </a:extLst>
          </p:cNvPr>
          <p:cNvSpPr>
            <a:spLocks noGrp="1"/>
          </p:cNvSpPr>
          <p:nvPr>
            <p:ph type="sldNum" sz="quarter" idx="12"/>
          </p:nvPr>
        </p:nvSpPr>
        <p:spPr/>
        <p:txBody>
          <a:bodyPr/>
          <a:lstStyle/>
          <a:p>
            <a:fld id="{AE820317-3C94-4EFF-A09F-DB8BA425624D}" type="slidenum">
              <a:rPr kumimoji="1" lang="ja-JP" altLang="en-US" smtClean="0"/>
              <a:t>‹#›</a:t>
            </a:fld>
            <a:endParaRPr kumimoji="1" lang="ja-JP" altLang="en-US"/>
          </a:p>
        </p:txBody>
      </p:sp>
    </p:spTree>
    <p:extLst>
      <p:ext uri="{BB962C8B-B14F-4D97-AF65-F5344CB8AC3E}">
        <p14:creationId xmlns:p14="http://schemas.microsoft.com/office/powerpoint/2010/main" val="274588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3B8F5F-9B27-163E-CC2A-B3309EBE41D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1526EC-7C10-DF92-A0BC-1181C77F0FC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88225E6-9FAB-846A-19B9-B9D1B1FB53F1}"/>
              </a:ext>
            </a:extLst>
          </p:cNvPr>
          <p:cNvSpPr>
            <a:spLocks noGrp="1"/>
          </p:cNvSpPr>
          <p:nvPr>
            <p:ph type="dt" sz="half" idx="10"/>
          </p:nvPr>
        </p:nvSpPr>
        <p:spPr/>
        <p:txBody>
          <a:bodyPr/>
          <a:lstStyle/>
          <a:p>
            <a:fld id="{C9C58DC8-C4CE-466E-A3F2-FB0E0BE2B2EF}" type="datetimeFigureOut">
              <a:rPr kumimoji="1" lang="ja-JP" altLang="en-US" smtClean="0"/>
              <a:t>2024/7/2</a:t>
            </a:fld>
            <a:endParaRPr kumimoji="1" lang="ja-JP" altLang="en-US"/>
          </a:p>
        </p:txBody>
      </p:sp>
      <p:sp>
        <p:nvSpPr>
          <p:cNvPr id="5" name="フッター プレースホルダー 4">
            <a:extLst>
              <a:ext uri="{FF2B5EF4-FFF2-40B4-BE49-F238E27FC236}">
                <a16:creationId xmlns:a16="http://schemas.microsoft.com/office/drawing/2014/main" id="{30FE057E-30CD-BD3E-45D1-B89386160B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FFD30B-21A1-C34D-9A2C-B684993B8D58}"/>
              </a:ext>
            </a:extLst>
          </p:cNvPr>
          <p:cNvSpPr>
            <a:spLocks noGrp="1"/>
          </p:cNvSpPr>
          <p:nvPr>
            <p:ph type="sldNum" sz="quarter" idx="12"/>
          </p:nvPr>
        </p:nvSpPr>
        <p:spPr/>
        <p:txBody>
          <a:bodyPr/>
          <a:lstStyle/>
          <a:p>
            <a:fld id="{AE820317-3C94-4EFF-A09F-DB8BA425624D}" type="slidenum">
              <a:rPr kumimoji="1" lang="ja-JP" altLang="en-US" smtClean="0"/>
              <a:t>‹#›</a:t>
            </a:fld>
            <a:endParaRPr kumimoji="1" lang="ja-JP" altLang="en-US"/>
          </a:p>
        </p:txBody>
      </p:sp>
    </p:spTree>
    <p:extLst>
      <p:ext uri="{BB962C8B-B14F-4D97-AF65-F5344CB8AC3E}">
        <p14:creationId xmlns:p14="http://schemas.microsoft.com/office/powerpoint/2010/main" val="413332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0EF7CA-E5DA-FF15-00A7-B5D4B587054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E8CA7E8-7A13-A891-A5D6-F46E08F4F8F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2F8C975-6A3E-FBB2-2BA7-C666DD3BE75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24441CA-A1AA-6202-1223-24835C9E68AC}"/>
              </a:ext>
            </a:extLst>
          </p:cNvPr>
          <p:cNvSpPr>
            <a:spLocks noGrp="1"/>
          </p:cNvSpPr>
          <p:nvPr>
            <p:ph type="dt" sz="half" idx="10"/>
          </p:nvPr>
        </p:nvSpPr>
        <p:spPr/>
        <p:txBody>
          <a:bodyPr/>
          <a:lstStyle/>
          <a:p>
            <a:fld id="{C9C58DC8-C4CE-466E-A3F2-FB0E0BE2B2EF}" type="datetimeFigureOut">
              <a:rPr kumimoji="1" lang="ja-JP" altLang="en-US" smtClean="0"/>
              <a:t>2024/7/2</a:t>
            </a:fld>
            <a:endParaRPr kumimoji="1" lang="ja-JP" altLang="en-US"/>
          </a:p>
        </p:txBody>
      </p:sp>
      <p:sp>
        <p:nvSpPr>
          <p:cNvPr id="6" name="フッター プレースホルダー 5">
            <a:extLst>
              <a:ext uri="{FF2B5EF4-FFF2-40B4-BE49-F238E27FC236}">
                <a16:creationId xmlns:a16="http://schemas.microsoft.com/office/drawing/2014/main" id="{05A37D50-76D2-DA48-1C73-399E179AAFF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1BA9EF7-4388-33A5-BBFF-7879B598EB68}"/>
              </a:ext>
            </a:extLst>
          </p:cNvPr>
          <p:cNvSpPr>
            <a:spLocks noGrp="1"/>
          </p:cNvSpPr>
          <p:nvPr>
            <p:ph type="sldNum" sz="quarter" idx="12"/>
          </p:nvPr>
        </p:nvSpPr>
        <p:spPr/>
        <p:txBody>
          <a:bodyPr/>
          <a:lstStyle/>
          <a:p>
            <a:fld id="{AE820317-3C94-4EFF-A09F-DB8BA425624D}" type="slidenum">
              <a:rPr kumimoji="1" lang="ja-JP" altLang="en-US" smtClean="0"/>
              <a:t>‹#›</a:t>
            </a:fld>
            <a:endParaRPr kumimoji="1" lang="ja-JP" altLang="en-US"/>
          </a:p>
        </p:txBody>
      </p:sp>
    </p:spTree>
    <p:extLst>
      <p:ext uri="{BB962C8B-B14F-4D97-AF65-F5344CB8AC3E}">
        <p14:creationId xmlns:p14="http://schemas.microsoft.com/office/powerpoint/2010/main" val="4054999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10FB96-9DEA-01BA-B0FB-EF1F4AE2CD5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94DD82-4A31-575A-B7FE-CF89E43FD5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1A4C730-2E17-90FB-5C0F-16324D8D1C4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139CBB9-30BB-F041-799D-A1D0825304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0B2C8D2-282C-F1AD-C7EB-E169F3A949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AB0B32C-309D-FD63-31B6-D764FE9A72A8}"/>
              </a:ext>
            </a:extLst>
          </p:cNvPr>
          <p:cNvSpPr>
            <a:spLocks noGrp="1"/>
          </p:cNvSpPr>
          <p:nvPr>
            <p:ph type="dt" sz="half" idx="10"/>
          </p:nvPr>
        </p:nvSpPr>
        <p:spPr/>
        <p:txBody>
          <a:bodyPr/>
          <a:lstStyle/>
          <a:p>
            <a:fld id="{C9C58DC8-C4CE-466E-A3F2-FB0E0BE2B2EF}" type="datetimeFigureOut">
              <a:rPr kumimoji="1" lang="ja-JP" altLang="en-US" smtClean="0"/>
              <a:t>2024/7/2</a:t>
            </a:fld>
            <a:endParaRPr kumimoji="1" lang="ja-JP" altLang="en-US"/>
          </a:p>
        </p:txBody>
      </p:sp>
      <p:sp>
        <p:nvSpPr>
          <p:cNvPr id="8" name="フッター プレースホルダー 7">
            <a:extLst>
              <a:ext uri="{FF2B5EF4-FFF2-40B4-BE49-F238E27FC236}">
                <a16:creationId xmlns:a16="http://schemas.microsoft.com/office/drawing/2014/main" id="{EC1B6261-732E-BCA0-4567-444314C0E92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CC18107-C8E4-9A84-8757-9BE9F6528663}"/>
              </a:ext>
            </a:extLst>
          </p:cNvPr>
          <p:cNvSpPr>
            <a:spLocks noGrp="1"/>
          </p:cNvSpPr>
          <p:nvPr>
            <p:ph type="sldNum" sz="quarter" idx="12"/>
          </p:nvPr>
        </p:nvSpPr>
        <p:spPr/>
        <p:txBody>
          <a:bodyPr/>
          <a:lstStyle/>
          <a:p>
            <a:fld id="{AE820317-3C94-4EFF-A09F-DB8BA425624D}" type="slidenum">
              <a:rPr kumimoji="1" lang="ja-JP" altLang="en-US" smtClean="0"/>
              <a:t>‹#›</a:t>
            </a:fld>
            <a:endParaRPr kumimoji="1" lang="ja-JP" altLang="en-US"/>
          </a:p>
        </p:txBody>
      </p:sp>
    </p:spTree>
    <p:extLst>
      <p:ext uri="{BB962C8B-B14F-4D97-AF65-F5344CB8AC3E}">
        <p14:creationId xmlns:p14="http://schemas.microsoft.com/office/powerpoint/2010/main" val="1892681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EE5EB5-BDDB-1A90-5ECD-B00443EEBCE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35B79F9-94DE-4167-6047-0A4E5972ABEE}"/>
              </a:ext>
            </a:extLst>
          </p:cNvPr>
          <p:cNvSpPr>
            <a:spLocks noGrp="1"/>
          </p:cNvSpPr>
          <p:nvPr>
            <p:ph type="dt" sz="half" idx="10"/>
          </p:nvPr>
        </p:nvSpPr>
        <p:spPr/>
        <p:txBody>
          <a:bodyPr/>
          <a:lstStyle/>
          <a:p>
            <a:fld id="{C9C58DC8-C4CE-466E-A3F2-FB0E0BE2B2EF}" type="datetimeFigureOut">
              <a:rPr kumimoji="1" lang="ja-JP" altLang="en-US" smtClean="0"/>
              <a:t>2024/7/2</a:t>
            </a:fld>
            <a:endParaRPr kumimoji="1" lang="ja-JP" altLang="en-US"/>
          </a:p>
        </p:txBody>
      </p:sp>
      <p:sp>
        <p:nvSpPr>
          <p:cNvPr id="4" name="フッター プレースホルダー 3">
            <a:extLst>
              <a:ext uri="{FF2B5EF4-FFF2-40B4-BE49-F238E27FC236}">
                <a16:creationId xmlns:a16="http://schemas.microsoft.com/office/drawing/2014/main" id="{61A9D706-4273-8E5C-4008-CF15EAEBDAE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2B47EA2-1F75-F9DB-6AB1-55508E42E0FB}"/>
              </a:ext>
            </a:extLst>
          </p:cNvPr>
          <p:cNvSpPr>
            <a:spLocks noGrp="1"/>
          </p:cNvSpPr>
          <p:nvPr>
            <p:ph type="sldNum" sz="quarter" idx="12"/>
          </p:nvPr>
        </p:nvSpPr>
        <p:spPr/>
        <p:txBody>
          <a:bodyPr/>
          <a:lstStyle/>
          <a:p>
            <a:fld id="{AE820317-3C94-4EFF-A09F-DB8BA425624D}" type="slidenum">
              <a:rPr kumimoji="1" lang="ja-JP" altLang="en-US" smtClean="0"/>
              <a:t>‹#›</a:t>
            </a:fld>
            <a:endParaRPr kumimoji="1" lang="ja-JP" altLang="en-US"/>
          </a:p>
        </p:txBody>
      </p:sp>
    </p:spTree>
    <p:extLst>
      <p:ext uri="{BB962C8B-B14F-4D97-AF65-F5344CB8AC3E}">
        <p14:creationId xmlns:p14="http://schemas.microsoft.com/office/powerpoint/2010/main" val="883028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BF6C704-9A7D-FCF3-D41B-36A67A8E3473}"/>
              </a:ext>
            </a:extLst>
          </p:cNvPr>
          <p:cNvSpPr>
            <a:spLocks noGrp="1"/>
          </p:cNvSpPr>
          <p:nvPr>
            <p:ph type="dt" sz="half" idx="10"/>
          </p:nvPr>
        </p:nvSpPr>
        <p:spPr/>
        <p:txBody>
          <a:bodyPr/>
          <a:lstStyle/>
          <a:p>
            <a:fld id="{C9C58DC8-C4CE-466E-A3F2-FB0E0BE2B2EF}" type="datetimeFigureOut">
              <a:rPr kumimoji="1" lang="ja-JP" altLang="en-US" smtClean="0"/>
              <a:t>2024/7/2</a:t>
            </a:fld>
            <a:endParaRPr kumimoji="1" lang="ja-JP" altLang="en-US"/>
          </a:p>
        </p:txBody>
      </p:sp>
      <p:sp>
        <p:nvSpPr>
          <p:cNvPr id="3" name="フッター プレースホルダー 2">
            <a:extLst>
              <a:ext uri="{FF2B5EF4-FFF2-40B4-BE49-F238E27FC236}">
                <a16:creationId xmlns:a16="http://schemas.microsoft.com/office/drawing/2014/main" id="{0010998A-0810-54DF-A887-6284B97F71E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CF138C0-2B56-6E5B-5134-716E5B70914E}"/>
              </a:ext>
            </a:extLst>
          </p:cNvPr>
          <p:cNvSpPr>
            <a:spLocks noGrp="1"/>
          </p:cNvSpPr>
          <p:nvPr>
            <p:ph type="sldNum" sz="quarter" idx="12"/>
          </p:nvPr>
        </p:nvSpPr>
        <p:spPr/>
        <p:txBody>
          <a:bodyPr/>
          <a:lstStyle/>
          <a:p>
            <a:fld id="{AE820317-3C94-4EFF-A09F-DB8BA425624D}" type="slidenum">
              <a:rPr kumimoji="1" lang="ja-JP" altLang="en-US" smtClean="0"/>
              <a:t>‹#›</a:t>
            </a:fld>
            <a:endParaRPr kumimoji="1" lang="ja-JP" altLang="en-US"/>
          </a:p>
        </p:txBody>
      </p:sp>
    </p:spTree>
    <p:extLst>
      <p:ext uri="{BB962C8B-B14F-4D97-AF65-F5344CB8AC3E}">
        <p14:creationId xmlns:p14="http://schemas.microsoft.com/office/powerpoint/2010/main" val="423668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23DF8B-54B0-78AA-DB9C-484FE2C184A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21EBF96-2E05-A66E-EE7A-BB9C358F86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E31C637-48A7-F46A-50FF-BF5100DF51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6F6DD62-3A75-4132-2AA8-D7BA1D3A7B22}"/>
              </a:ext>
            </a:extLst>
          </p:cNvPr>
          <p:cNvSpPr>
            <a:spLocks noGrp="1"/>
          </p:cNvSpPr>
          <p:nvPr>
            <p:ph type="dt" sz="half" idx="10"/>
          </p:nvPr>
        </p:nvSpPr>
        <p:spPr/>
        <p:txBody>
          <a:bodyPr/>
          <a:lstStyle/>
          <a:p>
            <a:fld id="{C9C58DC8-C4CE-466E-A3F2-FB0E0BE2B2EF}" type="datetimeFigureOut">
              <a:rPr kumimoji="1" lang="ja-JP" altLang="en-US" smtClean="0"/>
              <a:t>2024/7/2</a:t>
            </a:fld>
            <a:endParaRPr kumimoji="1" lang="ja-JP" altLang="en-US"/>
          </a:p>
        </p:txBody>
      </p:sp>
      <p:sp>
        <p:nvSpPr>
          <p:cNvPr id="6" name="フッター プレースホルダー 5">
            <a:extLst>
              <a:ext uri="{FF2B5EF4-FFF2-40B4-BE49-F238E27FC236}">
                <a16:creationId xmlns:a16="http://schemas.microsoft.com/office/drawing/2014/main" id="{579A9561-115A-B5C3-729F-97A2B374F09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1D313A-2291-EE6D-EE19-8CE2399C0C97}"/>
              </a:ext>
            </a:extLst>
          </p:cNvPr>
          <p:cNvSpPr>
            <a:spLocks noGrp="1"/>
          </p:cNvSpPr>
          <p:nvPr>
            <p:ph type="sldNum" sz="quarter" idx="12"/>
          </p:nvPr>
        </p:nvSpPr>
        <p:spPr/>
        <p:txBody>
          <a:bodyPr/>
          <a:lstStyle/>
          <a:p>
            <a:fld id="{AE820317-3C94-4EFF-A09F-DB8BA425624D}" type="slidenum">
              <a:rPr kumimoji="1" lang="ja-JP" altLang="en-US" smtClean="0"/>
              <a:t>‹#›</a:t>
            </a:fld>
            <a:endParaRPr kumimoji="1" lang="ja-JP" altLang="en-US"/>
          </a:p>
        </p:txBody>
      </p:sp>
    </p:spTree>
    <p:extLst>
      <p:ext uri="{BB962C8B-B14F-4D97-AF65-F5344CB8AC3E}">
        <p14:creationId xmlns:p14="http://schemas.microsoft.com/office/powerpoint/2010/main" val="7774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94A7EE-EFC5-D8BB-F512-D260E4770A5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48D0810-CD38-3DA9-9C45-AE38328960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446D6E3-1B3B-D2D0-4940-9B0EA11BF8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27FB055-C5F8-1DCA-2D3C-2170CAAFEBB6}"/>
              </a:ext>
            </a:extLst>
          </p:cNvPr>
          <p:cNvSpPr>
            <a:spLocks noGrp="1"/>
          </p:cNvSpPr>
          <p:nvPr>
            <p:ph type="dt" sz="half" idx="10"/>
          </p:nvPr>
        </p:nvSpPr>
        <p:spPr/>
        <p:txBody>
          <a:bodyPr/>
          <a:lstStyle/>
          <a:p>
            <a:fld id="{C9C58DC8-C4CE-466E-A3F2-FB0E0BE2B2EF}" type="datetimeFigureOut">
              <a:rPr kumimoji="1" lang="ja-JP" altLang="en-US" smtClean="0"/>
              <a:t>2024/7/2</a:t>
            </a:fld>
            <a:endParaRPr kumimoji="1" lang="ja-JP" altLang="en-US"/>
          </a:p>
        </p:txBody>
      </p:sp>
      <p:sp>
        <p:nvSpPr>
          <p:cNvPr id="6" name="フッター プレースホルダー 5">
            <a:extLst>
              <a:ext uri="{FF2B5EF4-FFF2-40B4-BE49-F238E27FC236}">
                <a16:creationId xmlns:a16="http://schemas.microsoft.com/office/drawing/2014/main" id="{75ADADD6-71CB-AF0D-387B-8796240CD70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BA19028-FEF0-4DEA-E76C-95722B66AF12}"/>
              </a:ext>
            </a:extLst>
          </p:cNvPr>
          <p:cNvSpPr>
            <a:spLocks noGrp="1"/>
          </p:cNvSpPr>
          <p:nvPr>
            <p:ph type="sldNum" sz="quarter" idx="12"/>
          </p:nvPr>
        </p:nvSpPr>
        <p:spPr/>
        <p:txBody>
          <a:bodyPr/>
          <a:lstStyle/>
          <a:p>
            <a:fld id="{AE820317-3C94-4EFF-A09F-DB8BA425624D}" type="slidenum">
              <a:rPr kumimoji="1" lang="ja-JP" altLang="en-US" smtClean="0"/>
              <a:t>‹#›</a:t>
            </a:fld>
            <a:endParaRPr kumimoji="1" lang="ja-JP" altLang="en-US"/>
          </a:p>
        </p:txBody>
      </p:sp>
    </p:spTree>
    <p:extLst>
      <p:ext uri="{BB962C8B-B14F-4D97-AF65-F5344CB8AC3E}">
        <p14:creationId xmlns:p14="http://schemas.microsoft.com/office/powerpoint/2010/main" val="4238120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FE01FE6-5930-35FA-EEC6-709E589999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7F3C28B-C07F-9693-76D2-60CA26929B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B4D9710-BFBA-EBB6-CCAA-3C2EFB9DD7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9C58DC8-C4CE-466E-A3F2-FB0E0BE2B2EF}" type="datetimeFigureOut">
              <a:rPr kumimoji="1" lang="ja-JP" altLang="en-US" smtClean="0"/>
              <a:t>2024/7/2</a:t>
            </a:fld>
            <a:endParaRPr kumimoji="1" lang="ja-JP" altLang="en-US"/>
          </a:p>
        </p:txBody>
      </p:sp>
      <p:sp>
        <p:nvSpPr>
          <p:cNvPr id="5" name="フッター プレースホルダー 4">
            <a:extLst>
              <a:ext uri="{FF2B5EF4-FFF2-40B4-BE49-F238E27FC236}">
                <a16:creationId xmlns:a16="http://schemas.microsoft.com/office/drawing/2014/main" id="{5D23AA54-AE22-CA6E-83E0-A887EDCBA7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3CD2D4F-C917-7D0A-C65B-64DEEE208A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E820317-3C94-4EFF-A09F-DB8BA425624D}" type="slidenum">
              <a:rPr kumimoji="1" lang="ja-JP" altLang="en-US" smtClean="0"/>
              <a:t>‹#›</a:t>
            </a:fld>
            <a:endParaRPr kumimoji="1" lang="ja-JP" altLang="en-US"/>
          </a:p>
        </p:txBody>
      </p:sp>
    </p:spTree>
    <p:extLst>
      <p:ext uri="{BB962C8B-B14F-4D97-AF65-F5344CB8AC3E}">
        <p14:creationId xmlns:p14="http://schemas.microsoft.com/office/powerpoint/2010/main" val="22394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769DEB-682D-F81C-A123-3441E84A56E2}"/>
              </a:ext>
            </a:extLst>
          </p:cNvPr>
          <p:cNvSpPr>
            <a:spLocks noGrp="1"/>
          </p:cNvSpPr>
          <p:nvPr>
            <p:ph type="ctrTitle"/>
          </p:nvPr>
        </p:nvSpPr>
        <p:spPr/>
        <p:txBody>
          <a:bodyPr>
            <a:normAutofit/>
          </a:bodyPr>
          <a:lstStyle/>
          <a:p>
            <a:r>
              <a:rPr lang="en-US" altLang="ja-JP" sz="8800" dirty="0">
                <a:solidFill>
                  <a:schemeClr val="accent2">
                    <a:lumMod val="60000"/>
                    <a:lumOff val="40000"/>
                  </a:schemeClr>
                </a:solidFill>
              </a:rPr>
              <a:t>Play</a:t>
            </a:r>
            <a:r>
              <a:rPr lang="ja-JP" altLang="en-US" sz="8800" dirty="0">
                <a:solidFill>
                  <a:schemeClr val="accent2">
                    <a:lumMod val="60000"/>
                    <a:lumOff val="40000"/>
                  </a:schemeClr>
                </a:solidFill>
              </a:rPr>
              <a:t>　</a:t>
            </a:r>
            <a:r>
              <a:rPr lang="en-US" altLang="ja-JP" sz="8800" dirty="0">
                <a:solidFill>
                  <a:schemeClr val="accent2">
                    <a:lumMod val="60000"/>
                    <a:lumOff val="40000"/>
                  </a:schemeClr>
                </a:solidFill>
              </a:rPr>
              <a:t>With</a:t>
            </a:r>
            <a:endParaRPr kumimoji="1" lang="ja-JP" altLang="en-US" sz="8800" dirty="0">
              <a:solidFill>
                <a:schemeClr val="accent2">
                  <a:lumMod val="60000"/>
                  <a:lumOff val="40000"/>
                </a:schemeClr>
              </a:solidFill>
            </a:endParaRPr>
          </a:p>
        </p:txBody>
      </p:sp>
      <p:sp>
        <p:nvSpPr>
          <p:cNvPr id="3" name="字幕 2">
            <a:extLst>
              <a:ext uri="{FF2B5EF4-FFF2-40B4-BE49-F238E27FC236}">
                <a16:creationId xmlns:a16="http://schemas.microsoft.com/office/drawing/2014/main" id="{C38E8D69-69AF-469E-CFC5-B1F42FA0E396}"/>
              </a:ext>
            </a:extLst>
          </p:cNvPr>
          <p:cNvSpPr>
            <a:spLocks noGrp="1"/>
          </p:cNvSpPr>
          <p:nvPr>
            <p:ph type="subTitle" idx="1"/>
          </p:nvPr>
        </p:nvSpPr>
        <p:spPr/>
        <p:txBody>
          <a:bodyPr/>
          <a:lstStyle/>
          <a:p>
            <a:r>
              <a:rPr kumimoji="1" lang="ja-JP" altLang="en-US" dirty="0">
                <a:solidFill>
                  <a:schemeClr val="tx1">
                    <a:lumMod val="50000"/>
                    <a:lumOff val="50000"/>
                  </a:schemeClr>
                </a:solidFill>
              </a:rPr>
              <a:t>（サービス名）</a:t>
            </a:r>
          </a:p>
        </p:txBody>
      </p:sp>
    </p:spTree>
    <p:extLst>
      <p:ext uri="{BB962C8B-B14F-4D97-AF65-F5344CB8AC3E}">
        <p14:creationId xmlns:p14="http://schemas.microsoft.com/office/powerpoint/2010/main" val="2343835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D54213CC-7B30-22FA-F75A-6DC0392FB6A7}"/>
              </a:ext>
            </a:extLst>
          </p:cNvPr>
          <p:cNvSpPr>
            <a:spLocks noGrp="1"/>
          </p:cNvSpPr>
          <p:nvPr>
            <p:ph type="title"/>
          </p:nvPr>
        </p:nvSpPr>
        <p:spPr>
          <a:xfrm>
            <a:off x="1371599" y="294538"/>
            <a:ext cx="9895951" cy="1033669"/>
          </a:xfrm>
        </p:spPr>
        <p:txBody>
          <a:bodyPr>
            <a:normAutofit/>
          </a:bodyPr>
          <a:lstStyle/>
          <a:p>
            <a:r>
              <a:rPr lang="ja-JP" altLang="en-US" sz="4000" b="1">
                <a:solidFill>
                  <a:srgbClr val="FFFFFF"/>
                </a:solidFill>
              </a:rPr>
              <a:t>背景</a:t>
            </a:r>
            <a:r>
              <a:rPr kumimoji="1" lang="ja-JP" altLang="en-US" sz="4000" b="1">
                <a:solidFill>
                  <a:srgbClr val="FFFFFF"/>
                </a:solidFill>
              </a:rPr>
              <a:t>・ターゲット層</a:t>
            </a:r>
          </a:p>
        </p:txBody>
      </p:sp>
      <p:sp>
        <p:nvSpPr>
          <p:cNvPr id="3" name="コンテンツ プレースホルダー 2">
            <a:extLst>
              <a:ext uri="{FF2B5EF4-FFF2-40B4-BE49-F238E27FC236}">
                <a16:creationId xmlns:a16="http://schemas.microsoft.com/office/drawing/2014/main" id="{89B0DB35-9EB1-2108-4D0C-EDCF3CAADF2E}"/>
              </a:ext>
            </a:extLst>
          </p:cNvPr>
          <p:cNvSpPr>
            <a:spLocks noGrp="1"/>
          </p:cNvSpPr>
          <p:nvPr>
            <p:ph idx="1"/>
          </p:nvPr>
        </p:nvSpPr>
        <p:spPr>
          <a:xfrm>
            <a:off x="1371599" y="2320412"/>
            <a:ext cx="9724031" cy="4243049"/>
          </a:xfrm>
        </p:spPr>
        <p:txBody>
          <a:bodyPr anchor="ctr">
            <a:normAutofit/>
          </a:bodyPr>
          <a:lstStyle/>
          <a:p>
            <a:pPr marL="0" indent="0">
              <a:buNone/>
            </a:pPr>
            <a:r>
              <a:rPr lang="en-US" altLang="ja-JP" sz="3200" dirty="0"/>
              <a:t>&lt;</a:t>
            </a:r>
            <a:r>
              <a:rPr lang="ja-JP" altLang="en-US" sz="3200" dirty="0">
                <a:solidFill>
                  <a:srgbClr val="FF0000"/>
                </a:solidFill>
              </a:rPr>
              <a:t>背景</a:t>
            </a:r>
            <a:r>
              <a:rPr lang="en-US" altLang="ja-JP" sz="3200" dirty="0"/>
              <a:t>&gt;</a:t>
            </a:r>
          </a:p>
          <a:p>
            <a:pPr marL="0" indent="0">
              <a:buNone/>
            </a:pPr>
            <a:r>
              <a:rPr kumimoji="1" lang="ja-JP" altLang="en-US" sz="2000" dirty="0"/>
              <a:t>自分が大学生の時にサークルを作って運営していたが、メンバー集めが大変だった。</a:t>
            </a:r>
            <a:endParaRPr kumimoji="1" lang="en-US" altLang="ja-JP" sz="2000" dirty="0"/>
          </a:p>
          <a:p>
            <a:pPr marL="0" indent="0">
              <a:buNone/>
            </a:pPr>
            <a:r>
              <a:rPr lang="ja-JP" altLang="en-US" sz="2000" dirty="0"/>
              <a:t>社会人になって運動をしたいけど、する場所やする機会がない人がいる。</a:t>
            </a:r>
            <a:endParaRPr lang="en-US" altLang="ja-JP" sz="2000" dirty="0"/>
          </a:p>
          <a:p>
            <a:pPr marL="0" indent="0">
              <a:buNone/>
            </a:pPr>
            <a:r>
              <a:rPr lang="ja-JP" altLang="en-US" sz="2000" dirty="0"/>
              <a:t>そのため、メンバー集めの簡略化や、サークルやチームに気軽に参加できる機会を設けたいと思った。</a:t>
            </a:r>
            <a:endParaRPr lang="en-US" altLang="ja-JP" sz="2000" dirty="0"/>
          </a:p>
          <a:p>
            <a:pPr marL="0" indent="0">
              <a:buNone/>
            </a:pPr>
            <a:endParaRPr kumimoji="1" lang="en-US" altLang="ja-JP" sz="2000" dirty="0"/>
          </a:p>
          <a:p>
            <a:pPr marL="0" indent="0">
              <a:buNone/>
            </a:pPr>
            <a:r>
              <a:rPr lang="en-US" altLang="ja-JP" sz="3200" dirty="0"/>
              <a:t>&lt;</a:t>
            </a:r>
            <a:r>
              <a:rPr lang="ja-JP" altLang="en-US" sz="3200" dirty="0">
                <a:solidFill>
                  <a:srgbClr val="FF0000"/>
                </a:solidFill>
              </a:rPr>
              <a:t>ターゲット層</a:t>
            </a:r>
            <a:r>
              <a:rPr lang="en-US" altLang="ja-JP" sz="3200" dirty="0"/>
              <a:t>&gt;</a:t>
            </a:r>
          </a:p>
          <a:p>
            <a:pPr marL="0" indent="0">
              <a:buNone/>
            </a:pPr>
            <a:r>
              <a:rPr lang="ja-JP" altLang="en-US" sz="2000" dirty="0"/>
              <a:t>社会人や大学生・メンバー募集をしたいサークル等の運営者</a:t>
            </a:r>
            <a:endParaRPr lang="en-US" altLang="ja-JP" sz="2000" dirty="0"/>
          </a:p>
          <a:p>
            <a:pPr marL="0" indent="0">
              <a:buNone/>
            </a:pPr>
            <a:endParaRPr kumimoji="1" lang="en-US" altLang="ja-JP" sz="2000" dirty="0"/>
          </a:p>
          <a:p>
            <a:pPr marL="0" indent="0">
              <a:buNone/>
            </a:pPr>
            <a:endParaRPr kumimoji="1" lang="ja-JP" altLang="en-US" sz="2000" dirty="0"/>
          </a:p>
        </p:txBody>
      </p:sp>
    </p:spTree>
    <p:extLst>
      <p:ext uri="{BB962C8B-B14F-4D97-AF65-F5344CB8AC3E}">
        <p14:creationId xmlns:p14="http://schemas.microsoft.com/office/powerpoint/2010/main" val="3848402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タイトル 4">
            <a:extLst>
              <a:ext uri="{FF2B5EF4-FFF2-40B4-BE49-F238E27FC236}">
                <a16:creationId xmlns:a16="http://schemas.microsoft.com/office/drawing/2014/main" id="{4D662832-47F5-E09B-C700-159BB8119A5D}"/>
              </a:ext>
            </a:extLst>
          </p:cNvPr>
          <p:cNvSpPr>
            <a:spLocks noGrp="1"/>
          </p:cNvSpPr>
          <p:nvPr>
            <p:ph type="title"/>
          </p:nvPr>
        </p:nvSpPr>
        <p:spPr>
          <a:xfrm>
            <a:off x="688258" y="1022556"/>
            <a:ext cx="2438400" cy="757084"/>
          </a:xfrm>
        </p:spPr>
        <p:txBody>
          <a:bodyPr anchor="b">
            <a:normAutofit/>
          </a:bodyPr>
          <a:lstStyle/>
          <a:p>
            <a:pPr algn="r"/>
            <a:r>
              <a:rPr lang="ja-JP" altLang="en-US" sz="4000" dirty="0">
                <a:solidFill>
                  <a:srgbClr val="FFFFFF"/>
                </a:solidFill>
              </a:rPr>
              <a:t>システム</a:t>
            </a:r>
          </a:p>
        </p:txBody>
      </p:sp>
      <p:sp>
        <p:nvSpPr>
          <p:cNvPr id="3" name="コンテンツ プレースホルダー 2">
            <a:extLst>
              <a:ext uri="{FF2B5EF4-FFF2-40B4-BE49-F238E27FC236}">
                <a16:creationId xmlns:a16="http://schemas.microsoft.com/office/drawing/2014/main" id="{38377FEB-E087-0C36-08B2-EAB7F75D7FEF}"/>
              </a:ext>
            </a:extLst>
          </p:cNvPr>
          <p:cNvSpPr>
            <a:spLocks noGrp="1"/>
          </p:cNvSpPr>
          <p:nvPr>
            <p:ph idx="1"/>
          </p:nvPr>
        </p:nvSpPr>
        <p:spPr>
          <a:xfrm>
            <a:off x="4810259" y="373626"/>
            <a:ext cx="6555347" cy="5821901"/>
          </a:xfrm>
        </p:spPr>
        <p:txBody>
          <a:bodyPr anchor="ctr">
            <a:normAutofit/>
          </a:bodyPr>
          <a:lstStyle/>
          <a:p>
            <a:pPr marL="0" indent="0">
              <a:buNone/>
            </a:pPr>
            <a:r>
              <a:rPr lang="en-US" altLang="ja-JP" sz="3200" dirty="0"/>
              <a:t>&lt;</a:t>
            </a:r>
            <a:r>
              <a:rPr kumimoji="1" lang="ja-JP" altLang="en-US" sz="3200" dirty="0">
                <a:solidFill>
                  <a:srgbClr val="FF0000"/>
                </a:solidFill>
              </a:rPr>
              <a:t>未登録者</a:t>
            </a:r>
            <a:r>
              <a:rPr kumimoji="1" lang="en-US" altLang="ja-JP" sz="3200" dirty="0"/>
              <a:t>&gt;</a:t>
            </a:r>
          </a:p>
          <a:p>
            <a:pPr marL="0" indent="0">
              <a:buNone/>
            </a:pPr>
            <a:r>
              <a:rPr kumimoji="1" lang="ja-JP" altLang="en-US" sz="2000" dirty="0"/>
              <a:t>・募集しているチーム一覧の閲覧</a:t>
            </a:r>
            <a:endParaRPr kumimoji="1" lang="en-US" altLang="ja-JP" sz="2000" dirty="0"/>
          </a:p>
          <a:p>
            <a:pPr marL="0" indent="0">
              <a:buNone/>
            </a:pPr>
            <a:endParaRPr lang="en-US" altLang="ja-JP" sz="2000" dirty="0"/>
          </a:p>
          <a:p>
            <a:pPr marL="0" indent="0">
              <a:buNone/>
            </a:pPr>
            <a:r>
              <a:rPr kumimoji="1" lang="en-US" altLang="ja-JP" sz="3200" dirty="0"/>
              <a:t>&lt;</a:t>
            </a:r>
            <a:r>
              <a:rPr kumimoji="1" lang="ja-JP" altLang="en-US" sz="3200" dirty="0">
                <a:solidFill>
                  <a:srgbClr val="FF0000"/>
                </a:solidFill>
              </a:rPr>
              <a:t>登録者</a:t>
            </a:r>
            <a:r>
              <a:rPr kumimoji="1" lang="en-US" altLang="ja-JP" sz="3200" dirty="0"/>
              <a:t>&gt;</a:t>
            </a:r>
          </a:p>
          <a:p>
            <a:pPr marL="0" indent="0">
              <a:buNone/>
            </a:pPr>
            <a:r>
              <a:rPr lang="ja-JP" altLang="en-US" sz="2000" dirty="0"/>
              <a:t>・</a:t>
            </a:r>
            <a:r>
              <a:rPr kumimoji="1" lang="ja-JP" altLang="en-US" sz="2000" dirty="0"/>
              <a:t>募集しているチーム一覧の閲覧（詳細画面）</a:t>
            </a:r>
            <a:endParaRPr kumimoji="1" lang="en-US" altLang="ja-JP" sz="2000" dirty="0"/>
          </a:p>
          <a:p>
            <a:pPr marL="0" indent="0">
              <a:buNone/>
            </a:pPr>
            <a:r>
              <a:rPr kumimoji="1" lang="ja-JP" altLang="en-US" sz="2000" dirty="0"/>
              <a:t>・募集しているチームへの応募</a:t>
            </a:r>
            <a:endParaRPr kumimoji="1" lang="en-US" altLang="ja-JP" sz="2000" dirty="0"/>
          </a:p>
          <a:p>
            <a:pPr marL="0" indent="0">
              <a:buNone/>
            </a:pPr>
            <a:r>
              <a:rPr kumimoji="1" lang="ja-JP" altLang="en-US" sz="2000" dirty="0"/>
              <a:t>・チームの投稿（メンバー募集）（編集・削除）</a:t>
            </a:r>
            <a:endParaRPr kumimoji="1" lang="en-US" altLang="ja-JP" sz="2000" dirty="0"/>
          </a:p>
          <a:p>
            <a:pPr marL="0" indent="0">
              <a:buNone/>
            </a:pPr>
            <a:endParaRPr lang="en-US" altLang="ja-JP" sz="2000" dirty="0"/>
          </a:p>
          <a:p>
            <a:pPr marL="0" indent="0">
              <a:buNone/>
            </a:pPr>
            <a:r>
              <a:rPr kumimoji="1" lang="en-US" altLang="ja-JP" sz="3200" dirty="0"/>
              <a:t>&lt;</a:t>
            </a:r>
            <a:r>
              <a:rPr kumimoji="1" lang="ja-JP" altLang="en-US" sz="3200" dirty="0">
                <a:solidFill>
                  <a:srgbClr val="FF0000"/>
                </a:solidFill>
              </a:rPr>
              <a:t>管理者</a:t>
            </a:r>
            <a:r>
              <a:rPr kumimoji="1" lang="en-US" altLang="ja-JP" sz="3200" dirty="0"/>
              <a:t>&gt;</a:t>
            </a:r>
          </a:p>
          <a:p>
            <a:pPr marL="0" indent="0">
              <a:buNone/>
            </a:pPr>
            <a:r>
              <a:rPr lang="ja-JP" altLang="en-US" sz="2000" dirty="0"/>
              <a:t>・</a:t>
            </a:r>
            <a:r>
              <a:rPr kumimoji="1" lang="ja-JP" altLang="en-US" sz="2000" dirty="0"/>
              <a:t>募集しているチーム一覧の閲覧（削除・編集）</a:t>
            </a:r>
            <a:endParaRPr kumimoji="1" lang="en-US" altLang="ja-JP" sz="2000" dirty="0"/>
          </a:p>
          <a:p>
            <a:pPr marL="0" indent="0">
              <a:buNone/>
            </a:pPr>
            <a:r>
              <a:rPr kumimoji="1" lang="ja-JP" altLang="en-US" sz="2000" dirty="0"/>
              <a:t>・ユーザ一覧</a:t>
            </a:r>
            <a:r>
              <a:rPr lang="ja-JP" altLang="en-US" sz="2000" dirty="0"/>
              <a:t>の閲覧（削除）</a:t>
            </a:r>
            <a:endParaRPr kumimoji="1" lang="en-US" altLang="ja-JP" sz="2000" dirty="0"/>
          </a:p>
          <a:p>
            <a:pPr marL="0" indent="0">
              <a:buNone/>
            </a:pPr>
            <a:endParaRPr kumimoji="1" lang="ja-JP" altLang="en-US" sz="2000" dirty="0"/>
          </a:p>
        </p:txBody>
      </p:sp>
    </p:spTree>
    <p:extLst>
      <p:ext uri="{BB962C8B-B14F-4D97-AF65-F5344CB8AC3E}">
        <p14:creationId xmlns:p14="http://schemas.microsoft.com/office/powerpoint/2010/main" val="580111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8D86E0A3-0B36-B87F-4EF5-0A9651EFF672}"/>
              </a:ext>
            </a:extLst>
          </p:cNvPr>
          <p:cNvSpPr>
            <a:spLocks noGrp="1"/>
          </p:cNvSpPr>
          <p:nvPr>
            <p:ph type="title"/>
          </p:nvPr>
        </p:nvSpPr>
        <p:spPr>
          <a:xfrm>
            <a:off x="1371599" y="294538"/>
            <a:ext cx="9895951" cy="1033669"/>
          </a:xfrm>
        </p:spPr>
        <p:txBody>
          <a:bodyPr>
            <a:normAutofit/>
          </a:bodyPr>
          <a:lstStyle/>
          <a:p>
            <a:r>
              <a:rPr kumimoji="1" lang="ja-JP" altLang="en-US" sz="4000">
                <a:solidFill>
                  <a:srgbClr val="FFFFFF"/>
                </a:solidFill>
              </a:rPr>
              <a:t>システムの特徴</a:t>
            </a:r>
          </a:p>
        </p:txBody>
      </p:sp>
      <p:sp>
        <p:nvSpPr>
          <p:cNvPr id="3" name="コンテンツ プレースホルダー 2">
            <a:extLst>
              <a:ext uri="{FF2B5EF4-FFF2-40B4-BE49-F238E27FC236}">
                <a16:creationId xmlns:a16="http://schemas.microsoft.com/office/drawing/2014/main" id="{0251025D-B08B-9742-9457-276F09045FCB}"/>
              </a:ext>
            </a:extLst>
          </p:cNvPr>
          <p:cNvSpPr>
            <a:spLocks noGrp="1"/>
          </p:cNvSpPr>
          <p:nvPr>
            <p:ph idx="1"/>
          </p:nvPr>
        </p:nvSpPr>
        <p:spPr>
          <a:xfrm>
            <a:off x="1371599" y="1891971"/>
            <a:ext cx="9724031" cy="3053656"/>
          </a:xfrm>
        </p:spPr>
        <p:txBody>
          <a:bodyPr anchor="ctr">
            <a:normAutofit/>
          </a:bodyPr>
          <a:lstStyle/>
          <a:p>
            <a:pPr marL="0" indent="0">
              <a:buNone/>
            </a:pPr>
            <a:r>
              <a:rPr kumimoji="1" lang="ja-JP" altLang="en-US" sz="2400" dirty="0"/>
              <a:t>メンバー募集の掲示板なので、見やすさや使いやすさを意識して、チーム情報の投稿や応募、キャンセル、編集、削除等の基本的なシステムのみを実装しております。</a:t>
            </a:r>
            <a:endParaRPr kumimoji="1" lang="en-US" altLang="ja-JP" sz="2400" dirty="0"/>
          </a:p>
          <a:p>
            <a:pPr marL="0" indent="0">
              <a:buNone/>
            </a:pPr>
            <a:r>
              <a:rPr lang="ja-JP" altLang="en-US" sz="2400" dirty="0"/>
              <a:t>都道府県と競技の種類で絞り込みを行える検索機能を実装しております。</a:t>
            </a:r>
            <a:endParaRPr kumimoji="1" lang="ja-JP" altLang="en-US" sz="2400" dirty="0"/>
          </a:p>
        </p:txBody>
      </p:sp>
    </p:spTree>
    <p:extLst>
      <p:ext uri="{BB962C8B-B14F-4D97-AF65-F5344CB8AC3E}">
        <p14:creationId xmlns:p14="http://schemas.microsoft.com/office/powerpoint/2010/main" val="597119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E41AD83D-DBB4-69D3-EA1B-1D7609912683}"/>
              </a:ext>
            </a:extLst>
          </p:cNvPr>
          <p:cNvSpPr>
            <a:spLocks noGrp="1"/>
          </p:cNvSpPr>
          <p:nvPr>
            <p:ph type="title"/>
          </p:nvPr>
        </p:nvSpPr>
        <p:spPr>
          <a:xfrm>
            <a:off x="2026693" y="1030406"/>
            <a:ext cx="8147713" cy="3081242"/>
          </a:xfrm>
        </p:spPr>
        <p:txBody>
          <a:bodyPr vert="horz" lIns="91440" tIns="45720" rIns="91440" bIns="45720" rtlCol="0" anchor="ctr">
            <a:normAutofit/>
          </a:bodyPr>
          <a:lstStyle/>
          <a:p>
            <a:pPr algn="ctr"/>
            <a:r>
              <a:rPr kumimoji="1" lang="ja-JP" altLang="en-US" sz="4800" kern="1200" dirty="0">
                <a:solidFill>
                  <a:srgbClr val="FFFFFF"/>
                </a:solidFill>
                <a:latin typeface="+mj-lt"/>
                <a:ea typeface="+mj-ea"/>
                <a:cs typeface="+mj-cs"/>
              </a:rPr>
              <a:t>画面共有</a:t>
            </a:r>
          </a:p>
        </p:txBody>
      </p:sp>
      <p:sp>
        <p:nvSpPr>
          <p:cNvPr id="3" name="コンテンツ プレースホルダー 2">
            <a:extLst>
              <a:ext uri="{FF2B5EF4-FFF2-40B4-BE49-F238E27FC236}">
                <a16:creationId xmlns:a16="http://schemas.microsoft.com/office/drawing/2014/main" id="{ABC78ABF-CE0B-3722-425D-8A2A7AE88AE6}"/>
              </a:ext>
            </a:extLst>
          </p:cNvPr>
          <p:cNvSpPr>
            <a:spLocks noGrp="1"/>
          </p:cNvSpPr>
          <p:nvPr>
            <p:ph idx="1"/>
          </p:nvPr>
        </p:nvSpPr>
        <p:spPr>
          <a:xfrm>
            <a:off x="1559943" y="3775587"/>
            <a:ext cx="9078628" cy="1362418"/>
          </a:xfrm>
        </p:spPr>
        <p:txBody>
          <a:bodyPr vert="horz" lIns="91440" tIns="45720" rIns="91440" bIns="45720" rtlCol="0" anchor="ctr">
            <a:normAutofit/>
          </a:bodyPr>
          <a:lstStyle/>
          <a:p>
            <a:pPr marL="0" indent="0" algn="ctr">
              <a:buNone/>
            </a:pPr>
            <a:r>
              <a:rPr lang="ja-JP" altLang="en-US" sz="2400" kern="1200" dirty="0">
                <a:solidFill>
                  <a:srgbClr val="FFFFFF"/>
                </a:solidFill>
                <a:latin typeface="+mn-lt"/>
                <a:ea typeface="+mn-ea"/>
                <a:cs typeface="+mn-cs"/>
              </a:rPr>
              <a:t>実際にシステムを見ていただきたいと思います。</a:t>
            </a:r>
          </a:p>
        </p:txBody>
      </p:sp>
    </p:spTree>
    <p:extLst>
      <p:ext uri="{BB962C8B-B14F-4D97-AF65-F5344CB8AC3E}">
        <p14:creationId xmlns:p14="http://schemas.microsoft.com/office/powerpoint/2010/main" val="3841952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05DEB5F1-4E6A-42B9-545A-A1A18E14D209}"/>
              </a:ext>
            </a:extLst>
          </p:cNvPr>
          <p:cNvSpPr>
            <a:spLocks noGrp="1"/>
          </p:cNvSpPr>
          <p:nvPr>
            <p:ph type="title"/>
          </p:nvPr>
        </p:nvSpPr>
        <p:spPr>
          <a:xfrm>
            <a:off x="1371599" y="294538"/>
            <a:ext cx="9895951" cy="1033669"/>
          </a:xfrm>
        </p:spPr>
        <p:txBody>
          <a:bodyPr>
            <a:normAutofit/>
          </a:bodyPr>
          <a:lstStyle/>
          <a:p>
            <a:r>
              <a:rPr kumimoji="1" lang="ja-JP" altLang="en-US" sz="4000" dirty="0">
                <a:solidFill>
                  <a:srgbClr val="FFFFFF"/>
                </a:solidFill>
              </a:rPr>
              <a:t>作成にあたり意識したこと</a:t>
            </a:r>
          </a:p>
        </p:txBody>
      </p:sp>
      <p:sp>
        <p:nvSpPr>
          <p:cNvPr id="11" name="コンテンツ プレースホルダー 10">
            <a:extLst>
              <a:ext uri="{FF2B5EF4-FFF2-40B4-BE49-F238E27FC236}">
                <a16:creationId xmlns:a16="http://schemas.microsoft.com/office/drawing/2014/main" id="{2261F016-3F28-3424-4E34-882DB152DD73}"/>
              </a:ext>
            </a:extLst>
          </p:cNvPr>
          <p:cNvSpPr>
            <a:spLocks noGrp="1"/>
          </p:cNvSpPr>
          <p:nvPr>
            <p:ph idx="1"/>
          </p:nvPr>
        </p:nvSpPr>
        <p:spPr>
          <a:xfrm>
            <a:off x="1371599" y="2143431"/>
            <a:ext cx="9724031" cy="3234813"/>
          </a:xfrm>
        </p:spPr>
        <p:txBody>
          <a:bodyPr anchor="ctr">
            <a:normAutofit/>
          </a:bodyPr>
          <a:lstStyle/>
          <a:p>
            <a:r>
              <a:rPr lang="ja-JP" altLang="en-US" sz="2400" dirty="0"/>
              <a:t>レイアウトの見やすさ</a:t>
            </a:r>
            <a:endParaRPr lang="en-US" altLang="ja-JP" sz="2400" dirty="0"/>
          </a:p>
          <a:p>
            <a:pPr marL="0" indent="0">
              <a:buNone/>
            </a:pPr>
            <a:r>
              <a:rPr lang="ja-JP" altLang="en-US" sz="2000" dirty="0"/>
              <a:t>メンバー募集や募集に応募するシステムなので、見やすさを意識してシンプルなレイアウトで作成しております。</a:t>
            </a:r>
            <a:endParaRPr lang="en-US" altLang="ja-JP" sz="2000" dirty="0"/>
          </a:p>
          <a:p>
            <a:pPr marL="0" indent="0">
              <a:buNone/>
            </a:pPr>
            <a:r>
              <a:rPr lang="ja-JP" altLang="en-US" sz="2000" dirty="0"/>
              <a:t>また、投稿や応募等の複数のシステムを利用できるので、編集や削除を行う際にポップアップ表示のみで終わらせるのか、確認画面まで表示するのかページの遷移数を意識して作成しました。</a:t>
            </a:r>
            <a:endParaRPr lang="en-US" altLang="ja-JP" sz="2000" dirty="0"/>
          </a:p>
          <a:p>
            <a:pPr marL="0" indent="0">
              <a:buNone/>
            </a:pPr>
            <a:endParaRPr lang="en-US" altLang="ja-JP" sz="2000" dirty="0"/>
          </a:p>
          <a:p>
            <a:pPr marL="0" indent="0">
              <a:buNone/>
            </a:pPr>
            <a:endParaRPr lang="ja-JP" altLang="en-US" sz="2000" dirty="0"/>
          </a:p>
        </p:txBody>
      </p:sp>
    </p:spTree>
    <p:extLst>
      <p:ext uri="{BB962C8B-B14F-4D97-AF65-F5344CB8AC3E}">
        <p14:creationId xmlns:p14="http://schemas.microsoft.com/office/powerpoint/2010/main" val="4161829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9DC147B-ABE2-3518-3256-B8931815285A}"/>
              </a:ext>
            </a:extLst>
          </p:cNvPr>
          <p:cNvSpPr>
            <a:spLocks noGrp="1"/>
          </p:cNvSpPr>
          <p:nvPr>
            <p:ph type="title"/>
          </p:nvPr>
        </p:nvSpPr>
        <p:spPr>
          <a:xfrm>
            <a:off x="1371599" y="294538"/>
            <a:ext cx="9895951" cy="1033669"/>
          </a:xfrm>
        </p:spPr>
        <p:txBody>
          <a:bodyPr>
            <a:normAutofit/>
          </a:bodyPr>
          <a:lstStyle/>
          <a:p>
            <a:r>
              <a:rPr kumimoji="1" lang="ja-JP" altLang="en-US" sz="4000">
                <a:solidFill>
                  <a:srgbClr val="FFFFFF"/>
                </a:solidFill>
              </a:rPr>
              <a:t>今後の展望</a:t>
            </a:r>
          </a:p>
        </p:txBody>
      </p:sp>
      <p:sp>
        <p:nvSpPr>
          <p:cNvPr id="3" name="コンテンツ プレースホルダー 2">
            <a:extLst>
              <a:ext uri="{FF2B5EF4-FFF2-40B4-BE49-F238E27FC236}">
                <a16:creationId xmlns:a16="http://schemas.microsoft.com/office/drawing/2014/main" id="{FA1529C3-3A87-6D57-5E75-EFA913A3C02B}"/>
              </a:ext>
            </a:extLst>
          </p:cNvPr>
          <p:cNvSpPr>
            <a:spLocks noGrp="1"/>
          </p:cNvSpPr>
          <p:nvPr>
            <p:ph idx="1"/>
          </p:nvPr>
        </p:nvSpPr>
        <p:spPr>
          <a:xfrm>
            <a:off x="1543519" y="1597432"/>
            <a:ext cx="9724031" cy="4109585"/>
          </a:xfrm>
        </p:spPr>
        <p:txBody>
          <a:bodyPr anchor="ctr">
            <a:normAutofit/>
          </a:bodyPr>
          <a:lstStyle/>
          <a:p>
            <a:pPr marL="0" indent="0">
              <a:buNone/>
            </a:pPr>
            <a:r>
              <a:rPr kumimoji="1" lang="ja-JP" altLang="en-US" dirty="0"/>
              <a:t>・チームやサークルの雰囲気がより伝わりやすくするために、投稿時に写真等を</a:t>
            </a:r>
            <a:r>
              <a:rPr lang="ja-JP" altLang="en-US" dirty="0"/>
              <a:t>投稿できるようにしたい</a:t>
            </a:r>
            <a:r>
              <a:rPr kumimoji="1" lang="ja-JP" altLang="en-US" dirty="0"/>
              <a:t>。</a:t>
            </a:r>
            <a:endParaRPr kumimoji="1" lang="en-US" altLang="ja-JP" dirty="0"/>
          </a:p>
          <a:p>
            <a:pPr marL="0" indent="0">
              <a:buNone/>
            </a:pPr>
            <a:endParaRPr kumimoji="1" lang="en-US" altLang="ja-JP" dirty="0"/>
          </a:p>
          <a:p>
            <a:pPr marL="0" indent="0">
              <a:buNone/>
            </a:pPr>
            <a:r>
              <a:rPr lang="ja-JP" altLang="en-US" dirty="0"/>
              <a:t>・パスワード変更の際に、メールでパスワード変更の</a:t>
            </a:r>
            <a:r>
              <a:rPr lang="en-US" altLang="ja-JP" dirty="0"/>
              <a:t>URL</a:t>
            </a:r>
            <a:r>
              <a:rPr lang="ja-JP" altLang="en-US" dirty="0"/>
              <a:t>等が送付されてくるシステムにしたい。</a:t>
            </a:r>
            <a:endParaRPr kumimoji="1" lang="ja-JP" altLang="en-US" dirty="0"/>
          </a:p>
        </p:txBody>
      </p:sp>
    </p:spTree>
    <p:extLst>
      <p:ext uri="{BB962C8B-B14F-4D97-AF65-F5344CB8AC3E}">
        <p14:creationId xmlns:p14="http://schemas.microsoft.com/office/powerpoint/2010/main" val="292483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CFB4254C-464A-6780-85C5-607348BA332E}"/>
              </a:ext>
            </a:extLst>
          </p:cNvPr>
          <p:cNvSpPr>
            <a:spLocks noGrp="1"/>
          </p:cNvSpPr>
          <p:nvPr>
            <p:ph type="title"/>
          </p:nvPr>
        </p:nvSpPr>
        <p:spPr>
          <a:xfrm>
            <a:off x="1371599" y="294538"/>
            <a:ext cx="9895951" cy="1033669"/>
          </a:xfrm>
        </p:spPr>
        <p:txBody>
          <a:bodyPr>
            <a:normAutofit/>
          </a:bodyPr>
          <a:lstStyle/>
          <a:p>
            <a:r>
              <a:rPr kumimoji="1" lang="ja-JP" altLang="en-US" sz="4000">
                <a:solidFill>
                  <a:srgbClr val="FFFFFF"/>
                </a:solidFill>
              </a:rPr>
              <a:t>感想</a:t>
            </a:r>
          </a:p>
        </p:txBody>
      </p:sp>
      <p:sp>
        <p:nvSpPr>
          <p:cNvPr id="3" name="コンテンツ プレースホルダー 2">
            <a:extLst>
              <a:ext uri="{FF2B5EF4-FFF2-40B4-BE49-F238E27FC236}">
                <a16:creationId xmlns:a16="http://schemas.microsoft.com/office/drawing/2014/main" id="{F9AC322A-21D3-9272-3136-9523B47667CF}"/>
              </a:ext>
            </a:extLst>
          </p:cNvPr>
          <p:cNvSpPr>
            <a:spLocks noGrp="1"/>
          </p:cNvSpPr>
          <p:nvPr>
            <p:ph idx="1"/>
          </p:nvPr>
        </p:nvSpPr>
        <p:spPr>
          <a:xfrm>
            <a:off x="1371599" y="2556387"/>
            <a:ext cx="9724031" cy="2635045"/>
          </a:xfrm>
        </p:spPr>
        <p:txBody>
          <a:bodyPr anchor="ctr">
            <a:noAutofit/>
          </a:bodyPr>
          <a:lstStyle/>
          <a:p>
            <a:pPr marL="0" indent="0">
              <a:buNone/>
            </a:pPr>
            <a:r>
              <a:rPr kumimoji="1" lang="ja-JP" altLang="en-US" sz="2400" dirty="0"/>
              <a:t>全体像</a:t>
            </a:r>
            <a:r>
              <a:rPr lang="ja-JP" altLang="en-US" sz="2400" dirty="0"/>
              <a:t>をイメージしながら、</a:t>
            </a:r>
            <a:r>
              <a:rPr kumimoji="1" lang="ja-JP" altLang="en-US" sz="2400" dirty="0"/>
              <a:t>一つ一つの機能を自分で考え実装していくことが楽しくやりがいを感じた。</a:t>
            </a:r>
            <a:endParaRPr kumimoji="1" lang="en-US" altLang="ja-JP" sz="2400" dirty="0"/>
          </a:p>
          <a:p>
            <a:pPr marL="0" indent="0">
              <a:buNone/>
            </a:pPr>
            <a:r>
              <a:rPr lang="ja-JP" altLang="en-US" sz="2400" dirty="0"/>
              <a:t>利用するユーザが欲しい機能や、使いづらさを客観的に考えることが難しく感じた。</a:t>
            </a:r>
            <a:endParaRPr lang="en-US" altLang="ja-JP" sz="2400" dirty="0"/>
          </a:p>
          <a:p>
            <a:pPr marL="0" indent="0">
              <a:buNone/>
            </a:pPr>
            <a:r>
              <a:rPr kumimoji="1" lang="ja-JP" altLang="en-US" sz="2400" dirty="0"/>
              <a:t>現場に出た際は、全てを一人</a:t>
            </a:r>
            <a:r>
              <a:rPr lang="ja-JP" altLang="en-US" sz="2400" dirty="0"/>
              <a:t>で制作する</a:t>
            </a:r>
            <a:r>
              <a:rPr kumimoji="1" lang="ja-JP" altLang="en-US" sz="2400" dirty="0"/>
              <a:t>より難しく感じることが多くあると思うが、今回学んだ自分で</a:t>
            </a:r>
            <a:r>
              <a:rPr lang="ja-JP" altLang="en-US" sz="2400" dirty="0"/>
              <a:t>考え抜く</a:t>
            </a:r>
            <a:r>
              <a:rPr kumimoji="1" lang="ja-JP" altLang="en-US" sz="2400" dirty="0"/>
              <a:t>ということを意識して取り組んでいきたい。</a:t>
            </a:r>
          </a:p>
        </p:txBody>
      </p:sp>
    </p:spTree>
    <p:extLst>
      <p:ext uri="{BB962C8B-B14F-4D97-AF65-F5344CB8AC3E}">
        <p14:creationId xmlns:p14="http://schemas.microsoft.com/office/powerpoint/2010/main" val="239889856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217</TotalTime>
  <Words>432</Words>
  <Application>Microsoft Office PowerPoint</Application>
  <PresentationFormat>ワイド画面</PresentationFormat>
  <Paragraphs>39</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游ゴシック</vt:lpstr>
      <vt:lpstr>游ゴシック Light</vt:lpstr>
      <vt:lpstr>Arial</vt:lpstr>
      <vt:lpstr>Office テーマ</vt:lpstr>
      <vt:lpstr>Play　With</vt:lpstr>
      <vt:lpstr>背景・ターゲット層</vt:lpstr>
      <vt:lpstr>システム</vt:lpstr>
      <vt:lpstr>システムの特徴</vt:lpstr>
      <vt:lpstr>画面共有</vt:lpstr>
      <vt:lpstr>作成にあたり意識したこと</vt:lpstr>
      <vt:lpstr>今後の展望</vt:lpstr>
      <vt:lpstr>感想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度見 馬場</dc:creator>
  <cp:lastModifiedBy>度見 馬場</cp:lastModifiedBy>
  <cp:revision>6</cp:revision>
  <dcterms:created xsi:type="dcterms:W3CDTF">2024-07-01T13:51:44Z</dcterms:created>
  <dcterms:modified xsi:type="dcterms:W3CDTF">2024-07-02T13:44:44Z</dcterms:modified>
</cp:coreProperties>
</file>